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D6A63D-3041-4B17-9755-45C558050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DF34179-8957-4E60-8F49-A0F52F10F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0D908C-EE09-4849-97F1-6561765A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1CF6-E938-43B3-A30A-AA6E96732201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2C7F92-9C2D-4A87-A57E-E7D0A3C4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4AAAC5-08B1-47A4-AADF-E153D73F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7F2B-3D71-4A6C-BE32-3D32B277A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515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600AB2-D636-4AA2-B498-1DC689D8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79AED24-1EEE-48A3-B4A0-44DAFCE1A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357DCB-947B-4904-981C-0AF39214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1CF6-E938-43B3-A30A-AA6E96732201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68E529-27B0-420D-94BA-3657A2D4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0F11DB-C2CD-4C86-834C-29EB5109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7F2B-3D71-4A6C-BE32-3D32B277A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1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4A24B50-A763-4411-BC30-684A95A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4BAB0B3-CAB1-461A-994F-BB64A2E66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1E9F31-05CD-4351-A3B6-C85C26E1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1CF6-E938-43B3-A30A-AA6E96732201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1879DF-61C5-42C5-AF4B-48FFE4ED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961BF5-392B-4F32-B83C-F93C376A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7F2B-3D71-4A6C-BE32-3D32B277A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23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D33F77-D306-4B30-8779-6BFD709B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6E96AB-E620-479D-8306-25EE7862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B5BB09-D6E7-4FF1-B014-07D36746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1CF6-E938-43B3-A30A-AA6E96732201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207D08-436D-4F7C-9D14-A0C73279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72C9C5-F0DA-49FB-BDA3-59B83839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7F2B-3D71-4A6C-BE32-3D32B277A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3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18597A-2F9E-4B1C-A2ED-90F932CD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EB30AD-906A-4BBA-9020-79457DBE9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024993-6413-4935-A62F-3E495514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1CF6-E938-43B3-A30A-AA6E96732201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7AB382-745D-4DA9-93EE-3486FC9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02695E-CB6C-4E6D-BF01-1D2018D6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7F2B-3D71-4A6C-BE32-3D32B277A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8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5345A5-0324-4CE5-A6DA-DD0C5BE1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80570F-7C2E-4900-A418-A98B9C063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CAED4ED-F4AF-477F-8476-1BC88CAA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AD84523-9181-4E14-9405-F495C125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1CF6-E938-43B3-A30A-AA6E96732201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A8DA65B-E932-4113-AC64-CB1776D9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B97F4C-BDC2-432B-A7E1-E9DFA981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7F2B-3D71-4A6C-BE32-3D32B277A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447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1292D3-80A0-4DD5-BA08-CB052F25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E58EFB5-6703-48AE-9FE0-4F8B46785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48D5FC1-AE14-424B-A8AD-1FE7B819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7FEE4FC-B57D-477F-825A-2653B2AE3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EAD7646-BE77-4134-9590-6BE517AE5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F4957C1-F22B-4F88-9014-57AED22E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1CF6-E938-43B3-A30A-AA6E96732201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9E0BD38-2806-41D7-B2D9-1257D935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9201E58-EE8E-41D6-9D90-75034609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7F2B-3D71-4A6C-BE32-3D32B277A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92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8948CD-42F5-4103-82C2-73FC9842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0F0025C-42ED-4307-B392-73DAC52C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1CF6-E938-43B3-A30A-AA6E96732201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EBF5A0D-E2AE-4865-AC97-5B1A9F97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C62EF5A-F533-4A62-A76F-67BD97D8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7F2B-3D71-4A6C-BE32-3D32B277A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035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564F573-1851-47F3-B44C-EE2D9571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1CF6-E938-43B3-A30A-AA6E96732201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C01ABFD-2165-4854-B920-E942A794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F1440C9-6402-480A-953B-CA882B05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7F2B-3D71-4A6C-BE32-3D32B277A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47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D9A08D-7104-472A-BE42-6AF07281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07D7D6-03B4-489D-B0F3-60FB2B05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4BC4B57-477B-41CE-A5D6-86D1C45C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3424EEC-6520-424B-A36D-2D720545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1CF6-E938-43B3-A30A-AA6E96732201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96C605-3ED7-474F-B45A-B5892840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1EB9ED-3093-41C3-B742-E45F0546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7F2B-3D71-4A6C-BE32-3D32B277A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065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BC9F0B-9D0B-4761-B376-F94DE373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116F27B-9C0E-4414-B0FC-7D05DFE71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F510335-CC44-400A-A9F7-8E2E5E10B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D7E244-F6C3-47A4-A051-D5CB4861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1CF6-E938-43B3-A30A-AA6E96732201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DA3698-4B48-4DE7-A5EC-3EE32236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0ED90E2-0188-4617-951F-E117130B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7F2B-3D71-4A6C-BE32-3D32B277A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61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BC09A68-B39F-4FC8-ABAA-98B9467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87D2367-84CB-41BA-B1C8-12BBD3FD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CA2F43-79BD-4098-9B7D-FCE6A9377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1CF6-E938-43B3-A30A-AA6E96732201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55BB66-D622-4DF5-A847-AE491B77C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8E3E20-8DEE-46C0-8538-790E03CA9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7F2B-3D71-4A6C-BE32-3D32B277A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5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01D54B-B37A-45B2-A81B-C7DAA02D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OpenYTU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CD2914-D2C4-4FF1-9610-53006742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Biz Kimiz?</a:t>
            </a:r>
          </a:p>
          <a:p>
            <a:r>
              <a:rPr lang="tr-TR" sz="3200" dirty="0"/>
              <a:t>Misyonumuz (Neden?)</a:t>
            </a:r>
          </a:p>
          <a:p>
            <a:r>
              <a:rPr lang="tr-TR" sz="3200" dirty="0"/>
              <a:t>Vizyonumuz (Nasıl?)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E3F52B0-5BCA-4AEB-B9ED-469B74581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71" y="397145"/>
            <a:ext cx="2422689" cy="207493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7484DE8-9EE4-40C7-8533-D00B6C4A5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77" y="2885872"/>
            <a:ext cx="7107809" cy="349388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4E2B7CC-A0F6-472F-9E18-DB42E52EB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47" y="3563331"/>
            <a:ext cx="3192744" cy="31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3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955DBD-25D8-4A0A-B8B4-FFA84B5EF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045" y="703819"/>
            <a:ext cx="8810920" cy="1002433"/>
          </a:xfrm>
        </p:spPr>
        <p:txBody>
          <a:bodyPr/>
          <a:lstStyle/>
          <a:p>
            <a:r>
              <a:rPr lang="tr-TR" dirty="0"/>
              <a:t>Görüntü İşleme Nedir?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286FF96-F94C-4C1D-97C9-265387B8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59" y="2083323"/>
            <a:ext cx="6302780" cy="354531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047615F-36D5-4859-AB9F-4F26C1B72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129" y="248317"/>
            <a:ext cx="1246657" cy="1067711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0B7B6FC9-0FBB-4911-9522-4FFAA15F0108}"/>
              </a:ext>
            </a:extLst>
          </p:cNvPr>
          <p:cNvSpPr txBox="1"/>
          <p:nvPr/>
        </p:nvSpPr>
        <p:spPr>
          <a:xfrm>
            <a:off x="747074" y="2164441"/>
            <a:ext cx="66058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2800" b="1" i="0" dirty="0">
                <a:solidFill>
                  <a:srgbClr val="000000"/>
                </a:solidFill>
                <a:effectLst/>
                <a:latin typeface="Inter"/>
              </a:rPr>
              <a:t>1. Görüntü alma</a:t>
            </a:r>
            <a:endParaRPr lang="tr-TR" sz="2800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tr-TR" sz="2800" b="1" i="0" dirty="0">
                <a:solidFill>
                  <a:srgbClr val="000000"/>
                </a:solidFill>
                <a:effectLst/>
                <a:latin typeface="Inter"/>
              </a:rPr>
              <a:t>2. Ön işleme</a:t>
            </a:r>
          </a:p>
          <a:p>
            <a:pPr algn="l"/>
            <a:r>
              <a:rPr lang="tr-TR" sz="2800" b="1" i="0" dirty="0">
                <a:solidFill>
                  <a:srgbClr val="000000"/>
                </a:solidFill>
                <a:effectLst/>
                <a:latin typeface="Inter"/>
              </a:rPr>
              <a:t>3. Özellik çıkarma</a:t>
            </a:r>
          </a:p>
          <a:p>
            <a:pPr algn="l"/>
            <a:r>
              <a:rPr lang="tr-TR" sz="2800" b="1" i="0" dirty="0">
                <a:solidFill>
                  <a:srgbClr val="000000"/>
                </a:solidFill>
                <a:effectLst/>
                <a:latin typeface="Inter"/>
              </a:rPr>
              <a:t>4. Analiz</a:t>
            </a:r>
          </a:p>
          <a:p>
            <a:pPr algn="l"/>
            <a:r>
              <a:rPr lang="tr-TR" sz="2800" b="1" i="0" dirty="0">
                <a:solidFill>
                  <a:srgbClr val="000000"/>
                </a:solidFill>
                <a:effectLst/>
                <a:latin typeface="Inter"/>
              </a:rPr>
              <a:t>5. Görselleştirme</a:t>
            </a:r>
          </a:p>
          <a:p>
            <a:pPr algn="l"/>
            <a:r>
              <a:rPr lang="tr-TR" sz="2800" b="1" i="0" dirty="0">
                <a:solidFill>
                  <a:srgbClr val="000000"/>
                </a:solidFill>
                <a:effectLst/>
                <a:latin typeface="Inter"/>
              </a:rPr>
              <a:t>6. Çıktı</a:t>
            </a:r>
          </a:p>
        </p:txBody>
      </p:sp>
    </p:spTree>
    <p:extLst>
      <p:ext uri="{BB962C8B-B14F-4D97-AF65-F5344CB8AC3E}">
        <p14:creationId xmlns:p14="http://schemas.microsoft.com/office/powerpoint/2010/main" val="11167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B9C6EB-FA19-49FC-8C3B-B8CDE87F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99" y="779249"/>
            <a:ext cx="10515600" cy="4351338"/>
          </a:xfrm>
        </p:spPr>
        <p:txBody>
          <a:bodyPr/>
          <a:lstStyle/>
          <a:p>
            <a:pPr algn="l"/>
            <a:r>
              <a:rPr lang="tr-TR" b="1" i="0" dirty="0">
                <a:solidFill>
                  <a:srgbClr val="242424"/>
                </a:solidFill>
                <a:effectLst/>
                <a:latin typeface="sohne"/>
              </a:rPr>
              <a:t>Görüntü İşlemenin Amaçları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Görselleştirme, bir kısmı görünen nesneleri görünür hale getirme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Görüntü iyileştirme, lekeleri ortadan kaldırma, gürültü giderme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Görüntüde yüksek çözünürlük yakalama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Desen, şekil tanıma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Nesne ayırt etme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42424"/>
                </a:solidFill>
                <a:latin typeface="source-serif-pro"/>
              </a:rPr>
              <a:t>ROI(</a:t>
            </a:r>
            <a:r>
              <a:rPr lang="tr-TR" dirty="0" err="1">
                <a:solidFill>
                  <a:srgbClr val="242424"/>
                </a:solidFill>
                <a:latin typeface="source-serif-pro"/>
              </a:rPr>
              <a:t>Region</a:t>
            </a:r>
            <a:r>
              <a:rPr lang="tr-TR" dirty="0">
                <a:solidFill>
                  <a:srgbClr val="242424"/>
                </a:solidFill>
                <a:latin typeface="source-serif-pro"/>
              </a:rPr>
              <a:t> of </a:t>
            </a:r>
            <a:r>
              <a:rPr lang="tr-TR" dirty="0" err="1">
                <a:solidFill>
                  <a:srgbClr val="242424"/>
                </a:solidFill>
                <a:latin typeface="source-serif-pro"/>
              </a:rPr>
              <a:t>Interest</a:t>
            </a:r>
            <a:r>
              <a:rPr lang="tr-TR" dirty="0">
                <a:solidFill>
                  <a:srgbClr val="242424"/>
                </a:solidFill>
                <a:latin typeface="source-serif-pro"/>
              </a:rPr>
              <a:t>)</a:t>
            </a:r>
            <a:endParaRPr lang="tr-T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09B300F-C4E7-4E59-8042-393B22F80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66" y="365125"/>
            <a:ext cx="1246657" cy="106771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1DA4643-6BE5-4FAD-8E43-81DE9A6C3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83" y="3159950"/>
            <a:ext cx="5288240" cy="33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1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606301-2C29-4570-A458-42209118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Bilgisayarlı Görü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93A083-A44F-4961-931B-FBEA49DE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Nesne Tanıma </a:t>
            </a:r>
          </a:p>
          <a:p>
            <a:r>
              <a:rPr lang="tr-TR" dirty="0"/>
              <a:t>Yapay Zeka Kullanımı</a:t>
            </a:r>
          </a:p>
          <a:p>
            <a:r>
              <a:rPr lang="tr-TR" dirty="0"/>
              <a:t>CNN</a:t>
            </a:r>
          </a:p>
          <a:p>
            <a:r>
              <a:rPr lang="tr-TR" dirty="0"/>
              <a:t>Yapay Sinir Ağları</a:t>
            </a:r>
          </a:p>
          <a:p>
            <a:r>
              <a:rPr lang="tr-TR" dirty="0"/>
              <a:t>YOLO</a:t>
            </a:r>
          </a:p>
          <a:p>
            <a:r>
              <a:rPr lang="tr-TR" dirty="0" err="1"/>
              <a:t>Tensorflow</a:t>
            </a:r>
            <a:r>
              <a:rPr lang="tr-TR" dirty="0"/>
              <a:t> – </a:t>
            </a:r>
            <a:r>
              <a:rPr lang="tr-TR" dirty="0" err="1"/>
              <a:t>Keras</a:t>
            </a:r>
            <a:r>
              <a:rPr lang="tr-TR" dirty="0"/>
              <a:t>, </a:t>
            </a:r>
            <a:r>
              <a:rPr lang="tr-TR" dirty="0" err="1"/>
              <a:t>PyTorch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42A5439-5464-421F-B85E-BE2B13023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40" y="1275342"/>
            <a:ext cx="6157252" cy="346254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6769CD2-B3BF-4F1B-A00D-31B6115E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129" y="248317"/>
            <a:ext cx="1246657" cy="10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4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8B0BDD-2845-4D06-9842-79845018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88" y="255224"/>
            <a:ext cx="10515600" cy="1325563"/>
          </a:xfrm>
        </p:spPr>
        <p:txBody>
          <a:bodyPr/>
          <a:lstStyle/>
          <a:p>
            <a:r>
              <a:rPr lang="tr-TR" dirty="0"/>
              <a:t>Görüntü İşleme ve Bilgisayarlı Görü Farkları</a:t>
            </a:r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84D7C887-8D2B-4449-9CD3-657A23280174}"/>
              </a:ext>
            </a:extLst>
          </p:cNvPr>
          <p:cNvSpPr txBox="1">
            <a:spLocks/>
          </p:cNvSpPr>
          <p:nvPr/>
        </p:nvSpPr>
        <p:spPr>
          <a:xfrm>
            <a:off x="653788" y="17973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OpenCV</a:t>
            </a:r>
            <a:endParaRPr lang="tr-TR" dirty="0"/>
          </a:p>
          <a:p>
            <a:r>
              <a:rPr lang="tr-TR" dirty="0"/>
              <a:t>Nesne Tespit ve Takip Algoritmaları</a:t>
            </a:r>
          </a:p>
          <a:p>
            <a:r>
              <a:rPr lang="tr-TR" dirty="0"/>
              <a:t>Yapay Zeka Kullanımı</a:t>
            </a:r>
          </a:p>
          <a:p>
            <a:r>
              <a:rPr lang="tr-TR" dirty="0"/>
              <a:t>CNN</a:t>
            </a:r>
          </a:p>
          <a:p>
            <a:r>
              <a:rPr lang="tr-TR" dirty="0"/>
              <a:t>Yapay Sinir Ağları</a:t>
            </a:r>
          </a:p>
          <a:p>
            <a:r>
              <a:rPr lang="tr-TR" dirty="0"/>
              <a:t>YOLO</a:t>
            </a:r>
          </a:p>
          <a:p>
            <a:r>
              <a:rPr lang="tr-TR" dirty="0" err="1"/>
              <a:t>Tensorflow</a:t>
            </a:r>
            <a:r>
              <a:rPr lang="tr-TR" dirty="0"/>
              <a:t> – </a:t>
            </a:r>
            <a:r>
              <a:rPr lang="tr-TR" dirty="0" err="1"/>
              <a:t>Keras</a:t>
            </a:r>
            <a:r>
              <a:rPr lang="tr-TR" dirty="0"/>
              <a:t>, </a:t>
            </a:r>
            <a:r>
              <a:rPr lang="tr-TR" dirty="0" err="1"/>
              <a:t>PyTorch</a:t>
            </a:r>
            <a:endParaRPr lang="tr-TR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FD488B09-334C-42A2-A214-78AF8E467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31" y="1636900"/>
            <a:ext cx="5630945" cy="4972783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17E99CC3-1B2A-4D84-A255-3E181DC3F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129" y="248317"/>
            <a:ext cx="1246657" cy="10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9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38C9E5-C754-41E5-B8C0-51868B5A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0" y="898980"/>
            <a:ext cx="11265816" cy="634741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tr-TR" sz="4000" b="1" i="0" dirty="0">
                <a:solidFill>
                  <a:srgbClr val="242424"/>
                </a:solidFill>
                <a:effectLst/>
                <a:latin typeface="sohne"/>
              </a:rPr>
              <a:t>GÖRÜNTÜ İŞLEME ve BİLGİSAYARLI GÖRÜ</a:t>
            </a:r>
          </a:p>
          <a:p>
            <a:pPr marL="0" indent="0" algn="l">
              <a:buNone/>
            </a:pPr>
            <a:r>
              <a:rPr lang="tr-TR" sz="4000" b="1" i="0" dirty="0">
                <a:solidFill>
                  <a:srgbClr val="242424"/>
                </a:solidFill>
                <a:effectLst/>
                <a:latin typeface="sohne"/>
              </a:rPr>
              <a:t>KULLANIM ALANLARI</a:t>
            </a:r>
          </a:p>
          <a:p>
            <a:pPr algn="l"/>
            <a:r>
              <a:rPr lang="tr-TR" sz="4000" b="1" i="0" dirty="0">
                <a:solidFill>
                  <a:srgbClr val="242424"/>
                </a:solidFill>
                <a:effectLst/>
                <a:latin typeface="sohne"/>
              </a:rPr>
              <a:t>Güvenlik</a:t>
            </a:r>
          </a:p>
          <a:p>
            <a:pPr algn="l"/>
            <a:r>
              <a:rPr lang="tr-TR" sz="4000" b="1" i="0" dirty="0">
                <a:solidFill>
                  <a:srgbClr val="242424"/>
                </a:solidFill>
                <a:effectLst/>
                <a:latin typeface="sohne"/>
              </a:rPr>
              <a:t>Tıp</a:t>
            </a:r>
          </a:p>
          <a:p>
            <a:pPr algn="l"/>
            <a:r>
              <a:rPr lang="tr-TR" sz="4000" b="1" i="0" dirty="0">
                <a:solidFill>
                  <a:srgbClr val="242424"/>
                </a:solidFill>
                <a:effectLst/>
                <a:latin typeface="sohne"/>
              </a:rPr>
              <a:t>Savunma Endüstrisi</a:t>
            </a:r>
          </a:p>
          <a:p>
            <a:pPr algn="l"/>
            <a:r>
              <a:rPr lang="tr-TR" sz="4000" b="1" i="0" dirty="0">
                <a:solidFill>
                  <a:srgbClr val="242424"/>
                </a:solidFill>
                <a:effectLst/>
                <a:latin typeface="sohne"/>
              </a:rPr>
              <a:t>Trafik</a:t>
            </a:r>
          </a:p>
          <a:p>
            <a:pPr algn="l"/>
            <a:r>
              <a:rPr lang="tr-TR" sz="4000" b="1" i="0" dirty="0">
                <a:solidFill>
                  <a:srgbClr val="242424"/>
                </a:solidFill>
                <a:effectLst/>
                <a:latin typeface="sohne"/>
              </a:rPr>
              <a:t>Uydu Görüntülerinden Yararlanma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6FA9A3C-A23B-4AB8-B39A-476E34E1C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66" y="365125"/>
            <a:ext cx="1246657" cy="10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134</Words>
  <Application>Microsoft Office PowerPoint</Application>
  <PresentationFormat>Geniş ekran</PresentationFormat>
  <Paragraphs>40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sohne</vt:lpstr>
      <vt:lpstr>source-serif-pro</vt:lpstr>
      <vt:lpstr>Office Teması</vt:lpstr>
      <vt:lpstr>OpenYTU</vt:lpstr>
      <vt:lpstr>Görüntü İşleme Nedir?</vt:lpstr>
      <vt:lpstr>PowerPoint Sunusu</vt:lpstr>
      <vt:lpstr>Bilgisayarlı Görü Nedir?</vt:lpstr>
      <vt:lpstr>Görüntü İşleme ve Bilgisayarlı Görü Farkları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Nedir?</dc:title>
  <dc:creator>Yunus Emre</dc:creator>
  <cp:lastModifiedBy>Yunus Emre</cp:lastModifiedBy>
  <cp:revision>3</cp:revision>
  <dcterms:created xsi:type="dcterms:W3CDTF">2024-01-17T20:44:54Z</dcterms:created>
  <dcterms:modified xsi:type="dcterms:W3CDTF">2024-01-17T21:13:08Z</dcterms:modified>
</cp:coreProperties>
</file>