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1" r:id="rId5"/>
    <p:sldId id="262" r:id="rId6"/>
    <p:sldId id="265" r:id="rId7"/>
    <p:sldId id="266" r:id="rId8"/>
    <p:sldId id="267" r:id="rId9"/>
    <p:sldId id="268" r:id="rId10"/>
    <p:sldId id="269" r:id="rId11"/>
    <p:sldId id="270"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2" d="100"/>
          <a:sy n="62" d="100"/>
        </p:scale>
        <p:origin x="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5/25/2020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5/25/2020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python.org/3/library/time.html" TargetMode="External"/><Relationship Id="rId2" Type="http://schemas.openxmlformats.org/officeDocument/2006/relationships/hyperlink" Target="https://docs.python.org/3/library/datetim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F4C3BD-7C25-4C42-815D-1687329997B2}"/>
              </a:ext>
            </a:extLst>
          </p:cNvPr>
          <p:cNvSpPr>
            <a:spLocks noGrp="1"/>
          </p:cNvSpPr>
          <p:nvPr>
            <p:ph type="title"/>
          </p:nvPr>
        </p:nvSpPr>
        <p:spPr/>
        <p:txBody>
          <a:bodyPr/>
          <a:lstStyle/>
          <a:p>
            <a:r>
              <a:rPr lang="tr-TR" dirty="0">
                <a:solidFill>
                  <a:srgbClr val="FF0000"/>
                </a:solidFill>
              </a:rPr>
              <a:t>Projem hakkında bilgi:</a:t>
            </a:r>
            <a:br>
              <a:rPr lang="tr-TR" dirty="0"/>
            </a:br>
            <a:endParaRPr lang="tr-TR" dirty="0"/>
          </a:p>
        </p:txBody>
      </p:sp>
      <p:sp>
        <p:nvSpPr>
          <p:cNvPr id="3" name="İçerik Yer Tutucusu 2">
            <a:extLst>
              <a:ext uri="{FF2B5EF4-FFF2-40B4-BE49-F238E27FC236}">
                <a16:creationId xmlns:a16="http://schemas.microsoft.com/office/drawing/2014/main" id="{823713B0-FB6D-40CF-96EE-1A31E91A2AC7}"/>
              </a:ext>
            </a:extLst>
          </p:cNvPr>
          <p:cNvSpPr>
            <a:spLocks noGrp="1"/>
          </p:cNvSpPr>
          <p:nvPr>
            <p:ph idx="1"/>
          </p:nvPr>
        </p:nvSpPr>
        <p:spPr/>
        <p:txBody>
          <a:bodyPr/>
          <a:lstStyle/>
          <a:p>
            <a:r>
              <a:rPr lang="tr-TR" dirty="0"/>
              <a:t>Günümüzde bir anda ortaya çıkan virüs salgınına karşı nasıl bir önlem alınması gerektiğini, var olan teşhislerine göre virüs semptomları olma ihtimallerini öğrenebildikleri,  kısaca virüs hakkı karşımızdaki kullanıcıya neyi merak ediyor ise kullanıcıya 3 seçenek veriyoruz. Kısaca kullanıcıya sunduğumuz dilediği gibi yol izleyebileceği interaktif bir yazılımdır.</a:t>
            </a:r>
          </a:p>
          <a:p>
            <a:r>
              <a:rPr lang="tr-TR" dirty="0"/>
              <a:t>Ayrıca kullanıcıya sunduğumuz küçük bir hizmet de mevcut. Eğer öğrenebildiği bilgilerden sonra sitede biraz daha vakit geçirmek isterse küçük iki adet oyun onları bekliyor.</a:t>
            </a:r>
          </a:p>
          <a:p>
            <a:pPr marL="0" indent="0">
              <a:buNone/>
            </a:pPr>
            <a:endParaRPr lang="tr-TR" dirty="0"/>
          </a:p>
        </p:txBody>
      </p:sp>
    </p:spTree>
    <p:extLst>
      <p:ext uri="{BB962C8B-B14F-4D97-AF65-F5344CB8AC3E}">
        <p14:creationId xmlns:p14="http://schemas.microsoft.com/office/powerpoint/2010/main" val="336567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0E5523-2857-4C2B-B71D-D166CBFAAE54}"/>
              </a:ext>
            </a:extLst>
          </p:cNvPr>
          <p:cNvSpPr>
            <a:spLocks noGrp="1"/>
          </p:cNvSpPr>
          <p:nvPr>
            <p:ph type="title"/>
          </p:nvPr>
        </p:nvSpPr>
        <p:spPr/>
        <p:txBody>
          <a:bodyPr/>
          <a:lstStyle/>
          <a:p>
            <a:r>
              <a:rPr lang="tr-TR" dirty="0"/>
              <a:t>Oyunun 1.ihtimaline göre çıktısı</a:t>
            </a:r>
          </a:p>
        </p:txBody>
      </p:sp>
      <p:pic>
        <p:nvPicPr>
          <p:cNvPr id="5" name="İçerik Yer Tutucusu 4">
            <a:extLst>
              <a:ext uri="{FF2B5EF4-FFF2-40B4-BE49-F238E27FC236}">
                <a16:creationId xmlns:a16="http://schemas.microsoft.com/office/drawing/2014/main" id="{FF82ECB3-E207-4A39-A500-CEEABDEAE443}"/>
              </a:ext>
            </a:extLst>
          </p:cNvPr>
          <p:cNvPicPr>
            <a:picLocks noGrp="1" noChangeAspect="1"/>
          </p:cNvPicPr>
          <p:nvPr>
            <p:ph idx="1"/>
          </p:nvPr>
        </p:nvPicPr>
        <p:blipFill>
          <a:blip r:embed="rId2"/>
          <a:stretch>
            <a:fillRect/>
          </a:stretch>
        </p:blipFill>
        <p:spPr>
          <a:xfrm>
            <a:off x="3807732" y="2016125"/>
            <a:ext cx="4890861" cy="3449638"/>
          </a:xfrm>
        </p:spPr>
      </p:pic>
    </p:spTree>
    <p:extLst>
      <p:ext uri="{BB962C8B-B14F-4D97-AF65-F5344CB8AC3E}">
        <p14:creationId xmlns:p14="http://schemas.microsoft.com/office/powerpoint/2010/main" val="339644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B3EA3C-268B-4900-BB5E-DBA892769255}"/>
              </a:ext>
            </a:extLst>
          </p:cNvPr>
          <p:cNvSpPr>
            <a:spLocks noGrp="1"/>
          </p:cNvSpPr>
          <p:nvPr>
            <p:ph type="title"/>
          </p:nvPr>
        </p:nvSpPr>
        <p:spPr/>
        <p:txBody>
          <a:bodyPr/>
          <a:lstStyle/>
          <a:p>
            <a:r>
              <a:rPr lang="tr-TR" dirty="0"/>
              <a:t>Oyunun 2. ihtimaline göre çıktısı</a:t>
            </a:r>
          </a:p>
        </p:txBody>
      </p:sp>
      <p:pic>
        <p:nvPicPr>
          <p:cNvPr id="5" name="İçerik Yer Tutucusu 4">
            <a:extLst>
              <a:ext uri="{FF2B5EF4-FFF2-40B4-BE49-F238E27FC236}">
                <a16:creationId xmlns:a16="http://schemas.microsoft.com/office/drawing/2014/main" id="{AC02125B-24E3-4714-8C08-FA9D85BB0DBB}"/>
              </a:ext>
            </a:extLst>
          </p:cNvPr>
          <p:cNvPicPr>
            <a:picLocks noGrp="1" noChangeAspect="1"/>
          </p:cNvPicPr>
          <p:nvPr>
            <p:ph idx="1"/>
          </p:nvPr>
        </p:nvPicPr>
        <p:blipFill>
          <a:blip r:embed="rId2"/>
          <a:stretch>
            <a:fillRect/>
          </a:stretch>
        </p:blipFill>
        <p:spPr>
          <a:xfrm>
            <a:off x="3819185" y="2888337"/>
            <a:ext cx="4867954" cy="1705213"/>
          </a:xfrm>
        </p:spPr>
      </p:pic>
    </p:spTree>
    <p:extLst>
      <p:ext uri="{BB962C8B-B14F-4D97-AF65-F5344CB8AC3E}">
        <p14:creationId xmlns:p14="http://schemas.microsoft.com/office/powerpoint/2010/main" val="387826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31BD68-A68D-4DB8-8166-474D22D57843}"/>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D285D10C-B499-4317-9DA5-217AD17299D9}"/>
              </a:ext>
            </a:extLst>
          </p:cNvPr>
          <p:cNvSpPr>
            <a:spLocks noGrp="1"/>
          </p:cNvSpPr>
          <p:nvPr>
            <p:ph idx="1"/>
          </p:nvPr>
        </p:nvSpPr>
        <p:spPr/>
        <p:txBody>
          <a:bodyPr/>
          <a:lstStyle/>
          <a:p>
            <a:r>
              <a:rPr lang="tr-TR" dirty="0">
                <a:hlinkClick r:id="rId2"/>
              </a:rPr>
              <a:t>https://docs.python.org/3/library/datetime.html</a:t>
            </a:r>
            <a:r>
              <a:rPr lang="tr-TR" dirty="0"/>
              <a:t>     </a:t>
            </a:r>
          </a:p>
          <a:p>
            <a:r>
              <a:rPr lang="tr-TR" dirty="0"/>
              <a:t>(</a:t>
            </a:r>
            <a:r>
              <a:rPr lang="tr-TR" dirty="0" err="1"/>
              <a:t>Datetime</a:t>
            </a:r>
            <a:r>
              <a:rPr lang="tr-TR" dirty="0"/>
              <a:t> kütüphanesi hakkında bilgi topladım.)</a:t>
            </a:r>
            <a:br>
              <a:rPr lang="tr-TR" dirty="0"/>
            </a:br>
            <a:r>
              <a:rPr lang="tr-TR" dirty="0">
                <a:hlinkClick r:id="rId3"/>
              </a:rPr>
              <a:t>https://docs.python.org/3/library/time.html</a:t>
            </a:r>
            <a:endParaRPr lang="tr-TR" dirty="0"/>
          </a:p>
          <a:p>
            <a:r>
              <a:rPr lang="tr-TR" dirty="0"/>
              <a:t>(Time kütüphanesi hakkında bilgi topladık.)</a:t>
            </a:r>
          </a:p>
        </p:txBody>
      </p:sp>
    </p:spTree>
    <p:extLst>
      <p:ext uri="{BB962C8B-B14F-4D97-AF65-F5344CB8AC3E}">
        <p14:creationId xmlns:p14="http://schemas.microsoft.com/office/powerpoint/2010/main" val="364646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565465-C153-4DD1-9736-91128E5D8E92}"/>
              </a:ext>
            </a:extLst>
          </p:cNvPr>
          <p:cNvSpPr>
            <a:spLocks noGrp="1"/>
          </p:cNvSpPr>
          <p:nvPr>
            <p:ph type="title"/>
          </p:nvPr>
        </p:nvSpPr>
        <p:spPr/>
        <p:txBody>
          <a:bodyPr/>
          <a:lstStyle/>
          <a:p>
            <a:r>
              <a:rPr lang="tr-TR" dirty="0">
                <a:solidFill>
                  <a:srgbClr val="FF0000"/>
                </a:solidFill>
              </a:rPr>
              <a:t>Platform  ve  kullandığımız yazılımın versiyonu</a:t>
            </a:r>
          </a:p>
        </p:txBody>
      </p:sp>
      <p:sp>
        <p:nvSpPr>
          <p:cNvPr id="3" name="İçerik Yer Tutucusu 2">
            <a:extLst>
              <a:ext uri="{FF2B5EF4-FFF2-40B4-BE49-F238E27FC236}">
                <a16:creationId xmlns:a16="http://schemas.microsoft.com/office/drawing/2014/main" id="{2AAA5375-A12A-46B8-8E57-4F1A0555305B}"/>
              </a:ext>
            </a:extLst>
          </p:cNvPr>
          <p:cNvSpPr>
            <a:spLocks noGrp="1"/>
          </p:cNvSpPr>
          <p:nvPr>
            <p:ph idx="1"/>
          </p:nvPr>
        </p:nvSpPr>
        <p:spPr/>
        <p:txBody>
          <a:bodyPr/>
          <a:lstStyle/>
          <a:p>
            <a:r>
              <a:rPr lang="tr-TR" dirty="0"/>
              <a:t>Repl.it üzerinden geliştirilmiştir. Yazılımımızı </a:t>
            </a:r>
            <a:r>
              <a:rPr lang="tr-TR" dirty="0" err="1"/>
              <a:t>Python’ın</a:t>
            </a:r>
            <a:r>
              <a:rPr lang="tr-TR" dirty="0"/>
              <a:t> 3.8.2 versiyonu kullanarak yazılmıştır.</a:t>
            </a:r>
          </a:p>
        </p:txBody>
      </p:sp>
    </p:spTree>
    <p:extLst>
      <p:ext uri="{BB962C8B-B14F-4D97-AF65-F5344CB8AC3E}">
        <p14:creationId xmlns:p14="http://schemas.microsoft.com/office/powerpoint/2010/main" val="294788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701088-3ECB-439D-8B3B-17B58D037365}"/>
              </a:ext>
            </a:extLst>
          </p:cNvPr>
          <p:cNvSpPr>
            <a:spLocks noGrp="1"/>
          </p:cNvSpPr>
          <p:nvPr>
            <p:ph type="title"/>
          </p:nvPr>
        </p:nvSpPr>
        <p:spPr/>
        <p:txBody>
          <a:bodyPr/>
          <a:lstStyle/>
          <a:p>
            <a:r>
              <a:rPr lang="tr-TR" dirty="0"/>
              <a:t>Kodlarımın ekran görüntüleri:..</a:t>
            </a:r>
          </a:p>
        </p:txBody>
      </p:sp>
      <p:pic>
        <p:nvPicPr>
          <p:cNvPr id="5" name="İçerik Yer Tutucusu 4">
            <a:extLst>
              <a:ext uri="{FF2B5EF4-FFF2-40B4-BE49-F238E27FC236}">
                <a16:creationId xmlns:a16="http://schemas.microsoft.com/office/drawing/2014/main" id="{63FEE2FD-2187-4F45-8797-9164DEDDFB44}"/>
              </a:ext>
            </a:extLst>
          </p:cNvPr>
          <p:cNvPicPr>
            <a:picLocks noGrp="1" noChangeAspect="1"/>
          </p:cNvPicPr>
          <p:nvPr>
            <p:ph idx="1"/>
          </p:nvPr>
        </p:nvPicPr>
        <p:blipFill>
          <a:blip r:embed="rId2"/>
          <a:stretch>
            <a:fillRect/>
          </a:stretch>
        </p:blipFill>
        <p:spPr>
          <a:xfrm>
            <a:off x="3275977" y="1853754"/>
            <a:ext cx="5251116" cy="3449638"/>
          </a:xfrm>
        </p:spPr>
      </p:pic>
    </p:spTree>
    <p:extLst>
      <p:ext uri="{BB962C8B-B14F-4D97-AF65-F5344CB8AC3E}">
        <p14:creationId xmlns:p14="http://schemas.microsoft.com/office/powerpoint/2010/main" val="301885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54422F-0E0C-4018-A29B-B8610088DFE3}"/>
              </a:ext>
            </a:extLst>
          </p:cNvPr>
          <p:cNvSpPr>
            <a:spLocks noGrp="1"/>
          </p:cNvSpPr>
          <p:nvPr>
            <p:ph type="title"/>
          </p:nvPr>
        </p:nvSpPr>
        <p:spPr/>
        <p:txBody>
          <a:bodyPr/>
          <a:lstStyle/>
          <a:p>
            <a:r>
              <a:rPr lang="tr-TR" dirty="0"/>
              <a:t>…</a:t>
            </a:r>
          </a:p>
        </p:txBody>
      </p:sp>
      <p:pic>
        <p:nvPicPr>
          <p:cNvPr id="5" name="İçerik Yer Tutucusu 4">
            <a:extLst>
              <a:ext uri="{FF2B5EF4-FFF2-40B4-BE49-F238E27FC236}">
                <a16:creationId xmlns:a16="http://schemas.microsoft.com/office/drawing/2014/main" id="{E939D355-7DD4-4788-97A1-13CB9FCE3238}"/>
              </a:ext>
            </a:extLst>
          </p:cNvPr>
          <p:cNvPicPr>
            <a:picLocks noGrp="1" noChangeAspect="1"/>
          </p:cNvPicPr>
          <p:nvPr>
            <p:ph idx="1"/>
          </p:nvPr>
        </p:nvPicPr>
        <p:blipFill>
          <a:blip r:embed="rId2"/>
          <a:stretch>
            <a:fillRect/>
          </a:stretch>
        </p:blipFill>
        <p:spPr>
          <a:xfrm>
            <a:off x="1350626" y="1853754"/>
            <a:ext cx="4745374" cy="4037356"/>
          </a:xfrm>
        </p:spPr>
      </p:pic>
      <p:pic>
        <p:nvPicPr>
          <p:cNvPr id="7" name="Resim 6">
            <a:extLst>
              <a:ext uri="{FF2B5EF4-FFF2-40B4-BE49-F238E27FC236}">
                <a16:creationId xmlns:a16="http://schemas.microsoft.com/office/drawing/2014/main" id="{5378423B-F149-436B-A780-FB53F585870E}"/>
              </a:ext>
            </a:extLst>
          </p:cNvPr>
          <p:cNvPicPr>
            <a:picLocks noChangeAspect="1"/>
          </p:cNvPicPr>
          <p:nvPr/>
        </p:nvPicPr>
        <p:blipFill>
          <a:blip r:embed="rId3"/>
          <a:stretch>
            <a:fillRect/>
          </a:stretch>
        </p:blipFill>
        <p:spPr>
          <a:xfrm>
            <a:off x="5998128" y="1853754"/>
            <a:ext cx="5056726" cy="4037356"/>
          </a:xfrm>
          <a:prstGeom prst="rect">
            <a:avLst/>
          </a:prstGeom>
        </p:spPr>
      </p:pic>
    </p:spTree>
    <p:extLst>
      <p:ext uri="{BB962C8B-B14F-4D97-AF65-F5344CB8AC3E}">
        <p14:creationId xmlns:p14="http://schemas.microsoft.com/office/powerpoint/2010/main" val="581736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F821EF-4E8C-478A-A88C-6F4E3AC108B8}"/>
              </a:ext>
            </a:extLst>
          </p:cNvPr>
          <p:cNvSpPr>
            <a:spLocks noGrp="1"/>
          </p:cNvSpPr>
          <p:nvPr>
            <p:ph type="title"/>
          </p:nvPr>
        </p:nvSpPr>
        <p:spPr/>
        <p:txBody>
          <a:bodyPr/>
          <a:lstStyle/>
          <a:p>
            <a:r>
              <a:rPr lang="tr-TR" dirty="0"/>
              <a:t>…</a:t>
            </a:r>
          </a:p>
        </p:txBody>
      </p:sp>
      <p:pic>
        <p:nvPicPr>
          <p:cNvPr id="5" name="İçerik Yer Tutucusu 4">
            <a:extLst>
              <a:ext uri="{FF2B5EF4-FFF2-40B4-BE49-F238E27FC236}">
                <a16:creationId xmlns:a16="http://schemas.microsoft.com/office/drawing/2014/main" id="{665441C2-97D1-49CD-94D2-EDBE9ACF6C4C}"/>
              </a:ext>
            </a:extLst>
          </p:cNvPr>
          <p:cNvPicPr>
            <a:picLocks noGrp="1" noChangeAspect="1"/>
          </p:cNvPicPr>
          <p:nvPr>
            <p:ph idx="1"/>
          </p:nvPr>
        </p:nvPicPr>
        <p:blipFill>
          <a:blip r:embed="rId2"/>
          <a:stretch>
            <a:fillRect/>
          </a:stretch>
        </p:blipFill>
        <p:spPr>
          <a:xfrm>
            <a:off x="2919370" y="1853754"/>
            <a:ext cx="5670958" cy="3897510"/>
          </a:xfrm>
        </p:spPr>
      </p:pic>
    </p:spTree>
    <p:extLst>
      <p:ext uri="{BB962C8B-B14F-4D97-AF65-F5344CB8AC3E}">
        <p14:creationId xmlns:p14="http://schemas.microsoft.com/office/powerpoint/2010/main" val="134846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CCC87E-D4C8-4CDF-8845-9A532F3F1684}"/>
              </a:ext>
            </a:extLst>
          </p:cNvPr>
          <p:cNvSpPr>
            <a:spLocks noGrp="1"/>
          </p:cNvSpPr>
          <p:nvPr>
            <p:ph type="title"/>
          </p:nvPr>
        </p:nvSpPr>
        <p:spPr/>
        <p:txBody>
          <a:bodyPr/>
          <a:lstStyle/>
          <a:p>
            <a:r>
              <a:rPr lang="tr-TR" dirty="0" err="1"/>
              <a:t>Çıktımının</a:t>
            </a:r>
            <a:r>
              <a:rPr lang="tr-TR" dirty="0"/>
              <a:t> ekran görüntüsü </a:t>
            </a:r>
          </a:p>
        </p:txBody>
      </p:sp>
      <p:pic>
        <p:nvPicPr>
          <p:cNvPr id="5" name="İçerik Yer Tutucusu 4">
            <a:extLst>
              <a:ext uri="{FF2B5EF4-FFF2-40B4-BE49-F238E27FC236}">
                <a16:creationId xmlns:a16="http://schemas.microsoft.com/office/drawing/2014/main" id="{90FD0F2B-CA00-47E1-B1F1-C95808BE0F6F}"/>
              </a:ext>
            </a:extLst>
          </p:cNvPr>
          <p:cNvPicPr>
            <a:picLocks noGrp="1" noChangeAspect="1"/>
          </p:cNvPicPr>
          <p:nvPr>
            <p:ph idx="1"/>
          </p:nvPr>
        </p:nvPicPr>
        <p:blipFill>
          <a:blip r:embed="rId2"/>
          <a:stretch>
            <a:fillRect/>
          </a:stretch>
        </p:blipFill>
        <p:spPr>
          <a:xfrm>
            <a:off x="3355514" y="2148905"/>
            <a:ext cx="4639322" cy="2695951"/>
          </a:xfrm>
        </p:spPr>
      </p:pic>
    </p:spTree>
    <p:extLst>
      <p:ext uri="{BB962C8B-B14F-4D97-AF65-F5344CB8AC3E}">
        <p14:creationId xmlns:p14="http://schemas.microsoft.com/office/powerpoint/2010/main" val="361314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756D1F-0AD0-43A1-BF20-14DA4F887489}"/>
              </a:ext>
            </a:extLst>
          </p:cNvPr>
          <p:cNvSpPr>
            <a:spLocks noGrp="1"/>
          </p:cNvSpPr>
          <p:nvPr>
            <p:ph type="title"/>
          </p:nvPr>
        </p:nvSpPr>
        <p:spPr/>
        <p:txBody>
          <a:bodyPr/>
          <a:lstStyle/>
          <a:p>
            <a:r>
              <a:rPr lang="tr-TR" dirty="0"/>
              <a:t>1.İhtimale göre çıktısı</a:t>
            </a:r>
          </a:p>
        </p:txBody>
      </p:sp>
      <p:pic>
        <p:nvPicPr>
          <p:cNvPr id="5" name="İçerik Yer Tutucusu 4">
            <a:extLst>
              <a:ext uri="{FF2B5EF4-FFF2-40B4-BE49-F238E27FC236}">
                <a16:creationId xmlns:a16="http://schemas.microsoft.com/office/drawing/2014/main" id="{A1F41E65-6276-400B-BF86-908A8C7559AC}"/>
              </a:ext>
            </a:extLst>
          </p:cNvPr>
          <p:cNvPicPr>
            <a:picLocks noGrp="1" noChangeAspect="1"/>
          </p:cNvPicPr>
          <p:nvPr>
            <p:ph idx="1"/>
          </p:nvPr>
        </p:nvPicPr>
        <p:blipFill>
          <a:blip r:embed="rId2"/>
          <a:stretch>
            <a:fillRect/>
          </a:stretch>
        </p:blipFill>
        <p:spPr>
          <a:xfrm>
            <a:off x="2933986" y="2077034"/>
            <a:ext cx="5231351" cy="3134162"/>
          </a:xfrm>
        </p:spPr>
      </p:pic>
    </p:spTree>
    <p:extLst>
      <p:ext uri="{BB962C8B-B14F-4D97-AF65-F5344CB8AC3E}">
        <p14:creationId xmlns:p14="http://schemas.microsoft.com/office/powerpoint/2010/main" val="263639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56D038-D59D-4D4B-8DD9-BF09912ADC5F}"/>
              </a:ext>
            </a:extLst>
          </p:cNvPr>
          <p:cNvSpPr>
            <a:spLocks noGrp="1"/>
          </p:cNvSpPr>
          <p:nvPr>
            <p:ph type="title"/>
          </p:nvPr>
        </p:nvSpPr>
        <p:spPr/>
        <p:txBody>
          <a:bodyPr/>
          <a:lstStyle/>
          <a:p>
            <a:r>
              <a:rPr lang="tr-TR" dirty="0"/>
              <a:t>2.İhtimale göre çıktısı</a:t>
            </a:r>
          </a:p>
        </p:txBody>
      </p:sp>
      <p:pic>
        <p:nvPicPr>
          <p:cNvPr id="11" name="İçerik Yer Tutucusu 10">
            <a:extLst>
              <a:ext uri="{FF2B5EF4-FFF2-40B4-BE49-F238E27FC236}">
                <a16:creationId xmlns:a16="http://schemas.microsoft.com/office/drawing/2014/main" id="{F8DD2569-F1F9-44D9-A748-38D5B204A28B}"/>
              </a:ext>
            </a:extLst>
          </p:cNvPr>
          <p:cNvPicPr>
            <a:picLocks noGrp="1" noChangeAspect="1"/>
          </p:cNvPicPr>
          <p:nvPr>
            <p:ph idx="1"/>
          </p:nvPr>
        </p:nvPicPr>
        <p:blipFill>
          <a:blip r:embed="rId2"/>
          <a:stretch>
            <a:fillRect/>
          </a:stretch>
        </p:blipFill>
        <p:spPr>
          <a:xfrm>
            <a:off x="3719181" y="2185735"/>
            <a:ext cx="4753638" cy="3048425"/>
          </a:xfrm>
        </p:spPr>
      </p:pic>
    </p:spTree>
    <p:extLst>
      <p:ext uri="{BB962C8B-B14F-4D97-AF65-F5344CB8AC3E}">
        <p14:creationId xmlns:p14="http://schemas.microsoft.com/office/powerpoint/2010/main" val="4277056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8E87FF-2AE0-4947-BFE7-53AC648D6850}"/>
              </a:ext>
            </a:extLst>
          </p:cNvPr>
          <p:cNvSpPr>
            <a:spLocks noGrp="1"/>
          </p:cNvSpPr>
          <p:nvPr>
            <p:ph type="title"/>
          </p:nvPr>
        </p:nvSpPr>
        <p:spPr/>
        <p:txBody>
          <a:bodyPr/>
          <a:lstStyle/>
          <a:p>
            <a:r>
              <a:rPr lang="tr-TR" dirty="0"/>
              <a:t>3.İhtimale göre çıktısı</a:t>
            </a:r>
          </a:p>
        </p:txBody>
      </p:sp>
      <p:pic>
        <p:nvPicPr>
          <p:cNvPr id="5" name="İçerik Yer Tutucusu 4">
            <a:extLst>
              <a:ext uri="{FF2B5EF4-FFF2-40B4-BE49-F238E27FC236}">
                <a16:creationId xmlns:a16="http://schemas.microsoft.com/office/drawing/2014/main" id="{4B15DD5A-4B69-4A08-BF49-5F4B40BAA294}"/>
              </a:ext>
            </a:extLst>
          </p:cNvPr>
          <p:cNvPicPr>
            <a:picLocks noGrp="1" noChangeAspect="1"/>
          </p:cNvPicPr>
          <p:nvPr>
            <p:ph idx="1"/>
          </p:nvPr>
        </p:nvPicPr>
        <p:blipFill>
          <a:blip r:embed="rId2"/>
          <a:stretch>
            <a:fillRect/>
          </a:stretch>
        </p:blipFill>
        <p:spPr>
          <a:xfrm>
            <a:off x="3367408" y="2016125"/>
            <a:ext cx="5771509" cy="3449638"/>
          </a:xfrm>
        </p:spPr>
      </p:pic>
    </p:spTree>
    <p:extLst>
      <p:ext uri="{BB962C8B-B14F-4D97-AF65-F5344CB8AC3E}">
        <p14:creationId xmlns:p14="http://schemas.microsoft.com/office/powerpoint/2010/main" val="1358047890"/>
      </p:ext>
    </p:extLst>
  </p:cSld>
  <p:clrMapOvr>
    <a:masterClrMapping/>
  </p:clrMapOvr>
</p:sld>
</file>

<file path=ppt/theme/theme1.xml><?xml version="1.0" encoding="utf-8"?>
<a:theme xmlns:a="http://schemas.openxmlformats.org/drawingml/2006/main" name="Galeri">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Template>
  <TotalTime>104</TotalTime>
  <Words>180</Words>
  <Application>Microsoft Office PowerPoint</Application>
  <PresentationFormat>Geniş ekran</PresentationFormat>
  <Paragraphs>18</Paragraphs>
  <Slides>12</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12</vt:i4>
      </vt:variant>
    </vt:vector>
  </HeadingPairs>
  <TitlesOfParts>
    <vt:vector size="15" baseType="lpstr">
      <vt:lpstr>Arial</vt:lpstr>
      <vt:lpstr>Gill Sans MT</vt:lpstr>
      <vt:lpstr>Galeri</vt:lpstr>
      <vt:lpstr>Projem hakkında bilgi: </vt:lpstr>
      <vt:lpstr>Platform  ve  kullandığımız yazılımın versiyonu</vt:lpstr>
      <vt:lpstr>Kodlarımın ekran görüntüleri:..</vt:lpstr>
      <vt:lpstr>…</vt:lpstr>
      <vt:lpstr>…</vt:lpstr>
      <vt:lpstr>Çıktımının ekran görüntüsü </vt:lpstr>
      <vt:lpstr>1.İhtimale göre çıktısı</vt:lpstr>
      <vt:lpstr>2.İhtimale göre çıktısı</vt:lpstr>
      <vt:lpstr>3.İhtimale göre çıktısı</vt:lpstr>
      <vt:lpstr>Oyunun 1.ihtimaline göre çıktısı</vt:lpstr>
      <vt:lpstr>Oyunun 2. ihtimaline göre çıktısı</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NESNE TABANLI PROGRAMLAMA 2019-2020 BAHAR DÖNEMİ PROJESİ                     ---RAPOR---</dc:title>
  <dc:creator>Yunus</dc:creator>
  <cp:lastModifiedBy>Yunus</cp:lastModifiedBy>
  <cp:revision>17</cp:revision>
  <dcterms:created xsi:type="dcterms:W3CDTF">2020-05-10T08:18:19Z</dcterms:created>
  <dcterms:modified xsi:type="dcterms:W3CDTF">2020-05-25T12:06:17Z</dcterms:modified>
</cp:coreProperties>
</file>