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61" r:id="rId6"/>
    <p:sldId id="262" r:id="rId7"/>
    <p:sldId id="263" r:id="rId8"/>
    <p:sldId id="264" r:id="rId9"/>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92"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5B6BB62-6669-4CC2-B9F4-966B2B72DF2F}"/>
              </a:ext>
            </a:extLst>
          </p:cNvPr>
          <p:cNvSpPr>
            <a:spLocks noGrp="1"/>
          </p:cNvSpPr>
          <p:nvPr>
            <p:ph type="ctrTitle"/>
          </p:nvPr>
        </p:nvSpPr>
        <p:spPr>
          <a:xfrm>
            <a:off x="1524000" y="1122363"/>
            <a:ext cx="9144000" cy="2387600"/>
          </a:xfrm>
        </p:spPr>
        <p:txBody>
          <a:bodyPr anchor="b"/>
          <a:lstStyle>
            <a:lvl1pPr algn="ctr">
              <a:defRPr sz="6000"/>
            </a:lvl1pPr>
          </a:lstStyle>
          <a:p>
            <a:r>
              <a:rPr lang="tr-TR"/>
              <a:t>Asıl başlık stilini düzenlemek için tıklayın</a:t>
            </a:r>
          </a:p>
        </p:txBody>
      </p:sp>
      <p:sp>
        <p:nvSpPr>
          <p:cNvPr id="3" name="Alt Başlık 2">
            <a:extLst>
              <a:ext uri="{FF2B5EF4-FFF2-40B4-BE49-F238E27FC236}">
                <a16:creationId xmlns:a16="http://schemas.microsoft.com/office/drawing/2014/main" id="{917DC6D1-C03B-4A64-9AE6-A56BC3E62A6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p>
        </p:txBody>
      </p:sp>
      <p:sp>
        <p:nvSpPr>
          <p:cNvPr id="4" name="Veri Yer Tutucusu 3">
            <a:extLst>
              <a:ext uri="{FF2B5EF4-FFF2-40B4-BE49-F238E27FC236}">
                <a16:creationId xmlns:a16="http://schemas.microsoft.com/office/drawing/2014/main" id="{E2F93D84-C755-4309-B345-3F11A172503E}"/>
              </a:ext>
            </a:extLst>
          </p:cNvPr>
          <p:cNvSpPr>
            <a:spLocks noGrp="1"/>
          </p:cNvSpPr>
          <p:nvPr>
            <p:ph type="dt" sz="half" idx="10"/>
          </p:nvPr>
        </p:nvSpPr>
        <p:spPr/>
        <p:txBody>
          <a:bodyPr/>
          <a:lstStyle/>
          <a:p>
            <a:fld id="{A5759DA6-47D4-4A5D-B39C-8886591ABCBF}" type="datetimeFigureOut">
              <a:rPr lang="tr-TR" smtClean="0"/>
              <a:t>29.03.2021</a:t>
            </a:fld>
            <a:endParaRPr lang="tr-TR"/>
          </a:p>
        </p:txBody>
      </p:sp>
      <p:sp>
        <p:nvSpPr>
          <p:cNvPr id="5" name="Alt Bilgi Yer Tutucusu 4">
            <a:extLst>
              <a:ext uri="{FF2B5EF4-FFF2-40B4-BE49-F238E27FC236}">
                <a16:creationId xmlns:a16="http://schemas.microsoft.com/office/drawing/2014/main" id="{AC15A674-614F-44AE-BE8E-EABE1F2AA1BC}"/>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5279B881-B704-4AFB-A37E-E2D8878AE118}"/>
              </a:ext>
            </a:extLst>
          </p:cNvPr>
          <p:cNvSpPr>
            <a:spLocks noGrp="1"/>
          </p:cNvSpPr>
          <p:nvPr>
            <p:ph type="sldNum" sz="quarter" idx="12"/>
          </p:nvPr>
        </p:nvSpPr>
        <p:spPr/>
        <p:txBody>
          <a:bodyPr/>
          <a:lstStyle/>
          <a:p>
            <a:fld id="{CD30C87A-0CC8-4330-8B63-69B44AB700F7}" type="slidenum">
              <a:rPr lang="tr-TR" smtClean="0"/>
              <a:t>‹#›</a:t>
            </a:fld>
            <a:endParaRPr lang="tr-TR"/>
          </a:p>
        </p:txBody>
      </p:sp>
    </p:spTree>
    <p:extLst>
      <p:ext uri="{BB962C8B-B14F-4D97-AF65-F5344CB8AC3E}">
        <p14:creationId xmlns:p14="http://schemas.microsoft.com/office/powerpoint/2010/main" val="31132343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AB50CC-C191-4A5B-9906-5DE8C89A0133}"/>
              </a:ext>
            </a:extLst>
          </p:cNvPr>
          <p:cNvSpPr>
            <a:spLocks noGrp="1"/>
          </p:cNvSpPr>
          <p:nvPr>
            <p:ph type="title"/>
          </p:nvPr>
        </p:nvSpPr>
        <p:spPr/>
        <p:txBody>
          <a:bodyPr/>
          <a:lstStyle/>
          <a:p>
            <a:r>
              <a:rPr lang="tr-TR"/>
              <a:t>Asıl başlık stilini düzenlemek için tıklayın</a:t>
            </a:r>
          </a:p>
        </p:txBody>
      </p:sp>
      <p:sp>
        <p:nvSpPr>
          <p:cNvPr id="3" name="Dikey Metin Yer Tutucusu 2">
            <a:extLst>
              <a:ext uri="{FF2B5EF4-FFF2-40B4-BE49-F238E27FC236}">
                <a16:creationId xmlns:a16="http://schemas.microsoft.com/office/drawing/2014/main" id="{7811B2A3-EE39-4187-B9D8-FDAFA9B59CC7}"/>
              </a:ext>
            </a:extLst>
          </p:cNvPr>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33B37BC6-85A2-4D7E-B947-25B75FAA2661}"/>
              </a:ext>
            </a:extLst>
          </p:cNvPr>
          <p:cNvSpPr>
            <a:spLocks noGrp="1"/>
          </p:cNvSpPr>
          <p:nvPr>
            <p:ph type="dt" sz="half" idx="10"/>
          </p:nvPr>
        </p:nvSpPr>
        <p:spPr/>
        <p:txBody>
          <a:bodyPr/>
          <a:lstStyle/>
          <a:p>
            <a:fld id="{A5759DA6-47D4-4A5D-B39C-8886591ABCBF}" type="datetimeFigureOut">
              <a:rPr lang="tr-TR" smtClean="0"/>
              <a:t>29.03.2021</a:t>
            </a:fld>
            <a:endParaRPr lang="tr-TR"/>
          </a:p>
        </p:txBody>
      </p:sp>
      <p:sp>
        <p:nvSpPr>
          <p:cNvPr id="5" name="Alt Bilgi Yer Tutucusu 4">
            <a:extLst>
              <a:ext uri="{FF2B5EF4-FFF2-40B4-BE49-F238E27FC236}">
                <a16:creationId xmlns:a16="http://schemas.microsoft.com/office/drawing/2014/main" id="{765DBDB2-7937-4E95-818A-229ED11B09E4}"/>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9EE5BF9B-55FF-4107-8EF1-E0FC0B396FA4}"/>
              </a:ext>
            </a:extLst>
          </p:cNvPr>
          <p:cNvSpPr>
            <a:spLocks noGrp="1"/>
          </p:cNvSpPr>
          <p:nvPr>
            <p:ph type="sldNum" sz="quarter" idx="12"/>
          </p:nvPr>
        </p:nvSpPr>
        <p:spPr/>
        <p:txBody>
          <a:bodyPr/>
          <a:lstStyle/>
          <a:p>
            <a:fld id="{CD30C87A-0CC8-4330-8B63-69B44AB700F7}" type="slidenum">
              <a:rPr lang="tr-TR" smtClean="0"/>
              <a:t>‹#›</a:t>
            </a:fld>
            <a:endParaRPr lang="tr-TR"/>
          </a:p>
        </p:txBody>
      </p:sp>
    </p:spTree>
    <p:extLst>
      <p:ext uri="{BB962C8B-B14F-4D97-AF65-F5344CB8AC3E}">
        <p14:creationId xmlns:p14="http://schemas.microsoft.com/office/powerpoint/2010/main" val="8000839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a:extLst>
              <a:ext uri="{FF2B5EF4-FFF2-40B4-BE49-F238E27FC236}">
                <a16:creationId xmlns:a16="http://schemas.microsoft.com/office/drawing/2014/main" id="{9F10E212-8813-44F7-B2A3-E8093E3B7D78}"/>
              </a:ext>
            </a:extLst>
          </p:cNvPr>
          <p:cNvSpPr>
            <a:spLocks noGrp="1"/>
          </p:cNvSpPr>
          <p:nvPr>
            <p:ph type="title" orient="vert"/>
          </p:nvPr>
        </p:nvSpPr>
        <p:spPr>
          <a:xfrm>
            <a:off x="8724900" y="365125"/>
            <a:ext cx="2628900" cy="5811838"/>
          </a:xfrm>
        </p:spPr>
        <p:txBody>
          <a:bodyPr vert="eaVert"/>
          <a:lstStyle/>
          <a:p>
            <a:r>
              <a:rPr lang="tr-TR"/>
              <a:t>Asıl başlık stilini düzenlemek için tıklayın</a:t>
            </a:r>
          </a:p>
        </p:txBody>
      </p:sp>
      <p:sp>
        <p:nvSpPr>
          <p:cNvPr id="3" name="Dikey Metin Yer Tutucusu 2">
            <a:extLst>
              <a:ext uri="{FF2B5EF4-FFF2-40B4-BE49-F238E27FC236}">
                <a16:creationId xmlns:a16="http://schemas.microsoft.com/office/drawing/2014/main" id="{26566F48-14D9-4DF6-963C-250C0A188F4B}"/>
              </a:ext>
            </a:extLst>
          </p:cNvPr>
          <p:cNvSpPr>
            <a:spLocks noGrp="1"/>
          </p:cNvSpPr>
          <p:nvPr>
            <p:ph type="body" orient="vert" idx="1"/>
          </p:nvPr>
        </p:nvSpPr>
        <p:spPr>
          <a:xfrm>
            <a:off x="838200" y="365125"/>
            <a:ext cx="7734300" cy="5811838"/>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FA9EC6D2-22B7-4184-80F7-9CFDE5E970B2}"/>
              </a:ext>
            </a:extLst>
          </p:cNvPr>
          <p:cNvSpPr>
            <a:spLocks noGrp="1"/>
          </p:cNvSpPr>
          <p:nvPr>
            <p:ph type="dt" sz="half" idx="10"/>
          </p:nvPr>
        </p:nvSpPr>
        <p:spPr/>
        <p:txBody>
          <a:bodyPr/>
          <a:lstStyle/>
          <a:p>
            <a:fld id="{A5759DA6-47D4-4A5D-B39C-8886591ABCBF}" type="datetimeFigureOut">
              <a:rPr lang="tr-TR" smtClean="0"/>
              <a:t>29.03.2021</a:t>
            </a:fld>
            <a:endParaRPr lang="tr-TR"/>
          </a:p>
        </p:txBody>
      </p:sp>
      <p:sp>
        <p:nvSpPr>
          <p:cNvPr id="5" name="Alt Bilgi Yer Tutucusu 4">
            <a:extLst>
              <a:ext uri="{FF2B5EF4-FFF2-40B4-BE49-F238E27FC236}">
                <a16:creationId xmlns:a16="http://schemas.microsoft.com/office/drawing/2014/main" id="{025F557F-04AB-4716-8F7D-D71275AC8B61}"/>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2A5B0B5D-9B17-4F18-9124-28818138CB4E}"/>
              </a:ext>
            </a:extLst>
          </p:cNvPr>
          <p:cNvSpPr>
            <a:spLocks noGrp="1"/>
          </p:cNvSpPr>
          <p:nvPr>
            <p:ph type="sldNum" sz="quarter" idx="12"/>
          </p:nvPr>
        </p:nvSpPr>
        <p:spPr/>
        <p:txBody>
          <a:bodyPr/>
          <a:lstStyle/>
          <a:p>
            <a:fld id="{CD30C87A-0CC8-4330-8B63-69B44AB700F7}" type="slidenum">
              <a:rPr lang="tr-TR" smtClean="0"/>
              <a:t>‹#›</a:t>
            </a:fld>
            <a:endParaRPr lang="tr-TR"/>
          </a:p>
        </p:txBody>
      </p:sp>
    </p:spTree>
    <p:extLst>
      <p:ext uri="{BB962C8B-B14F-4D97-AF65-F5344CB8AC3E}">
        <p14:creationId xmlns:p14="http://schemas.microsoft.com/office/powerpoint/2010/main" val="33254837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CA90A90-F1DB-4E0D-875C-BC6BE5E46102}"/>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AF32B8D1-8135-4232-BA3E-142750DC8A60}"/>
              </a:ext>
            </a:extLst>
          </p:cNvPr>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71AFD5B1-256C-441C-BA19-CCE2483EDD9F}"/>
              </a:ext>
            </a:extLst>
          </p:cNvPr>
          <p:cNvSpPr>
            <a:spLocks noGrp="1"/>
          </p:cNvSpPr>
          <p:nvPr>
            <p:ph type="dt" sz="half" idx="10"/>
          </p:nvPr>
        </p:nvSpPr>
        <p:spPr/>
        <p:txBody>
          <a:bodyPr/>
          <a:lstStyle/>
          <a:p>
            <a:fld id="{A5759DA6-47D4-4A5D-B39C-8886591ABCBF}" type="datetimeFigureOut">
              <a:rPr lang="tr-TR" smtClean="0"/>
              <a:t>29.03.2021</a:t>
            </a:fld>
            <a:endParaRPr lang="tr-TR"/>
          </a:p>
        </p:txBody>
      </p:sp>
      <p:sp>
        <p:nvSpPr>
          <p:cNvPr id="5" name="Alt Bilgi Yer Tutucusu 4">
            <a:extLst>
              <a:ext uri="{FF2B5EF4-FFF2-40B4-BE49-F238E27FC236}">
                <a16:creationId xmlns:a16="http://schemas.microsoft.com/office/drawing/2014/main" id="{D319078C-9648-4778-8117-E1580EB2F81C}"/>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529ED2A4-5353-4BA2-A2A0-2A06BCD1FEFC}"/>
              </a:ext>
            </a:extLst>
          </p:cNvPr>
          <p:cNvSpPr>
            <a:spLocks noGrp="1"/>
          </p:cNvSpPr>
          <p:nvPr>
            <p:ph type="sldNum" sz="quarter" idx="12"/>
          </p:nvPr>
        </p:nvSpPr>
        <p:spPr/>
        <p:txBody>
          <a:bodyPr/>
          <a:lstStyle/>
          <a:p>
            <a:fld id="{CD30C87A-0CC8-4330-8B63-69B44AB700F7}" type="slidenum">
              <a:rPr lang="tr-TR" smtClean="0"/>
              <a:t>‹#›</a:t>
            </a:fld>
            <a:endParaRPr lang="tr-TR"/>
          </a:p>
        </p:txBody>
      </p:sp>
    </p:spTree>
    <p:extLst>
      <p:ext uri="{BB962C8B-B14F-4D97-AF65-F5344CB8AC3E}">
        <p14:creationId xmlns:p14="http://schemas.microsoft.com/office/powerpoint/2010/main" val="41002995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D140A64-272E-4D86-AC77-A82777C8C151}"/>
              </a:ext>
            </a:extLst>
          </p:cNvPr>
          <p:cNvSpPr>
            <a:spLocks noGrp="1"/>
          </p:cNvSpPr>
          <p:nvPr>
            <p:ph type="title"/>
          </p:nvPr>
        </p:nvSpPr>
        <p:spPr>
          <a:xfrm>
            <a:off x="831850" y="1709738"/>
            <a:ext cx="10515600" cy="2852737"/>
          </a:xfrm>
        </p:spPr>
        <p:txBody>
          <a:bodyPr anchor="b"/>
          <a:lstStyle>
            <a:lvl1pPr>
              <a:defRPr sz="6000"/>
            </a:lvl1pPr>
          </a:lstStyle>
          <a:p>
            <a:r>
              <a:rPr lang="tr-TR"/>
              <a:t>Asıl başlık stilini düzenlemek için tıklayın</a:t>
            </a:r>
          </a:p>
        </p:txBody>
      </p:sp>
      <p:sp>
        <p:nvSpPr>
          <p:cNvPr id="3" name="Metin Yer Tutucusu 2">
            <a:extLst>
              <a:ext uri="{FF2B5EF4-FFF2-40B4-BE49-F238E27FC236}">
                <a16:creationId xmlns:a16="http://schemas.microsoft.com/office/drawing/2014/main" id="{DB790A7C-05DC-4E1E-A6EC-77AC6C7A27E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Veri Yer Tutucusu 3">
            <a:extLst>
              <a:ext uri="{FF2B5EF4-FFF2-40B4-BE49-F238E27FC236}">
                <a16:creationId xmlns:a16="http://schemas.microsoft.com/office/drawing/2014/main" id="{50706A63-B783-4F7C-B316-7A895295C430}"/>
              </a:ext>
            </a:extLst>
          </p:cNvPr>
          <p:cNvSpPr>
            <a:spLocks noGrp="1"/>
          </p:cNvSpPr>
          <p:nvPr>
            <p:ph type="dt" sz="half" idx="10"/>
          </p:nvPr>
        </p:nvSpPr>
        <p:spPr/>
        <p:txBody>
          <a:bodyPr/>
          <a:lstStyle/>
          <a:p>
            <a:fld id="{A5759DA6-47D4-4A5D-B39C-8886591ABCBF}" type="datetimeFigureOut">
              <a:rPr lang="tr-TR" smtClean="0"/>
              <a:t>29.03.2021</a:t>
            </a:fld>
            <a:endParaRPr lang="tr-TR"/>
          </a:p>
        </p:txBody>
      </p:sp>
      <p:sp>
        <p:nvSpPr>
          <p:cNvPr id="5" name="Alt Bilgi Yer Tutucusu 4">
            <a:extLst>
              <a:ext uri="{FF2B5EF4-FFF2-40B4-BE49-F238E27FC236}">
                <a16:creationId xmlns:a16="http://schemas.microsoft.com/office/drawing/2014/main" id="{499B9DB0-0DBA-4A02-9D5F-3235B97E42B7}"/>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63D6999C-7E54-4F2C-9BF2-C2116E6B77ED}"/>
              </a:ext>
            </a:extLst>
          </p:cNvPr>
          <p:cNvSpPr>
            <a:spLocks noGrp="1"/>
          </p:cNvSpPr>
          <p:nvPr>
            <p:ph type="sldNum" sz="quarter" idx="12"/>
          </p:nvPr>
        </p:nvSpPr>
        <p:spPr/>
        <p:txBody>
          <a:bodyPr/>
          <a:lstStyle/>
          <a:p>
            <a:fld id="{CD30C87A-0CC8-4330-8B63-69B44AB700F7}" type="slidenum">
              <a:rPr lang="tr-TR" smtClean="0"/>
              <a:t>‹#›</a:t>
            </a:fld>
            <a:endParaRPr lang="tr-TR"/>
          </a:p>
        </p:txBody>
      </p:sp>
    </p:spTree>
    <p:extLst>
      <p:ext uri="{BB962C8B-B14F-4D97-AF65-F5344CB8AC3E}">
        <p14:creationId xmlns:p14="http://schemas.microsoft.com/office/powerpoint/2010/main" val="28489211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A768657-B9B9-42E9-9997-71D094B47E3D}"/>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369749B8-1E84-4901-AB0D-7D66C4C0AA19}"/>
              </a:ext>
            </a:extLst>
          </p:cNvPr>
          <p:cNvSpPr>
            <a:spLocks noGrp="1"/>
          </p:cNvSpPr>
          <p:nvPr>
            <p:ph sz="half" idx="1"/>
          </p:nvPr>
        </p:nvSpPr>
        <p:spPr>
          <a:xfrm>
            <a:off x="838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İçerik Yer Tutucusu 3">
            <a:extLst>
              <a:ext uri="{FF2B5EF4-FFF2-40B4-BE49-F238E27FC236}">
                <a16:creationId xmlns:a16="http://schemas.microsoft.com/office/drawing/2014/main" id="{5DDF0E53-A869-431F-96BC-BB6E0EA557A0}"/>
              </a:ext>
            </a:extLst>
          </p:cNvPr>
          <p:cNvSpPr>
            <a:spLocks noGrp="1"/>
          </p:cNvSpPr>
          <p:nvPr>
            <p:ph sz="half" idx="2"/>
          </p:nvPr>
        </p:nvSpPr>
        <p:spPr>
          <a:xfrm>
            <a:off x="6172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Veri Yer Tutucusu 4">
            <a:extLst>
              <a:ext uri="{FF2B5EF4-FFF2-40B4-BE49-F238E27FC236}">
                <a16:creationId xmlns:a16="http://schemas.microsoft.com/office/drawing/2014/main" id="{AE8D6DFD-87B2-431A-B744-E88F269A7800}"/>
              </a:ext>
            </a:extLst>
          </p:cNvPr>
          <p:cNvSpPr>
            <a:spLocks noGrp="1"/>
          </p:cNvSpPr>
          <p:nvPr>
            <p:ph type="dt" sz="half" idx="10"/>
          </p:nvPr>
        </p:nvSpPr>
        <p:spPr/>
        <p:txBody>
          <a:bodyPr/>
          <a:lstStyle/>
          <a:p>
            <a:fld id="{A5759DA6-47D4-4A5D-B39C-8886591ABCBF}" type="datetimeFigureOut">
              <a:rPr lang="tr-TR" smtClean="0"/>
              <a:t>29.03.2021</a:t>
            </a:fld>
            <a:endParaRPr lang="tr-TR"/>
          </a:p>
        </p:txBody>
      </p:sp>
      <p:sp>
        <p:nvSpPr>
          <p:cNvPr id="6" name="Alt Bilgi Yer Tutucusu 5">
            <a:extLst>
              <a:ext uri="{FF2B5EF4-FFF2-40B4-BE49-F238E27FC236}">
                <a16:creationId xmlns:a16="http://schemas.microsoft.com/office/drawing/2014/main" id="{FA0D6BFA-AFFA-4EFB-8EF3-0C7B1F53AD3C}"/>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F36CC21E-0AF1-4D3F-83A3-9046BCDDF591}"/>
              </a:ext>
            </a:extLst>
          </p:cNvPr>
          <p:cNvSpPr>
            <a:spLocks noGrp="1"/>
          </p:cNvSpPr>
          <p:nvPr>
            <p:ph type="sldNum" sz="quarter" idx="12"/>
          </p:nvPr>
        </p:nvSpPr>
        <p:spPr/>
        <p:txBody>
          <a:bodyPr/>
          <a:lstStyle/>
          <a:p>
            <a:fld id="{CD30C87A-0CC8-4330-8B63-69B44AB700F7}" type="slidenum">
              <a:rPr lang="tr-TR" smtClean="0"/>
              <a:t>‹#›</a:t>
            </a:fld>
            <a:endParaRPr lang="tr-TR"/>
          </a:p>
        </p:txBody>
      </p:sp>
    </p:spTree>
    <p:extLst>
      <p:ext uri="{BB962C8B-B14F-4D97-AF65-F5344CB8AC3E}">
        <p14:creationId xmlns:p14="http://schemas.microsoft.com/office/powerpoint/2010/main" val="34700467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4A6BD8C-FEBE-4E48-9405-B0F67D54952E}"/>
              </a:ext>
            </a:extLst>
          </p:cNvPr>
          <p:cNvSpPr>
            <a:spLocks noGrp="1"/>
          </p:cNvSpPr>
          <p:nvPr>
            <p:ph type="title"/>
          </p:nvPr>
        </p:nvSpPr>
        <p:spPr>
          <a:xfrm>
            <a:off x="839788" y="365125"/>
            <a:ext cx="10515600" cy="1325563"/>
          </a:xfrm>
        </p:spPr>
        <p:txBody>
          <a:bodyPr/>
          <a:lstStyle/>
          <a:p>
            <a:r>
              <a:rPr lang="tr-TR"/>
              <a:t>Asıl başlık stilini düzenlemek için tıklayın</a:t>
            </a:r>
          </a:p>
        </p:txBody>
      </p:sp>
      <p:sp>
        <p:nvSpPr>
          <p:cNvPr id="3" name="Metin Yer Tutucusu 2">
            <a:extLst>
              <a:ext uri="{FF2B5EF4-FFF2-40B4-BE49-F238E27FC236}">
                <a16:creationId xmlns:a16="http://schemas.microsoft.com/office/drawing/2014/main" id="{6941A218-5589-4124-944D-726F36FC606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İçerik Yer Tutucusu 3">
            <a:extLst>
              <a:ext uri="{FF2B5EF4-FFF2-40B4-BE49-F238E27FC236}">
                <a16:creationId xmlns:a16="http://schemas.microsoft.com/office/drawing/2014/main" id="{752DF8D1-99E4-422D-B9BC-14D6B06623CE}"/>
              </a:ext>
            </a:extLst>
          </p:cNvPr>
          <p:cNvSpPr>
            <a:spLocks noGrp="1"/>
          </p:cNvSpPr>
          <p:nvPr>
            <p:ph sz="half" idx="2"/>
          </p:nvPr>
        </p:nvSpPr>
        <p:spPr>
          <a:xfrm>
            <a:off x="839788" y="2505075"/>
            <a:ext cx="5157787"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Metin Yer Tutucusu 4">
            <a:extLst>
              <a:ext uri="{FF2B5EF4-FFF2-40B4-BE49-F238E27FC236}">
                <a16:creationId xmlns:a16="http://schemas.microsoft.com/office/drawing/2014/main" id="{02FB0C87-B596-45C4-B9CB-1C15A65D6A4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İçerik Yer Tutucusu 5">
            <a:extLst>
              <a:ext uri="{FF2B5EF4-FFF2-40B4-BE49-F238E27FC236}">
                <a16:creationId xmlns:a16="http://schemas.microsoft.com/office/drawing/2014/main" id="{31EB7203-706E-4123-B0DE-38472CFA75BA}"/>
              </a:ext>
            </a:extLst>
          </p:cNvPr>
          <p:cNvSpPr>
            <a:spLocks noGrp="1"/>
          </p:cNvSpPr>
          <p:nvPr>
            <p:ph sz="quarter" idx="4"/>
          </p:nvPr>
        </p:nvSpPr>
        <p:spPr>
          <a:xfrm>
            <a:off x="6172200" y="2505075"/>
            <a:ext cx="5183188"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7" name="Veri Yer Tutucusu 6">
            <a:extLst>
              <a:ext uri="{FF2B5EF4-FFF2-40B4-BE49-F238E27FC236}">
                <a16:creationId xmlns:a16="http://schemas.microsoft.com/office/drawing/2014/main" id="{37FC6223-BB0F-4FE0-853A-E9CCB2803757}"/>
              </a:ext>
            </a:extLst>
          </p:cNvPr>
          <p:cNvSpPr>
            <a:spLocks noGrp="1"/>
          </p:cNvSpPr>
          <p:nvPr>
            <p:ph type="dt" sz="half" idx="10"/>
          </p:nvPr>
        </p:nvSpPr>
        <p:spPr/>
        <p:txBody>
          <a:bodyPr/>
          <a:lstStyle/>
          <a:p>
            <a:fld id="{A5759DA6-47D4-4A5D-B39C-8886591ABCBF}" type="datetimeFigureOut">
              <a:rPr lang="tr-TR" smtClean="0"/>
              <a:t>29.03.2021</a:t>
            </a:fld>
            <a:endParaRPr lang="tr-TR"/>
          </a:p>
        </p:txBody>
      </p:sp>
      <p:sp>
        <p:nvSpPr>
          <p:cNvPr id="8" name="Alt Bilgi Yer Tutucusu 7">
            <a:extLst>
              <a:ext uri="{FF2B5EF4-FFF2-40B4-BE49-F238E27FC236}">
                <a16:creationId xmlns:a16="http://schemas.microsoft.com/office/drawing/2014/main" id="{F506AFF2-6F55-4E99-B2BE-D8F64EECBD5F}"/>
              </a:ext>
            </a:extLst>
          </p:cNvPr>
          <p:cNvSpPr>
            <a:spLocks noGrp="1"/>
          </p:cNvSpPr>
          <p:nvPr>
            <p:ph type="ftr" sz="quarter" idx="11"/>
          </p:nvPr>
        </p:nvSpPr>
        <p:spPr/>
        <p:txBody>
          <a:bodyPr/>
          <a:lstStyle/>
          <a:p>
            <a:endParaRPr lang="tr-TR"/>
          </a:p>
        </p:txBody>
      </p:sp>
      <p:sp>
        <p:nvSpPr>
          <p:cNvPr id="9" name="Slayt Numarası Yer Tutucusu 8">
            <a:extLst>
              <a:ext uri="{FF2B5EF4-FFF2-40B4-BE49-F238E27FC236}">
                <a16:creationId xmlns:a16="http://schemas.microsoft.com/office/drawing/2014/main" id="{1FC3246A-D66F-479D-A839-3A93982A1707}"/>
              </a:ext>
            </a:extLst>
          </p:cNvPr>
          <p:cNvSpPr>
            <a:spLocks noGrp="1"/>
          </p:cNvSpPr>
          <p:nvPr>
            <p:ph type="sldNum" sz="quarter" idx="12"/>
          </p:nvPr>
        </p:nvSpPr>
        <p:spPr/>
        <p:txBody>
          <a:bodyPr/>
          <a:lstStyle/>
          <a:p>
            <a:fld id="{CD30C87A-0CC8-4330-8B63-69B44AB700F7}" type="slidenum">
              <a:rPr lang="tr-TR" smtClean="0"/>
              <a:t>‹#›</a:t>
            </a:fld>
            <a:endParaRPr lang="tr-TR"/>
          </a:p>
        </p:txBody>
      </p:sp>
    </p:spTree>
    <p:extLst>
      <p:ext uri="{BB962C8B-B14F-4D97-AF65-F5344CB8AC3E}">
        <p14:creationId xmlns:p14="http://schemas.microsoft.com/office/powerpoint/2010/main" val="16143015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D1BCE2C-C9CF-4D2C-9FA8-A0AE6C031567}"/>
              </a:ext>
            </a:extLst>
          </p:cNvPr>
          <p:cNvSpPr>
            <a:spLocks noGrp="1"/>
          </p:cNvSpPr>
          <p:nvPr>
            <p:ph type="title"/>
          </p:nvPr>
        </p:nvSpPr>
        <p:spPr/>
        <p:txBody>
          <a:bodyPr/>
          <a:lstStyle/>
          <a:p>
            <a:r>
              <a:rPr lang="tr-TR"/>
              <a:t>Asıl başlık stilini düzenlemek için tıklayın</a:t>
            </a:r>
          </a:p>
        </p:txBody>
      </p:sp>
      <p:sp>
        <p:nvSpPr>
          <p:cNvPr id="3" name="Veri Yer Tutucusu 2">
            <a:extLst>
              <a:ext uri="{FF2B5EF4-FFF2-40B4-BE49-F238E27FC236}">
                <a16:creationId xmlns:a16="http://schemas.microsoft.com/office/drawing/2014/main" id="{7D748598-D260-4204-B8EC-E2BEF480E59B}"/>
              </a:ext>
            </a:extLst>
          </p:cNvPr>
          <p:cNvSpPr>
            <a:spLocks noGrp="1"/>
          </p:cNvSpPr>
          <p:nvPr>
            <p:ph type="dt" sz="half" idx="10"/>
          </p:nvPr>
        </p:nvSpPr>
        <p:spPr/>
        <p:txBody>
          <a:bodyPr/>
          <a:lstStyle/>
          <a:p>
            <a:fld id="{A5759DA6-47D4-4A5D-B39C-8886591ABCBF}" type="datetimeFigureOut">
              <a:rPr lang="tr-TR" smtClean="0"/>
              <a:t>29.03.2021</a:t>
            </a:fld>
            <a:endParaRPr lang="tr-TR"/>
          </a:p>
        </p:txBody>
      </p:sp>
      <p:sp>
        <p:nvSpPr>
          <p:cNvPr id="4" name="Alt Bilgi Yer Tutucusu 3">
            <a:extLst>
              <a:ext uri="{FF2B5EF4-FFF2-40B4-BE49-F238E27FC236}">
                <a16:creationId xmlns:a16="http://schemas.microsoft.com/office/drawing/2014/main" id="{D5C4CB7C-3FB8-4C66-BEE0-5387EE3B65E5}"/>
              </a:ext>
            </a:extLst>
          </p:cNvPr>
          <p:cNvSpPr>
            <a:spLocks noGrp="1"/>
          </p:cNvSpPr>
          <p:nvPr>
            <p:ph type="ftr" sz="quarter" idx="11"/>
          </p:nvPr>
        </p:nvSpPr>
        <p:spPr/>
        <p:txBody>
          <a:bodyPr/>
          <a:lstStyle/>
          <a:p>
            <a:endParaRPr lang="tr-TR"/>
          </a:p>
        </p:txBody>
      </p:sp>
      <p:sp>
        <p:nvSpPr>
          <p:cNvPr id="5" name="Slayt Numarası Yer Tutucusu 4">
            <a:extLst>
              <a:ext uri="{FF2B5EF4-FFF2-40B4-BE49-F238E27FC236}">
                <a16:creationId xmlns:a16="http://schemas.microsoft.com/office/drawing/2014/main" id="{3D416E2B-FA19-408A-86ED-9406CD97928B}"/>
              </a:ext>
            </a:extLst>
          </p:cNvPr>
          <p:cNvSpPr>
            <a:spLocks noGrp="1"/>
          </p:cNvSpPr>
          <p:nvPr>
            <p:ph type="sldNum" sz="quarter" idx="12"/>
          </p:nvPr>
        </p:nvSpPr>
        <p:spPr/>
        <p:txBody>
          <a:bodyPr/>
          <a:lstStyle/>
          <a:p>
            <a:fld id="{CD30C87A-0CC8-4330-8B63-69B44AB700F7}" type="slidenum">
              <a:rPr lang="tr-TR" smtClean="0"/>
              <a:t>‹#›</a:t>
            </a:fld>
            <a:endParaRPr lang="tr-TR"/>
          </a:p>
        </p:txBody>
      </p:sp>
    </p:spTree>
    <p:extLst>
      <p:ext uri="{BB962C8B-B14F-4D97-AF65-F5344CB8AC3E}">
        <p14:creationId xmlns:p14="http://schemas.microsoft.com/office/powerpoint/2010/main" val="3310205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a:extLst>
              <a:ext uri="{FF2B5EF4-FFF2-40B4-BE49-F238E27FC236}">
                <a16:creationId xmlns:a16="http://schemas.microsoft.com/office/drawing/2014/main" id="{659964D8-CB1B-43AA-A927-6C4C3176BDE1}"/>
              </a:ext>
            </a:extLst>
          </p:cNvPr>
          <p:cNvSpPr>
            <a:spLocks noGrp="1"/>
          </p:cNvSpPr>
          <p:nvPr>
            <p:ph type="dt" sz="half" idx="10"/>
          </p:nvPr>
        </p:nvSpPr>
        <p:spPr/>
        <p:txBody>
          <a:bodyPr/>
          <a:lstStyle/>
          <a:p>
            <a:fld id="{A5759DA6-47D4-4A5D-B39C-8886591ABCBF}" type="datetimeFigureOut">
              <a:rPr lang="tr-TR" smtClean="0"/>
              <a:t>29.03.2021</a:t>
            </a:fld>
            <a:endParaRPr lang="tr-TR"/>
          </a:p>
        </p:txBody>
      </p:sp>
      <p:sp>
        <p:nvSpPr>
          <p:cNvPr id="3" name="Alt Bilgi Yer Tutucusu 2">
            <a:extLst>
              <a:ext uri="{FF2B5EF4-FFF2-40B4-BE49-F238E27FC236}">
                <a16:creationId xmlns:a16="http://schemas.microsoft.com/office/drawing/2014/main" id="{6DFD4706-BDC0-47FA-A9D4-B0E2708B2226}"/>
              </a:ext>
            </a:extLst>
          </p:cNvPr>
          <p:cNvSpPr>
            <a:spLocks noGrp="1"/>
          </p:cNvSpPr>
          <p:nvPr>
            <p:ph type="ftr" sz="quarter" idx="11"/>
          </p:nvPr>
        </p:nvSpPr>
        <p:spPr/>
        <p:txBody>
          <a:bodyPr/>
          <a:lstStyle/>
          <a:p>
            <a:endParaRPr lang="tr-TR"/>
          </a:p>
        </p:txBody>
      </p:sp>
      <p:sp>
        <p:nvSpPr>
          <p:cNvPr id="4" name="Slayt Numarası Yer Tutucusu 3">
            <a:extLst>
              <a:ext uri="{FF2B5EF4-FFF2-40B4-BE49-F238E27FC236}">
                <a16:creationId xmlns:a16="http://schemas.microsoft.com/office/drawing/2014/main" id="{132EEBC7-E1F8-4C27-8788-723CB2B437E0}"/>
              </a:ext>
            </a:extLst>
          </p:cNvPr>
          <p:cNvSpPr>
            <a:spLocks noGrp="1"/>
          </p:cNvSpPr>
          <p:nvPr>
            <p:ph type="sldNum" sz="quarter" idx="12"/>
          </p:nvPr>
        </p:nvSpPr>
        <p:spPr/>
        <p:txBody>
          <a:bodyPr/>
          <a:lstStyle/>
          <a:p>
            <a:fld id="{CD30C87A-0CC8-4330-8B63-69B44AB700F7}" type="slidenum">
              <a:rPr lang="tr-TR" smtClean="0"/>
              <a:t>‹#›</a:t>
            </a:fld>
            <a:endParaRPr lang="tr-TR"/>
          </a:p>
        </p:txBody>
      </p:sp>
    </p:spTree>
    <p:extLst>
      <p:ext uri="{BB962C8B-B14F-4D97-AF65-F5344CB8AC3E}">
        <p14:creationId xmlns:p14="http://schemas.microsoft.com/office/powerpoint/2010/main" val="5064529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27726F7-563E-43FF-B8CB-315292DCF711}"/>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İçerik Yer Tutucusu 2">
            <a:extLst>
              <a:ext uri="{FF2B5EF4-FFF2-40B4-BE49-F238E27FC236}">
                <a16:creationId xmlns:a16="http://schemas.microsoft.com/office/drawing/2014/main" id="{62C721D6-9197-4EFA-A678-E3367132092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Metin Yer Tutucusu 3">
            <a:extLst>
              <a:ext uri="{FF2B5EF4-FFF2-40B4-BE49-F238E27FC236}">
                <a16:creationId xmlns:a16="http://schemas.microsoft.com/office/drawing/2014/main" id="{9DF607C2-044F-4C30-8A43-25E001D93CA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9EB6309B-430D-4384-BFE8-7B8D96DFFE5F}"/>
              </a:ext>
            </a:extLst>
          </p:cNvPr>
          <p:cNvSpPr>
            <a:spLocks noGrp="1"/>
          </p:cNvSpPr>
          <p:nvPr>
            <p:ph type="dt" sz="half" idx="10"/>
          </p:nvPr>
        </p:nvSpPr>
        <p:spPr/>
        <p:txBody>
          <a:bodyPr/>
          <a:lstStyle/>
          <a:p>
            <a:fld id="{A5759DA6-47D4-4A5D-B39C-8886591ABCBF}" type="datetimeFigureOut">
              <a:rPr lang="tr-TR" smtClean="0"/>
              <a:t>29.03.2021</a:t>
            </a:fld>
            <a:endParaRPr lang="tr-TR"/>
          </a:p>
        </p:txBody>
      </p:sp>
      <p:sp>
        <p:nvSpPr>
          <p:cNvPr id="6" name="Alt Bilgi Yer Tutucusu 5">
            <a:extLst>
              <a:ext uri="{FF2B5EF4-FFF2-40B4-BE49-F238E27FC236}">
                <a16:creationId xmlns:a16="http://schemas.microsoft.com/office/drawing/2014/main" id="{CECE135F-F0D3-4C41-83B3-C5E2B3592615}"/>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D66B4DA3-D924-4008-B37D-A0BDB2792510}"/>
              </a:ext>
            </a:extLst>
          </p:cNvPr>
          <p:cNvSpPr>
            <a:spLocks noGrp="1"/>
          </p:cNvSpPr>
          <p:nvPr>
            <p:ph type="sldNum" sz="quarter" idx="12"/>
          </p:nvPr>
        </p:nvSpPr>
        <p:spPr/>
        <p:txBody>
          <a:bodyPr/>
          <a:lstStyle/>
          <a:p>
            <a:fld id="{CD30C87A-0CC8-4330-8B63-69B44AB700F7}" type="slidenum">
              <a:rPr lang="tr-TR" smtClean="0"/>
              <a:t>‹#›</a:t>
            </a:fld>
            <a:endParaRPr lang="tr-TR"/>
          </a:p>
        </p:txBody>
      </p:sp>
    </p:spTree>
    <p:extLst>
      <p:ext uri="{BB962C8B-B14F-4D97-AF65-F5344CB8AC3E}">
        <p14:creationId xmlns:p14="http://schemas.microsoft.com/office/powerpoint/2010/main" val="31235422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D8B5A0C-8E97-4933-98B9-7397904BDD03}"/>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Resim Yer Tutucusu 2">
            <a:extLst>
              <a:ext uri="{FF2B5EF4-FFF2-40B4-BE49-F238E27FC236}">
                <a16:creationId xmlns:a16="http://schemas.microsoft.com/office/drawing/2014/main" id="{8BC9ED23-5123-4468-B21C-027347D887A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a:extLst>
              <a:ext uri="{FF2B5EF4-FFF2-40B4-BE49-F238E27FC236}">
                <a16:creationId xmlns:a16="http://schemas.microsoft.com/office/drawing/2014/main" id="{254865DD-48C8-4D77-8DBA-35523823770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29BF28D8-C624-4AF4-B6A4-8098DCA5B5BD}"/>
              </a:ext>
            </a:extLst>
          </p:cNvPr>
          <p:cNvSpPr>
            <a:spLocks noGrp="1"/>
          </p:cNvSpPr>
          <p:nvPr>
            <p:ph type="dt" sz="half" idx="10"/>
          </p:nvPr>
        </p:nvSpPr>
        <p:spPr/>
        <p:txBody>
          <a:bodyPr/>
          <a:lstStyle/>
          <a:p>
            <a:fld id="{A5759DA6-47D4-4A5D-B39C-8886591ABCBF}" type="datetimeFigureOut">
              <a:rPr lang="tr-TR" smtClean="0"/>
              <a:t>29.03.2021</a:t>
            </a:fld>
            <a:endParaRPr lang="tr-TR"/>
          </a:p>
        </p:txBody>
      </p:sp>
      <p:sp>
        <p:nvSpPr>
          <p:cNvPr id="6" name="Alt Bilgi Yer Tutucusu 5">
            <a:extLst>
              <a:ext uri="{FF2B5EF4-FFF2-40B4-BE49-F238E27FC236}">
                <a16:creationId xmlns:a16="http://schemas.microsoft.com/office/drawing/2014/main" id="{A76A89E9-E909-478C-88A6-CB5D022301B5}"/>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F5CB446F-1ED0-4F18-B646-83B5E651B257}"/>
              </a:ext>
            </a:extLst>
          </p:cNvPr>
          <p:cNvSpPr>
            <a:spLocks noGrp="1"/>
          </p:cNvSpPr>
          <p:nvPr>
            <p:ph type="sldNum" sz="quarter" idx="12"/>
          </p:nvPr>
        </p:nvSpPr>
        <p:spPr/>
        <p:txBody>
          <a:bodyPr/>
          <a:lstStyle/>
          <a:p>
            <a:fld id="{CD30C87A-0CC8-4330-8B63-69B44AB700F7}" type="slidenum">
              <a:rPr lang="tr-TR" smtClean="0"/>
              <a:t>‹#›</a:t>
            </a:fld>
            <a:endParaRPr lang="tr-TR"/>
          </a:p>
        </p:txBody>
      </p:sp>
    </p:spTree>
    <p:extLst>
      <p:ext uri="{BB962C8B-B14F-4D97-AF65-F5344CB8AC3E}">
        <p14:creationId xmlns:p14="http://schemas.microsoft.com/office/powerpoint/2010/main" val="33116706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effectLst/>
      </p:bgPr>
    </p:bg>
    <p:spTree>
      <p:nvGrpSpPr>
        <p:cNvPr id="1" name=""/>
        <p:cNvGrpSpPr/>
        <p:nvPr/>
      </p:nvGrpSpPr>
      <p:grpSpPr>
        <a:xfrm>
          <a:off x="0" y="0"/>
          <a:ext cx="0" cy="0"/>
          <a:chOff x="0" y="0"/>
          <a:chExt cx="0" cy="0"/>
        </a:xfrm>
      </p:grpSpPr>
      <p:sp>
        <p:nvSpPr>
          <p:cNvPr id="2" name="Başlık Yer Tutucusu 1">
            <a:extLst>
              <a:ext uri="{FF2B5EF4-FFF2-40B4-BE49-F238E27FC236}">
                <a16:creationId xmlns:a16="http://schemas.microsoft.com/office/drawing/2014/main" id="{C585F6B9-D906-474F-B584-865E26ED2CC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stilini düzenlemek için tıklayın</a:t>
            </a:r>
          </a:p>
        </p:txBody>
      </p:sp>
      <p:sp>
        <p:nvSpPr>
          <p:cNvPr id="3" name="Metin Yer Tutucusu 2">
            <a:extLst>
              <a:ext uri="{FF2B5EF4-FFF2-40B4-BE49-F238E27FC236}">
                <a16:creationId xmlns:a16="http://schemas.microsoft.com/office/drawing/2014/main" id="{1D1F49F4-CAD8-4E8F-8988-F239B350EB4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C23E6CFC-227B-4772-84C1-F53D5FC4B32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5759DA6-47D4-4A5D-B39C-8886591ABCBF}" type="datetimeFigureOut">
              <a:rPr lang="tr-TR" smtClean="0"/>
              <a:t>29.03.2021</a:t>
            </a:fld>
            <a:endParaRPr lang="tr-TR"/>
          </a:p>
        </p:txBody>
      </p:sp>
      <p:sp>
        <p:nvSpPr>
          <p:cNvPr id="5" name="Alt Bilgi Yer Tutucusu 4">
            <a:extLst>
              <a:ext uri="{FF2B5EF4-FFF2-40B4-BE49-F238E27FC236}">
                <a16:creationId xmlns:a16="http://schemas.microsoft.com/office/drawing/2014/main" id="{46CAAF1C-E840-4328-AFA8-82081A55D6A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ayt Numarası Yer Tutucusu 5">
            <a:extLst>
              <a:ext uri="{FF2B5EF4-FFF2-40B4-BE49-F238E27FC236}">
                <a16:creationId xmlns:a16="http://schemas.microsoft.com/office/drawing/2014/main" id="{EB046B69-2BDC-404C-8CAD-4FBC8F4A501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D30C87A-0CC8-4330-8B63-69B44AB700F7}" type="slidenum">
              <a:rPr lang="tr-TR" smtClean="0"/>
              <a:t>‹#›</a:t>
            </a:fld>
            <a:endParaRPr lang="tr-TR"/>
          </a:p>
        </p:txBody>
      </p:sp>
    </p:spTree>
    <p:extLst>
      <p:ext uri="{BB962C8B-B14F-4D97-AF65-F5344CB8AC3E}">
        <p14:creationId xmlns:p14="http://schemas.microsoft.com/office/powerpoint/2010/main" val="14755325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2.xml"/><Relationship Id="rId4" Type="http://schemas.openxmlformats.org/officeDocument/2006/relationships/image" Target="../media/image5.jpg"/></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FB946D7-1CA4-446E-8795-007CACFDE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192416F2-BC84-4D7C-80C6-6296C10C3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795338" y="981075"/>
            <a:ext cx="10601325" cy="4552949"/>
          </a:xfrm>
          <a:prstGeom prst="rect">
            <a:avLst/>
          </a:prstGeom>
          <a:solidFill>
            <a:schemeClr val="bg1"/>
          </a:solidFill>
          <a:ln w="127000" cap="sq" cmpd="thinThick">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Başlık 1">
            <a:extLst>
              <a:ext uri="{FF2B5EF4-FFF2-40B4-BE49-F238E27FC236}">
                <a16:creationId xmlns:a16="http://schemas.microsoft.com/office/drawing/2014/main" id="{F42128ED-0D81-4E9E-A968-547DA9AB485F}"/>
              </a:ext>
            </a:extLst>
          </p:cNvPr>
          <p:cNvSpPr>
            <a:spLocks noGrp="1"/>
          </p:cNvSpPr>
          <p:nvPr>
            <p:ph type="ctrTitle"/>
          </p:nvPr>
        </p:nvSpPr>
        <p:spPr>
          <a:xfrm>
            <a:off x="1537097" y="1428750"/>
            <a:ext cx="9117807" cy="2105026"/>
          </a:xfrm>
        </p:spPr>
        <p:txBody>
          <a:bodyPr>
            <a:normAutofit/>
          </a:bodyPr>
          <a:lstStyle/>
          <a:p>
            <a:r>
              <a:rPr lang="tr-TR" b="1"/>
              <a:t>AKILLI GARAJ SİSTEMİ </a:t>
            </a:r>
          </a:p>
        </p:txBody>
      </p:sp>
      <p:sp>
        <p:nvSpPr>
          <p:cNvPr id="3" name="Alt Başlık 2">
            <a:extLst>
              <a:ext uri="{FF2B5EF4-FFF2-40B4-BE49-F238E27FC236}">
                <a16:creationId xmlns:a16="http://schemas.microsoft.com/office/drawing/2014/main" id="{EC94681E-DEEB-4698-8BA1-C8F5E46AC104}"/>
              </a:ext>
            </a:extLst>
          </p:cNvPr>
          <p:cNvSpPr>
            <a:spLocks noGrp="1"/>
          </p:cNvSpPr>
          <p:nvPr>
            <p:ph type="subTitle" idx="1"/>
          </p:nvPr>
        </p:nvSpPr>
        <p:spPr>
          <a:xfrm>
            <a:off x="1537097" y="3960557"/>
            <a:ext cx="9117807" cy="1097215"/>
          </a:xfrm>
        </p:spPr>
        <p:txBody>
          <a:bodyPr>
            <a:normAutofit/>
          </a:bodyPr>
          <a:lstStyle/>
          <a:p>
            <a:endParaRPr lang="tr-TR"/>
          </a:p>
        </p:txBody>
      </p:sp>
      <p:cxnSp>
        <p:nvCxnSpPr>
          <p:cNvPr id="15" name="Straight Connector 11">
            <a:extLst>
              <a:ext uri="{FF2B5EF4-FFF2-40B4-BE49-F238E27FC236}">
                <a16:creationId xmlns:a16="http://schemas.microsoft.com/office/drawing/2014/main" id="{2330623A-AB89-4E04-AC9A-2BAFBF85AE3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352800" y="3771366"/>
            <a:ext cx="5486400" cy="0"/>
          </a:xfrm>
          <a:prstGeom prst="line">
            <a:avLst/>
          </a:prstGeom>
          <a:ln w="2222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903070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DB1FA59-D19C-4310-930D-3EB81FA1E998}"/>
              </a:ext>
            </a:extLst>
          </p:cNvPr>
          <p:cNvSpPr>
            <a:spLocks noGrp="1"/>
          </p:cNvSpPr>
          <p:nvPr>
            <p:ph type="title"/>
          </p:nvPr>
        </p:nvSpPr>
        <p:spPr>
          <a:xfrm>
            <a:off x="6289158" y="803325"/>
            <a:ext cx="5259707" cy="1325563"/>
          </a:xfrm>
        </p:spPr>
        <p:txBody>
          <a:bodyPr>
            <a:normAutofit/>
          </a:bodyPr>
          <a:lstStyle/>
          <a:p>
            <a:r>
              <a:rPr lang="tr-TR" sz="4800" b="1" dirty="0"/>
              <a:t>AKILLI GARAJ NEDİR?</a:t>
            </a:r>
          </a:p>
        </p:txBody>
      </p:sp>
      <p:sp>
        <p:nvSpPr>
          <p:cNvPr id="10" name="Freeform: Shape 9">
            <a:extLst>
              <a:ext uri="{FF2B5EF4-FFF2-40B4-BE49-F238E27FC236}">
                <a16:creationId xmlns:a16="http://schemas.microsoft.com/office/drawing/2014/main" id="{357DD0D3-F869-46D0-944C-6EC60E19E3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136816" cy="5254922"/>
          </a:xfrm>
          <a:custGeom>
            <a:avLst/>
            <a:gdLst>
              <a:gd name="connsiteX0" fmla="*/ 0 w 6136816"/>
              <a:gd name="connsiteY0" fmla="*/ 0 h 5254922"/>
              <a:gd name="connsiteX1" fmla="*/ 6136816 w 6136816"/>
              <a:gd name="connsiteY1" fmla="*/ 0 h 5254922"/>
              <a:gd name="connsiteX2" fmla="*/ 6134892 w 6136816"/>
              <a:gd name="connsiteY2" fmla="*/ 111520 h 5254922"/>
              <a:gd name="connsiteX3" fmla="*/ 6066513 w 6136816"/>
              <a:gd name="connsiteY3" fmla="*/ 752995 h 5254922"/>
              <a:gd name="connsiteX4" fmla="*/ 140712 w 6136816"/>
              <a:gd name="connsiteY4" fmla="*/ 5219363 h 5254922"/>
              <a:gd name="connsiteX5" fmla="*/ 0 w 6136816"/>
              <a:gd name="connsiteY5" fmla="*/ 5199534 h 5254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136816" h="5254922">
                <a:moveTo>
                  <a:pt x="0" y="0"/>
                </a:moveTo>
                <a:lnTo>
                  <a:pt x="6136816" y="0"/>
                </a:lnTo>
                <a:lnTo>
                  <a:pt x="6134892" y="111520"/>
                </a:lnTo>
                <a:cubicBezTo>
                  <a:pt x="6124961" y="323936"/>
                  <a:pt x="6102367" y="538040"/>
                  <a:pt x="6066513" y="752995"/>
                </a:cubicBezTo>
                <a:cubicBezTo>
                  <a:pt x="5592281" y="3596146"/>
                  <a:pt x="2972232" y="5545369"/>
                  <a:pt x="140712" y="5219363"/>
                </a:cubicBezTo>
                <a:lnTo>
                  <a:pt x="0" y="5199534"/>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5" name="Resim 4" descr="açık hava, bina, çatı, pencere içeren bir resim&#10;&#10;Açıklama otomatik olarak oluşturuldu">
            <a:extLst>
              <a:ext uri="{FF2B5EF4-FFF2-40B4-BE49-F238E27FC236}">
                <a16:creationId xmlns:a16="http://schemas.microsoft.com/office/drawing/2014/main" id="{91D4313C-19F9-4BB4-A693-644E0D3A7747}"/>
              </a:ext>
            </a:extLst>
          </p:cNvPr>
          <p:cNvPicPr>
            <a:picLocks noChangeAspect="1"/>
          </p:cNvPicPr>
          <p:nvPr/>
        </p:nvPicPr>
        <p:blipFill rotWithShape="1">
          <a:blip r:embed="rId2">
            <a:extLst>
              <a:ext uri="{28A0092B-C50C-407E-A947-70E740481C1C}">
                <a14:useLocalDpi xmlns:a14="http://schemas.microsoft.com/office/drawing/2010/main" val="0"/>
              </a:ext>
            </a:extLst>
          </a:blip>
          <a:srcRect l="10719" r="11288"/>
          <a:stretch/>
        </p:blipFill>
        <p:spPr>
          <a:xfrm>
            <a:off x="136547" y="0"/>
            <a:ext cx="5863721" cy="4984915"/>
          </a:xfrm>
          <a:custGeom>
            <a:avLst/>
            <a:gdLst/>
            <a:ahLst/>
            <a:cxnLst/>
            <a:rect l="l" t="t" r="r" b="b"/>
            <a:pathLst>
              <a:path w="5863721" h="4984915">
                <a:moveTo>
                  <a:pt x="0" y="0"/>
                </a:moveTo>
                <a:lnTo>
                  <a:pt x="5863721" y="0"/>
                </a:lnTo>
                <a:lnTo>
                  <a:pt x="5844576" y="326138"/>
                </a:lnTo>
                <a:cubicBezTo>
                  <a:pt x="5833049" y="448313"/>
                  <a:pt x="5817094" y="570952"/>
                  <a:pt x="5796589" y="693884"/>
                </a:cubicBezTo>
                <a:cubicBezTo>
                  <a:pt x="5344573" y="3403845"/>
                  <a:pt x="2847261" y="5261756"/>
                  <a:pt x="148386" y="4951022"/>
                </a:cubicBezTo>
                <a:lnTo>
                  <a:pt x="0" y="4930112"/>
                </a:lnTo>
                <a:close/>
              </a:path>
            </a:pathLst>
          </a:custGeom>
        </p:spPr>
      </p:pic>
      <p:sp>
        <p:nvSpPr>
          <p:cNvPr id="3" name="İçerik Yer Tutucusu 2">
            <a:extLst>
              <a:ext uri="{FF2B5EF4-FFF2-40B4-BE49-F238E27FC236}">
                <a16:creationId xmlns:a16="http://schemas.microsoft.com/office/drawing/2014/main" id="{15018E27-00A4-49AE-A760-DF7C33592B9F}"/>
              </a:ext>
            </a:extLst>
          </p:cNvPr>
          <p:cNvSpPr>
            <a:spLocks noGrp="1"/>
          </p:cNvSpPr>
          <p:nvPr>
            <p:ph idx="1"/>
          </p:nvPr>
        </p:nvSpPr>
        <p:spPr>
          <a:xfrm>
            <a:off x="6289158" y="2279018"/>
            <a:ext cx="5259714" cy="3375920"/>
          </a:xfrm>
        </p:spPr>
        <p:txBody>
          <a:bodyPr anchor="t">
            <a:normAutofit/>
          </a:bodyPr>
          <a:lstStyle/>
          <a:p>
            <a:pPr marL="0" indent="0">
              <a:buNone/>
            </a:pPr>
            <a:r>
              <a:rPr lang="tr-TR" sz="2400" dirty="0"/>
              <a:t>Akıllı garaj, </a:t>
            </a:r>
            <a:r>
              <a:rPr lang="tr-TR" sz="2400" dirty="0" err="1"/>
              <a:t>IoT</a:t>
            </a:r>
            <a:r>
              <a:rPr lang="tr-TR" sz="2400" dirty="0"/>
              <a:t> prensipleri kullanarak garajlarımızı akıllı hale getiren bir start-</a:t>
            </a:r>
            <a:r>
              <a:rPr lang="tr-TR" sz="2400" dirty="0" err="1"/>
              <a:t>up</a:t>
            </a:r>
            <a:r>
              <a:rPr lang="tr-TR" sz="2400" dirty="0"/>
              <a:t> projesidir. </a:t>
            </a:r>
            <a:r>
              <a:rPr lang="tr-TR" sz="2400" dirty="0" err="1"/>
              <a:t>Blynk</a:t>
            </a:r>
            <a:r>
              <a:rPr lang="tr-TR" sz="2400" dirty="0"/>
              <a:t> aplikasyonu ve kişisel ihtiyaçlara göre hazırlanan özel bilgisayar uygulaması ile her an ve her yerden garajınıza erişim sağlayabileceksiniz.  </a:t>
            </a:r>
          </a:p>
        </p:txBody>
      </p:sp>
    </p:spTree>
    <p:extLst>
      <p:ext uri="{BB962C8B-B14F-4D97-AF65-F5344CB8AC3E}">
        <p14:creationId xmlns:p14="http://schemas.microsoft.com/office/powerpoint/2010/main" val="2256625331"/>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206ED5C-DA3D-4AE6-AA0A-B6BE5A32A8F6}"/>
              </a:ext>
            </a:extLst>
          </p:cNvPr>
          <p:cNvSpPr>
            <a:spLocks noGrp="1"/>
          </p:cNvSpPr>
          <p:nvPr>
            <p:ph type="title"/>
          </p:nvPr>
        </p:nvSpPr>
        <p:spPr>
          <a:xfrm>
            <a:off x="267286" y="1445494"/>
            <a:ext cx="4154243" cy="4376572"/>
          </a:xfrm>
        </p:spPr>
        <p:txBody>
          <a:bodyPr anchor="ctr">
            <a:normAutofit/>
          </a:bodyPr>
          <a:lstStyle/>
          <a:p>
            <a:pPr algn="ctr"/>
            <a:r>
              <a:rPr lang="tr-TR" sz="4000" b="1" dirty="0"/>
              <a:t>NEDEN AKILLI GARAJ KULLANMALIYIM?</a:t>
            </a:r>
          </a:p>
        </p:txBody>
      </p:sp>
      <p:sp>
        <p:nvSpPr>
          <p:cNvPr id="8" name="Freeform: Shape 7">
            <a:extLst>
              <a:ext uri="{FF2B5EF4-FFF2-40B4-BE49-F238E27FC236}">
                <a16:creationId xmlns:a16="http://schemas.microsoft.com/office/drawing/2014/main" id="{DFF2AC85-FAA0-4844-813F-83C04D738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7636" y="0"/>
            <a:ext cx="7281316" cy="6858000"/>
          </a:xfrm>
          <a:custGeom>
            <a:avLst/>
            <a:gdLst>
              <a:gd name="connsiteX0" fmla="*/ 361354 w 7281316"/>
              <a:gd name="connsiteY0" fmla="*/ 0 h 6858000"/>
              <a:gd name="connsiteX1" fmla="*/ 7281316 w 7281316"/>
              <a:gd name="connsiteY1" fmla="*/ 0 h 6858000"/>
              <a:gd name="connsiteX2" fmla="*/ 7281316 w 7281316"/>
              <a:gd name="connsiteY2" fmla="*/ 6858000 h 6858000"/>
              <a:gd name="connsiteX3" fmla="*/ 696735 w 7281316"/>
              <a:gd name="connsiteY3" fmla="*/ 6858000 h 6858000"/>
              <a:gd name="connsiteX4" fmla="*/ 690849 w 7281316"/>
              <a:gd name="connsiteY4" fmla="*/ 6842426 h 6858000"/>
              <a:gd name="connsiteX5" fmla="*/ 335637 w 7281316"/>
              <a:gd name="connsiteY5" fmla="*/ 9472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81316" h="6858000">
                <a:moveTo>
                  <a:pt x="361354" y="0"/>
                </a:moveTo>
                <a:lnTo>
                  <a:pt x="7281316" y="0"/>
                </a:lnTo>
                <a:lnTo>
                  <a:pt x="7281316" y="6858000"/>
                </a:lnTo>
                <a:lnTo>
                  <a:pt x="696735" y="6858000"/>
                </a:lnTo>
                <a:lnTo>
                  <a:pt x="690849" y="6842426"/>
                </a:lnTo>
                <a:cubicBezTo>
                  <a:pt x="-65870" y="4704140"/>
                  <a:pt x="-226206" y="2374054"/>
                  <a:pt x="335637" y="94722"/>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9CC0F1E-BAA2-47B1-8F83-7ECB9FD9E0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89558" y="0"/>
            <a:ext cx="6999394" cy="6858000"/>
          </a:xfrm>
          <a:custGeom>
            <a:avLst/>
            <a:gdLst>
              <a:gd name="connsiteX0" fmla="*/ 6999394 w 6999394"/>
              <a:gd name="connsiteY0" fmla="*/ 0 h 6858000"/>
              <a:gd name="connsiteX1" fmla="*/ 6999394 w 6999394"/>
              <a:gd name="connsiteY1" fmla="*/ 6858000 h 6858000"/>
              <a:gd name="connsiteX2" fmla="*/ 717029 w 6999394"/>
              <a:gd name="connsiteY2" fmla="*/ 6858000 h 6858000"/>
              <a:gd name="connsiteX3" fmla="*/ 623642 w 6999394"/>
              <a:gd name="connsiteY3" fmla="*/ 6599363 h 6858000"/>
              <a:gd name="connsiteX4" fmla="*/ 319533 w 6999394"/>
              <a:gd name="connsiteY4" fmla="*/ 193787 h 6858000"/>
              <a:gd name="connsiteX5" fmla="*/ 371685 w 6999394"/>
              <a:gd name="connsiteY5" fmla="*/ 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99394" h="6858000">
                <a:moveTo>
                  <a:pt x="6999394" y="0"/>
                </a:moveTo>
                <a:lnTo>
                  <a:pt x="6999394" y="6858000"/>
                </a:lnTo>
                <a:lnTo>
                  <a:pt x="717029" y="6858000"/>
                </a:lnTo>
                <a:lnTo>
                  <a:pt x="623642" y="6599363"/>
                </a:lnTo>
                <a:cubicBezTo>
                  <a:pt x="-67685" y="4563346"/>
                  <a:pt x="-206622" y="2355719"/>
                  <a:pt x="319533" y="193787"/>
                </a:cubicBezTo>
                <a:lnTo>
                  <a:pt x="371685" y="1"/>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çerik Yer Tutucusu 2">
            <a:extLst>
              <a:ext uri="{FF2B5EF4-FFF2-40B4-BE49-F238E27FC236}">
                <a16:creationId xmlns:a16="http://schemas.microsoft.com/office/drawing/2014/main" id="{C9225C56-AFFD-41E3-B799-873E39AC5442}"/>
              </a:ext>
            </a:extLst>
          </p:cNvPr>
          <p:cNvSpPr>
            <a:spLocks noGrp="1"/>
          </p:cNvSpPr>
          <p:nvPr>
            <p:ph idx="1"/>
          </p:nvPr>
        </p:nvSpPr>
        <p:spPr>
          <a:xfrm>
            <a:off x="6096000" y="1399032"/>
            <a:ext cx="5501834" cy="4471416"/>
          </a:xfrm>
        </p:spPr>
        <p:txBody>
          <a:bodyPr anchor="ctr">
            <a:normAutofit/>
          </a:bodyPr>
          <a:lstStyle/>
          <a:p>
            <a:pPr marL="0" indent="0">
              <a:buNone/>
            </a:pPr>
            <a:r>
              <a:rPr lang="tr-TR" sz="2200" dirty="0">
                <a:solidFill>
                  <a:schemeClr val="bg1"/>
                </a:solidFill>
              </a:rPr>
              <a:t>   Arabanızı garaja park etmek için yaklaştığınızda, garajın kapısını, ışıklarını arabanızdan açmak istemez miydiniz? Evet yanlış duymadınız. Araç ekranından kontrol edebileceğiniz bir garaj düşünün. Ayrıca sadece garajın önünde değil istediğiniz her yerden internet üzerinden garajınıza erişim sağlayabileceksiniz. Bununlar birlikte kişisel bilgisayarınızdan sizin için özel olarak tasarlanmış ara yüzde garajınızdan erişmek istediğiniz bilgileri görecek ve anında değişiklik yapabileceksiniz. </a:t>
            </a:r>
          </a:p>
        </p:txBody>
      </p:sp>
    </p:spTree>
    <p:extLst>
      <p:ext uri="{BB962C8B-B14F-4D97-AF65-F5344CB8AC3E}">
        <p14:creationId xmlns:p14="http://schemas.microsoft.com/office/powerpoint/2010/main" val="3349213602"/>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İçerik Yer Tutucusu 4" descr="ağaç, açık hava içeren bir resim&#10;&#10;Açıklama otomatik olarak oluşturuldu">
            <a:extLst>
              <a:ext uri="{FF2B5EF4-FFF2-40B4-BE49-F238E27FC236}">
                <a16:creationId xmlns:a16="http://schemas.microsoft.com/office/drawing/2014/main" id="{F912983B-31CC-4DE5-BC19-309886B2BFB2}"/>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0"/>
            <a:ext cx="12192000" cy="6857990"/>
          </a:xfrm>
          <a:prstGeom prst="rect">
            <a:avLst/>
          </a:prstGeom>
        </p:spPr>
      </p:pic>
      <p:sp>
        <p:nvSpPr>
          <p:cNvPr id="59" name="Freeform 5">
            <a:extLst>
              <a:ext uri="{FF2B5EF4-FFF2-40B4-BE49-F238E27FC236}">
                <a16:creationId xmlns:a16="http://schemas.microsoft.com/office/drawing/2014/main" id="{3CD9DF72-87A3-404E-A828-84CBF11A83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flipH="1">
            <a:off x="0" y="998175"/>
            <a:ext cx="6017172" cy="5859825"/>
          </a:xfrm>
          <a:custGeom>
            <a:avLst/>
            <a:gdLst>
              <a:gd name="T0" fmla="*/ 1333 w 1333"/>
              <a:gd name="T1" fmla="*/ 1031 h 1298"/>
              <a:gd name="T2" fmla="*/ 1333 w 1333"/>
              <a:gd name="T3" fmla="*/ 380 h 1298"/>
              <a:gd name="T4" fmla="*/ 706 w 1333"/>
              <a:gd name="T5" fmla="*/ 0 h 1298"/>
              <a:gd name="T6" fmla="*/ 0 w 1333"/>
              <a:gd name="T7" fmla="*/ 706 h 1298"/>
              <a:gd name="T8" fmla="*/ 323 w 1333"/>
              <a:gd name="T9" fmla="*/ 1298 h 1298"/>
              <a:gd name="T10" fmla="*/ 1090 w 1333"/>
              <a:gd name="T11" fmla="*/ 1298 h 1298"/>
              <a:gd name="T12" fmla="*/ 1333 w 1333"/>
              <a:gd name="T13" fmla="*/ 1031 h 1298"/>
            </a:gdLst>
            <a:ahLst/>
            <a:cxnLst>
              <a:cxn ang="0">
                <a:pos x="T0" y="T1"/>
              </a:cxn>
              <a:cxn ang="0">
                <a:pos x="T2" y="T3"/>
              </a:cxn>
              <a:cxn ang="0">
                <a:pos x="T4" y="T5"/>
              </a:cxn>
              <a:cxn ang="0">
                <a:pos x="T6" y="T7"/>
              </a:cxn>
              <a:cxn ang="0">
                <a:pos x="T8" y="T9"/>
              </a:cxn>
              <a:cxn ang="0">
                <a:pos x="T10" y="T11"/>
              </a:cxn>
              <a:cxn ang="0">
                <a:pos x="T12" y="T13"/>
              </a:cxn>
            </a:cxnLst>
            <a:rect l="0" t="0"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solidFill>
            <a:schemeClr val="bg1">
              <a:alpha val="75000"/>
            </a:schemeClr>
          </a:solidFill>
          <a:ln w="50800" cap="sq" cmpd="dbl">
            <a:noFill/>
            <a:miter lim="800000"/>
          </a:ln>
          <a:effec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p>
        </p:txBody>
      </p:sp>
      <p:sp>
        <p:nvSpPr>
          <p:cNvPr id="2" name="Başlık 1">
            <a:extLst>
              <a:ext uri="{FF2B5EF4-FFF2-40B4-BE49-F238E27FC236}">
                <a16:creationId xmlns:a16="http://schemas.microsoft.com/office/drawing/2014/main" id="{941AF315-4382-4CB3-80F4-E1B9D6063F9D}"/>
              </a:ext>
            </a:extLst>
          </p:cNvPr>
          <p:cNvSpPr>
            <a:spLocks noGrp="1"/>
          </p:cNvSpPr>
          <p:nvPr>
            <p:ph type="title"/>
          </p:nvPr>
        </p:nvSpPr>
        <p:spPr>
          <a:xfrm>
            <a:off x="709448" y="1913950"/>
            <a:ext cx="4204137" cy="1342754"/>
          </a:xfrm>
        </p:spPr>
        <p:txBody>
          <a:bodyPr>
            <a:normAutofit/>
          </a:bodyPr>
          <a:lstStyle/>
          <a:p>
            <a:pPr algn="ctr"/>
            <a:r>
              <a:rPr lang="tr-TR" sz="2500" b="1"/>
              <a:t>AKILLI GARAJ PİYASADA TEK Mİ?</a:t>
            </a:r>
            <a:br>
              <a:rPr lang="tr-TR" sz="2500" b="1"/>
            </a:br>
            <a:br>
              <a:rPr lang="tr-TR" sz="2500" b="1"/>
            </a:br>
            <a:r>
              <a:rPr lang="tr-TR" sz="2500" b="1"/>
              <a:t>BENZERLERİ VAR MI ?</a:t>
            </a:r>
          </a:p>
        </p:txBody>
      </p:sp>
      <p:cxnSp>
        <p:nvCxnSpPr>
          <p:cNvPr id="65" name="Straight Connector 60">
            <a:extLst>
              <a:ext uri="{FF2B5EF4-FFF2-40B4-BE49-F238E27FC236}">
                <a16:creationId xmlns:a16="http://schemas.microsoft.com/office/drawing/2014/main" id="{20E3A342-4D61-4E3F-AF90-1AB42AEB96C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87051" y="3337139"/>
            <a:ext cx="935420" cy="0"/>
          </a:xfrm>
          <a:prstGeom prst="line">
            <a:avLst/>
          </a:prstGeom>
          <a:ln w="25400" cap="sq">
            <a:solidFill>
              <a:schemeClr val="tx1">
                <a:lumMod val="85000"/>
                <a:lumOff val="15000"/>
              </a:schemeClr>
            </a:solidFill>
            <a:bevel/>
          </a:ln>
        </p:spPr>
        <p:style>
          <a:lnRef idx="1">
            <a:schemeClr val="accent1"/>
          </a:lnRef>
          <a:fillRef idx="0">
            <a:schemeClr val="accent1"/>
          </a:fillRef>
          <a:effectRef idx="0">
            <a:schemeClr val="accent1"/>
          </a:effectRef>
          <a:fontRef idx="minor">
            <a:schemeClr val="tx1"/>
          </a:fontRef>
        </p:style>
      </p:cxnSp>
      <p:sp>
        <p:nvSpPr>
          <p:cNvPr id="66" name="Content Placeholder 18">
            <a:extLst>
              <a:ext uri="{FF2B5EF4-FFF2-40B4-BE49-F238E27FC236}">
                <a16:creationId xmlns:a16="http://schemas.microsoft.com/office/drawing/2014/main" id="{D7D28FC8-5EB7-436E-896A-0C93ABDD6F69}"/>
              </a:ext>
            </a:extLst>
          </p:cNvPr>
          <p:cNvSpPr>
            <a:spLocks noGrp="1"/>
          </p:cNvSpPr>
          <p:nvPr>
            <p:ph idx="1"/>
          </p:nvPr>
        </p:nvSpPr>
        <p:spPr>
          <a:xfrm>
            <a:off x="525516" y="3417573"/>
            <a:ext cx="4593021" cy="2619839"/>
          </a:xfrm>
        </p:spPr>
        <p:txBody>
          <a:bodyPr anchor="ctr">
            <a:normAutofit/>
          </a:bodyPr>
          <a:lstStyle/>
          <a:p>
            <a:pPr marL="0" indent="0">
              <a:buNone/>
            </a:pPr>
            <a:r>
              <a:rPr lang="tr-TR" sz="1800" dirty="0"/>
              <a:t>Elbette haliz hazırda kullanımda olan bazı sistemler mevcuttur. Lakin bunlardan bir çoğu </a:t>
            </a:r>
            <a:r>
              <a:rPr lang="tr-TR" sz="1800" dirty="0" err="1"/>
              <a:t>bluetooth</a:t>
            </a:r>
            <a:r>
              <a:rPr lang="tr-TR" sz="1800" dirty="0"/>
              <a:t> teknolojisini kullanmaktadır. Akıllı garaj sistemi iste </a:t>
            </a:r>
            <a:r>
              <a:rPr lang="tr-TR" sz="1800" dirty="0" err="1"/>
              <a:t>IoT</a:t>
            </a:r>
            <a:r>
              <a:rPr lang="tr-TR" sz="1800" dirty="0"/>
              <a:t> prensipleri ile kişiye özel ara yüz kullanılarak internet olan her yerden garajınıza erişim sunmaktadır. Bununla birlikte tüm bu işlemleri sadece telefondan değil, arabanızın ekranından, telefonunuzdan ve kişisel bilgisayarınızdan yapabilirsiniz.</a:t>
            </a:r>
            <a:endParaRPr lang="en-US" sz="1800" dirty="0"/>
          </a:p>
        </p:txBody>
      </p:sp>
    </p:spTree>
    <p:extLst>
      <p:ext uri="{BB962C8B-B14F-4D97-AF65-F5344CB8AC3E}">
        <p14:creationId xmlns:p14="http://schemas.microsoft.com/office/powerpoint/2010/main" val="9972196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C4533AE-695C-41D6-903A-41E6A5644725}"/>
              </a:ext>
            </a:extLst>
          </p:cNvPr>
          <p:cNvSpPr>
            <a:spLocks noGrp="1"/>
          </p:cNvSpPr>
          <p:nvPr>
            <p:ph type="title"/>
          </p:nvPr>
        </p:nvSpPr>
        <p:spPr>
          <a:xfrm>
            <a:off x="6940295" y="1396289"/>
            <a:ext cx="4668257" cy="1325563"/>
          </a:xfrm>
        </p:spPr>
        <p:txBody>
          <a:bodyPr>
            <a:normAutofit/>
          </a:bodyPr>
          <a:lstStyle/>
          <a:p>
            <a:r>
              <a:rPr lang="tr-TR" sz="4000" b="1" dirty="0"/>
              <a:t>NEDEN ARAÇ EKRANI?</a:t>
            </a:r>
          </a:p>
        </p:txBody>
      </p:sp>
      <p:sp>
        <p:nvSpPr>
          <p:cNvPr id="20" name="Freeform: Shape 19">
            <a:extLst>
              <a:ext uri="{FF2B5EF4-FFF2-40B4-BE49-F238E27FC236}">
                <a16:creationId xmlns:a16="http://schemas.microsoft.com/office/drawing/2014/main" id="{2EEE8F11-3582-44B7-9869-F2D26D7DD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4133221" cy="3548529"/>
          </a:xfrm>
          <a:custGeom>
            <a:avLst/>
            <a:gdLst>
              <a:gd name="connsiteX0" fmla="*/ 0 w 4133221"/>
              <a:gd name="connsiteY0" fmla="*/ 0 h 3548529"/>
              <a:gd name="connsiteX1" fmla="*/ 3798429 w 4133221"/>
              <a:gd name="connsiteY1" fmla="*/ 0 h 3548529"/>
              <a:gd name="connsiteX2" fmla="*/ 3850140 w 4133221"/>
              <a:gd name="connsiteY2" fmla="*/ 85119 h 3548529"/>
              <a:gd name="connsiteX3" fmla="*/ 4133221 w 4133221"/>
              <a:gd name="connsiteY3" fmla="*/ 1203093 h 3548529"/>
              <a:gd name="connsiteX4" fmla="*/ 1787785 w 4133221"/>
              <a:gd name="connsiteY4" fmla="*/ 3548529 h 3548529"/>
              <a:gd name="connsiteX5" fmla="*/ 129311 w 4133221"/>
              <a:gd name="connsiteY5" fmla="*/ 2861567 h 3548529"/>
              <a:gd name="connsiteX6" fmla="*/ 0 w 4133221"/>
              <a:gd name="connsiteY6" fmla="*/ 2719289 h 35485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33221" h="3548529">
                <a:moveTo>
                  <a:pt x="0" y="0"/>
                </a:moveTo>
                <a:lnTo>
                  <a:pt x="3798429" y="0"/>
                </a:lnTo>
                <a:lnTo>
                  <a:pt x="3850140" y="85119"/>
                </a:lnTo>
                <a:cubicBezTo>
                  <a:pt x="4030674" y="417451"/>
                  <a:pt x="4133221" y="798296"/>
                  <a:pt x="4133221" y="1203093"/>
                </a:cubicBezTo>
                <a:cubicBezTo>
                  <a:pt x="4133221" y="2498442"/>
                  <a:pt x="3083134" y="3548529"/>
                  <a:pt x="1787785" y="3548529"/>
                </a:cubicBezTo>
                <a:cubicBezTo>
                  <a:pt x="1140111" y="3548529"/>
                  <a:pt x="553752" y="3286007"/>
                  <a:pt x="129311" y="2861567"/>
                </a:cubicBezTo>
                <a:lnTo>
                  <a:pt x="0" y="2719289"/>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 name="Freeform: Shape 21">
            <a:extLst>
              <a:ext uri="{FF2B5EF4-FFF2-40B4-BE49-F238E27FC236}">
                <a16:creationId xmlns:a16="http://schemas.microsoft.com/office/drawing/2014/main" id="{2141F1CC-6A53-4BCF-9127-AABB52E249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1" y="3842187"/>
            <a:ext cx="3321156" cy="3015812"/>
          </a:xfrm>
          <a:custGeom>
            <a:avLst/>
            <a:gdLst>
              <a:gd name="connsiteX0" fmla="*/ 1359768 w 3321156"/>
              <a:gd name="connsiteY0" fmla="*/ 0 h 3015812"/>
              <a:gd name="connsiteX1" fmla="*/ 3321156 w 3321156"/>
              <a:gd name="connsiteY1" fmla="*/ 1961388 h 3015812"/>
              <a:gd name="connsiteX2" fmla="*/ 3084427 w 3321156"/>
              <a:gd name="connsiteY2" fmla="*/ 2896302 h 3015812"/>
              <a:gd name="connsiteX3" fmla="*/ 3011823 w 3321156"/>
              <a:gd name="connsiteY3" fmla="*/ 3015812 h 3015812"/>
              <a:gd name="connsiteX4" fmla="*/ 0 w 3321156"/>
              <a:gd name="connsiteY4" fmla="*/ 3015812 h 3015812"/>
              <a:gd name="connsiteX5" fmla="*/ 0 w 3321156"/>
              <a:gd name="connsiteY5" fmla="*/ 549808 h 3015812"/>
              <a:gd name="connsiteX6" fmla="*/ 112143 w 3321156"/>
              <a:gd name="connsiteY6" fmla="*/ 447886 h 3015812"/>
              <a:gd name="connsiteX7" fmla="*/ 1359768 w 3321156"/>
              <a:gd name="connsiteY7" fmla="*/ 0 h 30158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21156" h="3015812">
                <a:moveTo>
                  <a:pt x="1359768" y="0"/>
                </a:moveTo>
                <a:cubicBezTo>
                  <a:pt x="2443013" y="0"/>
                  <a:pt x="3321156" y="878143"/>
                  <a:pt x="3321156" y="1961388"/>
                </a:cubicBezTo>
                <a:cubicBezTo>
                  <a:pt x="3321156" y="2299902"/>
                  <a:pt x="3235400" y="2618387"/>
                  <a:pt x="3084427" y="2896302"/>
                </a:cubicBezTo>
                <a:lnTo>
                  <a:pt x="3011823" y="3015812"/>
                </a:lnTo>
                <a:lnTo>
                  <a:pt x="0" y="3015812"/>
                </a:lnTo>
                <a:lnTo>
                  <a:pt x="0" y="549808"/>
                </a:lnTo>
                <a:lnTo>
                  <a:pt x="112143" y="447886"/>
                </a:lnTo>
                <a:cubicBezTo>
                  <a:pt x="451187" y="168082"/>
                  <a:pt x="885848" y="0"/>
                  <a:pt x="1359768" y="0"/>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 name="Oval 23">
            <a:extLst>
              <a:ext uri="{FF2B5EF4-FFF2-40B4-BE49-F238E27FC236}">
                <a16:creationId xmlns:a16="http://schemas.microsoft.com/office/drawing/2014/main" id="{561B2B49-7142-4CA8-A929-4671548E6A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94530" y="2496668"/>
            <a:ext cx="3118104" cy="3118104"/>
          </a:xfrm>
          <a:prstGeom prst="ellipse">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3" name="Resim 12" descr="el içeren bir resim&#10;&#10;Açıklama otomatik olarak oluşturuldu">
            <a:extLst>
              <a:ext uri="{FF2B5EF4-FFF2-40B4-BE49-F238E27FC236}">
                <a16:creationId xmlns:a16="http://schemas.microsoft.com/office/drawing/2014/main" id="{4B20C991-9668-4192-80E3-B96870191AF8}"/>
              </a:ext>
            </a:extLst>
          </p:cNvPr>
          <p:cNvPicPr>
            <a:picLocks noChangeAspect="1"/>
          </p:cNvPicPr>
          <p:nvPr/>
        </p:nvPicPr>
        <p:blipFill rotWithShape="1">
          <a:blip r:embed="rId2">
            <a:extLst>
              <a:ext uri="{28A0092B-C50C-407E-A947-70E740481C1C}">
                <a14:useLocalDpi xmlns:a14="http://schemas.microsoft.com/office/drawing/2010/main" val="0"/>
              </a:ext>
            </a:extLst>
          </a:blip>
          <a:srcRect l="6767" r="18331" b="1"/>
          <a:stretch/>
        </p:blipFill>
        <p:spPr>
          <a:xfrm>
            <a:off x="3559122" y="2661260"/>
            <a:ext cx="2788920" cy="2788920"/>
          </a:xfrm>
          <a:custGeom>
            <a:avLst/>
            <a:gdLst/>
            <a:ahLst/>
            <a:cxnLst/>
            <a:rect l="l" t="t" r="r" b="b"/>
            <a:pathLst>
              <a:path w="2880360" h="2880360">
                <a:moveTo>
                  <a:pt x="1440180" y="0"/>
                </a:moveTo>
                <a:cubicBezTo>
                  <a:pt x="2235569" y="0"/>
                  <a:pt x="2880360" y="644791"/>
                  <a:pt x="2880360" y="1440180"/>
                </a:cubicBezTo>
                <a:cubicBezTo>
                  <a:pt x="2880360" y="2235569"/>
                  <a:pt x="2235569" y="2880360"/>
                  <a:pt x="1440180" y="2880360"/>
                </a:cubicBezTo>
                <a:cubicBezTo>
                  <a:pt x="644791" y="2880360"/>
                  <a:pt x="0" y="2235569"/>
                  <a:pt x="0" y="1440180"/>
                </a:cubicBezTo>
                <a:cubicBezTo>
                  <a:pt x="0" y="644791"/>
                  <a:pt x="644791" y="0"/>
                  <a:pt x="1440180" y="0"/>
                </a:cubicBezTo>
                <a:close/>
              </a:path>
            </a:pathLst>
          </a:custGeom>
        </p:spPr>
      </p:pic>
      <p:pic>
        <p:nvPicPr>
          <p:cNvPr id="5" name="İçerik Yer Tutucusu 4" descr="metin, kontrol paneli içeren bir resim&#10;&#10;Açıklama otomatik olarak oluşturuldu">
            <a:extLst>
              <a:ext uri="{FF2B5EF4-FFF2-40B4-BE49-F238E27FC236}">
                <a16:creationId xmlns:a16="http://schemas.microsoft.com/office/drawing/2014/main" id="{6A142D51-7AE2-43E1-84EF-B415FA6326BB}"/>
              </a:ext>
            </a:extLst>
          </p:cNvPr>
          <p:cNvPicPr>
            <a:picLocks noChangeAspect="1"/>
          </p:cNvPicPr>
          <p:nvPr/>
        </p:nvPicPr>
        <p:blipFill rotWithShape="1">
          <a:blip r:embed="rId3">
            <a:extLst>
              <a:ext uri="{28A0092B-C50C-407E-A947-70E740481C1C}">
                <a14:useLocalDpi xmlns:a14="http://schemas.microsoft.com/office/drawing/2010/main" val="0"/>
              </a:ext>
            </a:extLst>
          </a:blip>
          <a:srcRect l="7884" r="14071" b="1"/>
          <a:stretch/>
        </p:blipFill>
        <p:spPr>
          <a:xfrm>
            <a:off x="20" y="10"/>
            <a:ext cx="3967953" cy="3383270"/>
          </a:xfrm>
          <a:custGeom>
            <a:avLst/>
            <a:gdLst/>
            <a:ahLst/>
            <a:cxnLst/>
            <a:rect l="l" t="t" r="r" b="b"/>
            <a:pathLst>
              <a:path w="3967973" h="3383280">
                <a:moveTo>
                  <a:pt x="0" y="0"/>
                </a:moveTo>
                <a:lnTo>
                  <a:pt x="3605273" y="0"/>
                </a:lnTo>
                <a:lnTo>
                  <a:pt x="3704836" y="163887"/>
                </a:lnTo>
                <a:cubicBezTo>
                  <a:pt x="3872651" y="472804"/>
                  <a:pt x="3967973" y="826817"/>
                  <a:pt x="3967973" y="1203093"/>
                </a:cubicBezTo>
                <a:cubicBezTo>
                  <a:pt x="3967973" y="2407177"/>
                  <a:pt x="2991870" y="3383280"/>
                  <a:pt x="1787786" y="3383280"/>
                </a:cubicBezTo>
                <a:cubicBezTo>
                  <a:pt x="1110489" y="3383280"/>
                  <a:pt x="505326" y="3074435"/>
                  <a:pt x="105448" y="2589894"/>
                </a:cubicBezTo>
                <a:lnTo>
                  <a:pt x="0" y="2448881"/>
                </a:lnTo>
                <a:close/>
              </a:path>
            </a:pathLst>
          </a:custGeom>
        </p:spPr>
      </p:pic>
      <p:pic>
        <p:nvPicPr>
          <p:cNvPr id="7" name="Resim 6" descr="metin içeren bir resim&#10;&#10;Açıklama otomatik olarak oluşturuldu">
            <a:extLst>
              <a:ext uri="{FF2B5EF4-FFF2-40B4-BE49-F238E27FC236}">
                <a16:creationId xmlns:a16="http://schemas.microsoft.com/office/drawing/2014/main" id="{73946315-3E24-40CC-A7D6-15A9D616EEEF}"/>
              </a:ext>
            </a:extLst>
          </p:cNvPr>
          <p:cNvPicPr>
            <a:picLocks noChangeAspect="1"/>
          </p:cNvPicPr>
          <p:nvPr/>
        </p:nvPicPr>
        <p:blipFill rotWithShape="1">
          <a:blip r:embed="rId4">
            <a:extLst>
              <a:ext uri="{28A0092B-C50C-407E-A947-70E740481C1C}">
                <a14:useLocalDpi xmlns:a14="http://schemas.microsoft.com/office/drawing/2010/main" val="0"/>
              </a:ext>
            </a:extLst>
          </a:blip>
          <a:srcRect t="6384" b="5252"/>
          <a:stretch/>
        </p:blipFill>
        <p:spPr>
          <a:xfrm>
            <a:off x="4825" y="4007260"/>
            <a:ext cx="3155071" cy="2850749"/>
          </a:xfrm>
          <a:custGeom>
            <a:avLst/>
            <a:gdLst/>
            <a:ahLst/>
            <a:cxnLst/>
            <a:rect l="l" t="t" r="r" b="b"/>
            <a:pathLst>
              <a:path w="3155071" h="2850749">
                <a:moveTo>
                  <a:pt x="1358746" y="0"/>
                </a:moveTo>
                <a:cubicBezTo>
                  <a:pt x="2350829" y="0"/>
                  <a:pt x="3155071" y="804242"/>
                  <a:pt x="3155071" y="1796325"/>
                </a:cubicBezTo>
                <a:cubicBezTo>
                  <a:pt x="3155071" y="2168356"/>
                  <a:pt x="3041975" y="2513972"/>
                  <a:pt x="2848287" y="2800668"/>
                </a:cubicBezTo>
                <a:lnTo>
                  <a:pt x="2810837" y="2850749"/>
                </a:lnTo>
                <a:lnTo>
                  <a:pt x="0" y="2850749"/>
                </a:lnTo>
                <a:lnTo>
                  <a:pt x="0" y="623564"/>
                </a:lnTo>
                <a:lnTo>
                  <a:pt x="88552" y="526132"/>
                </a:lnTo>
                <a:cubicBezTo>
                  <a:pt x="413623" y="201061"/>
                  <a:pt x="862705" y="0"/>
                  <a:pt x="1358746" y="0"/>
                </a:cubicBezTo>
                <a:close/>
              </a:path>
            </a:pathLst>
          </a:custGeom>
        </p:spPr>
      </p:pic>
      <p:sp>
        <p:nvSpPr>
          <p:cNvPr id="17" name="Content Placeholder 16">
            <a:extLst>
              <a:ext uri="{FF2B5EF4-FFF2-40B4-BE49-F238E27FC236}">
                <a16:creationId xmlns:a16="http://schemas.microsoft.com/office/drawing/2014/main" id="{A920ADB1-DC57-41D9-B542-4343F4E5F28B}"/>
              </a:ext>
            </a:extLst>
          </p:cNvPr>
          <p:cNvSpPr>
            <a:spLocks noGrp="1"/>
          </p:cNvSpPr>
          <p:nvPr>
            <p:ph idx="1"/>
          </p:nvPr>
        </p:nvSpPr>
        <p:spPr>
          <a:xfrm>
            <a:off x="6940296" y="2871982"/>
            <a:ext cx="4668256" cy="3181684"/>
          </a:xfrm>
        </p:spPr>
        <p:txBody>
          <a:bodyPr anchor="t">
            <a:normAutofit/>
          </a:bodyPr>
          <a:lstStyle/>
          <a:p>
            <a:pPr marL="0" indent="0">
              <a:buNone/>
            </a:pPr>
            <a:r>
              <a:rPr lang="tr-TR" sz="2000" dirty="0"/>
              <a:t>Yapılan araştırmalara göre son yıllarda meydana gelen kazaların %60’ı şoförlerin telefona bakmasından kaynaklanmaktadır. Garajınızın önüne geldiğinizde telefonunuza bakmak yerine radyo ekranınızdan tek tuşla garajınızın kapısını açabilecek ve garaj içindeki aydınlatma sisteminizi aktif hale getirebileceksiniz. Bununla birlikte telefonunuzu da kullanabilirsiniz.</a:t>
            </a:r>
            <a:endParaRPr lang="en-US" sz="2000" dirty="0"/>
          </a:p>
        </p:txBody>
      </p:sp>
    </p:spTree>
    <p:extLst>
      <p:ext uri="{BB962C8B-B14F-4D97-AF65-F5344CB8AC3E}">
        <p14:creationId xmlns:p14="http://schemas.microsoft.com/office/powerpoint/2010/main" val="2796938356"/>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9" name="Straight Connector 28">
            <a:extLst>
              <a:ext uri="{FF2B5EF4-FFF2-40B4-BE49-F238E27FC236}">
                <a16:creationId xmlns:a16="http://schemas.microsoft.com/office/drawing/2014/main" id="{99AE2756-0FC4-4155-83E7-58AAAB63E7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65689"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sp>
        <p:nvSpPr>
          <p:cNvPr id="31" name="Rectangle 30">
            <a:extLst>
              <a:ext uri="{FF2B5EF4-FFF2-40B4-BE49-F238E27FC236}">
                <a16:creationId xmlns:a16="http://schemas.microsoft.com/office/drawing/2014/main" id="{247AB924-1B87-43FC-B7C7-B112D5C51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463354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F700257D-CACC-498D-87D5-16AE4BF541BC}"/>
              </a:ext>
            </a:extLst>
          </p:cNvPr>
          <p:cNvSpPr>
            <a:spLocks noGrp="1"/>
          </p:cNvSpPr>
          <p:nvPr>
            <p:ph type="title"/>
          </p:nvPr>
        </p:nvSpPr>
        <p:spPr>
          <a:xfrm>
            <a:off x="527538" y="4756638"/>
            <a:ext cx="11139854" cy="930447"/>
          </a:xfrm>
        </p:spPr>
        <p:txBody>
          <a:bodyPr vert="horz" lIns="91440" tIns="45720" rIns="91440" bIns="45720" rtlCol="0" anchor="b">
            <a:normAutofit/>
          </a:bodyPr>
          <a:lstStyle/>
          <a:p>
            <a:pPr algn="ctr"/>
            <a:r>
              <a:rPr lang="en-US" sz="3400" dirty="0" err="1">
                <a:solidFill>
                  <a:srgbClr val="FFFFFF"/>
                </a:solidFill>
              </a:rPr>
              <a:t>Yukarıda</a:t>
            </a:r>
            <a:r>
              <a:rPr lang="en-US" sz="3400" dirty="0">
                <a:solidFill>
                  <a:srgbClr val="FFFFFF"/>
                </a:solidFill>
              </a:rPr>
              <a:t> </a:t>
            </a:r>
            <a:r>
              <a:rPr lang="en-US" sz="3400" dirty="0" err="1">
                <a:solidFill>
                  <a:srgbClr val="FFFFFF"/>
                </a:solidFill>
              </a:rPr>
              <a:t>bir</a:t>
            </a:r>
            <a:r>
              <a:rPr lang="en-US" sz="3400" dirty="0">
                <a:solidFill>
                  <a:srgbClr val="FFFFFF"/>
                </a:solidFill>
              </a:rPr>
              <a:t> araca </a:t>
            </a:r>
            <a:r>
              <a:rPr lang="en-US" sz="3400" dirty="0" err="1">
                <a:solidFill>
                  <a:srgbClr val="FFFFFF"/>
                </a:solidFill>
              </a:rPr>
              <a:t>entegre</a:t>
            </a:r>
            <a:r>
              <a:rPr lang="en-US" sz="3400" dirty="0">
                <a:solidFill>
                  <a:srgbClr val="FFFFFF"/>
                </a:solidFill>
              </a:rPr>
              <a:t> </a:t>
            </a:r>
            <a:r>
              <a:rPr lang="en-US" sz="3400" dirty="0" err="1">
                <a:solidFill>
                  <a:srgbClr val="FFFFFF"/>
                </a:solidFill>
              </a:rPr>
              <a:t>edilmiş</a:t>
            </a:r>
            <a:r>
              <a:rPr lang="en-US" sz="3400" dirty="0">
                <a:solidFill>
                  <a:srgbClr val="FFFFFF"/>
                </a:solidFill>
              </a:rPr>
              <a:t> Blynk </a:t>
            </a:r>
            <a:r>
              <a:rPr lang="en-US" sz="3400" dirty="0" err="1">
                <a:solidFill>
                  <a:srgbClr val="FFFFFF"/>
                </a:solidFill>
              </a:rPr>
              <a:t>sistemi</a:t>
            </a:r>
            <a:r>
              <a:rPr lang="en-US" sz="3400" dirty="0">
                <a:solidFill>
                  <a:srgbClr val="FFFFFF"/>
                </a:solidFill>
              </a:rPr>
              <a:t> </a:t>
            </a:r>
            <a:r>
              <a:rPr lang="en-US" sz="3400" dirty="0" err="1">
                <a:solidFill>
                  <a:srgbClr val="FFFFFF"/>
                </a:solidFill>
              </a:rPr>
              <a:t>gösterilmiştir</a:t>
            </a:r>
            <a:r>
              <a:rPr lang="en-US" sz="3400" dirty="0">
                <a:solidFill>
                  <a:srgbClr val="FFFFFF"/>
                </a:solidFill>
              </a:rPr>
              <a:t>.</a:t>
            </a:r>
          </a:p>
        </p:txBody>
      </p:sp>
      <p:pic>
        <p:nvPicPr>
          <p:cNvPr id="13" name="Resim 12">
            <a:extLst>
              <a:ext uri="{FF2B5EF4-FFF2-40B4-BE49-F238E27FC236}">
                <a16:creationId xmlns:a16="http://schemas.microsoft.com/office/drawing/2014/main" id="{39F6F36D-7B9E-4D97-B4B9-22F0D15F92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69165" y="386810"/>
            <a:ext cx="2998227" cy="3997637"/>
          </a:xfrm>
          <a:prstGeom prst="rect">
            <a:avLst/>
          </a:prstGeom>
        </p:spPr>
      </p:pic>
      <p:pic>
        <p:nvPicPr>
          <p:cNvPr id="5" name="İçerik Yer Tutucusu 4" descr="metin, cihaz, kontrol paneli, metre içeren bir resim&#10;&#10;Açıklama otomatik olarak oluşturuldu">
            <a:extLst>
              <a:ext uri="{FF2B5EF4-FFF2-40B4-BE49-F238E27FC236}">
                <a16:creationId xmlns:a16="http://schemas.microsoft.com/office/drawing/2014/main" id="{FAF45A63-32C7-4C22-8202-C5E008021FFA}"/>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65016" y="1019052"/>
            <a:ext cx="3433324" cy="2574993"/>
          </a:xfrm>
          <a:prstGeom prst="rect">
            <a:avLst/>
          </a:prstGeom>
        </p:spPr>
      </p:pic>
      <p:cxnSp>
        <p:nvCxnSpPr>
          <p:cNvPr id="33" name="Straight Connector 32">
            <a:extLst>
              <a:ext uri="{FF2B5EF4-FFF2-40B4-BE49-F238E27FC236}">
                <a16:creationId xmlns:a16="http://schemas.microsoft.com/office/drawing/2014/main" id="{818DC98F-4057-4645-B948-F604F39A9CF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53400"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11" name="Resim 10" descr="metin, ekran içeren bir resim&#10;&#10;Açıklama otomatik olarak oluşturuldu">
            <a:extLst>
              <a:ext uri="{FF2B5EF4-FFF2-40B4-BE49-F238E27FC236}">
                <a16:creationId xmlns:a16="http://schemas.microsoft.com/office/drawing/2014/main" id="{AE76BA68-84B2-4FE7-8606-D766FEC758D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39409" y="307729"/>
            <a:ext cx="2998227" cy="3997637"/>
          </a:xfrm>
          <a:prstGeom prst="rect">
            <a:avLst/>
          </a:prstGeom>
        </p:spPr>
      </p:pic>
      <p:cxnSp>
        <p:nvCxnSpPr>
          <p:cNvPr id="35" name="Straight Connector 34">
            <a:extLst>
              <a:ext uri="{FF2B5EF4-FFF2-40B4-BE49-F238E27FC236}">
                <a16:creationId xmlns:a16="http://schemas.microsoft.com/office/drawing/2014/main" id="{DAD2B705-4A9B-408D-AA80-4F41045E09D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573869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933095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321732"/>
            <a:ext cx="7058307" cy="1964266"/>
          </a:xfrm>
          <a:prstGeom prst="rect">
            <a:avLst/>
          </a:prstGeom>
          <a:solidFill>
            <a:srgbClr val="383B52">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Başlık 1">
            <a:extLst>
              <a:ext uri="{FF2B5EF4-FFF2-40B4-BE49-F238E27FC236}">
                <a16:creationId xmlns:a16="http://schemas.microsoft.com/office/drawing/2014/main" id="{91007402-DA44-4C63-8C96-EE53D80B9F42}"/>
              </a:ext>
            </a:extLst>
          </p:cNvPr>
          <p:cNvSpPr>
            <a:spLocks noGrp="1"/>
          </p:cNvSpPr>
          <p:nvPr>
            <p:ph type="title"/>
          </p:nvPr>
        </p:nvSpPr>
        <p:spPr>
          <a:xfrm>
            <a:off x="524256" y="491260"/>
            <a:ext cx="6594189" cy="1625210"/>
          </a:xfrm>
        </p:spPr>
        <p:txBody>
          <a:bodyPr>
            <a:normAutofit/>
          </a:bodyPr>
          <a:lstStyle/>
          <a:p>
            <a:pPr algn="ctr"/>
            <a:r>
              <a:rPr lang="tr-TR" b="1" dirty="0">
                <a:solidFill>
                  <a:srgbClr val="FFFFFF"/>
                </a:solidFill>
              </a:rPr>
              <a:t>ARACINIZA DÜŞKÜNSENİZ BU SİSTEM TAM SİZE GÖRE !!</a:t>
            </a:r>
          </a:p>
        </p:txBody>
      </p:sp>
      <p:pic>
        <p:nvPicPr>
          <p:cNvPr id="5" name="İçerik Yer Tutucusu 4">
            <a:extLst>
              <a:ext uri="{FF2B5EF4-FFF2-40B4-BE49-F238E27FC236}">
                <a16:creationId xmlns:a16="http://schemas.microsoft.com/office/drawing/2014/main" id="{9D515B59-D3D0-474F-9FD2-ADF9EDDD2E22}"/>
              </a:ext>
            </a:extLst>
          </p:cNvPr>
          <p:cNvPicPr>
            <a:picLocks noChangeAspect="1"/>
          </p:cNvPicPr>
          <p:nvPr/>
        </p:nvPicPr>
        <p:blipFill rotWithShape="1">
          <a:blip r:embed="rId2">
            <a:extLst>
              <a:ext uri="{28A0092B-C50C-407E-A947-70E740481C1C}">
                <a14:useLocalDpi xmlns:a14="http://schemas.microsoft.com/office/drawing/2010/main" val="0"/>
              </a:ext>
            </a:extLst>
          </a:blip>
          <a:srcRect r="2692" b="-3"/>
          <a:stretch/>
        </p:blipFill>
        <p:spPr>
          <a:xfrm>
            <a:off x="327547" y="2454903"/>
            <a:ext cx="7058306" cy="4080254"/>
          </a:xfrm>
          <a:prstGeom prst="rect">
            <a:avLst/>
          </a:prstGeom>
        </p:spPr>
      </p:pic>
      <p:sp>
        <p:nvSpPr>
          <p:cNvPr id="19" name="Rectangle 18">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6975" y="321732"/>
            <a:ext cx="4313293" cy="62145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Content Placeholder 8">
            <a:extLst>
              <a:ext uri="{FF2B5EF4-FFF2-40B4-BE49-F238E27FC236}">
                <a16:creationId xmlns:a16="http://schemas.microsoft.com/office/drawing/2014/main" id="{2D9AAADF-DA7C-4F6C-B1F7-A3062EF68D70}"/>
              </a:ext>
            </a:extLst>
          </p:cNvPr>
          <p:cNvSpPr>
            <a:spLocks noGrp="1"/>
          </p:cNvSpPr>
          <p:nvPr>
            <p:ph idx="1"/>
          </p:nvPr>
        </p:nvSpPr>
        <p:spPr>
          <a:xfrm>
            <a:off x="8029319" y="917725"/>
            <a:ext cx="3424739" cy="4852362"/>
          </a:xfrm>
        </p:spPr>
        <p:txBody>
          <a:bodyPr anchor="ctr">
            <a:normAutofit/>
          </a:bodyPr>
          <a:lstStyle/>
          <a:p>
            <a:pPr marL="0" indent="0">
              <a:buNone/>
            </a:pPr>
            <a:r>
              <a:rPr lang="tr-TR" sz="2000" dirty="0">
                <a:solidFill>
                  <a:srgbClr val="FFFFFF"/>
                </a:solidFill>
              </a:rPr>
              <a:t>Size özel olarak tasarlanmış ara yüzde ofisinizde, işyerinde ya da her hangi bir yerde hem telefonunuzdan hem de bilgisayardan garajınıza erişebilecek veri okuması yapabilecek ve internet üzerinden ortam hakkında değişiklik yapabileceksiniz.</a:t>
            </a:r>
            <a:endParaRPr lang="en-US" sz="2000" dirty="0">
              <a:solidFill>
                <a:srgbClr val="FFFFFF"/>
              </a:solidFill>
            </a:endParaRPr>
          </a:p>
        </p:txBody>
      </p:sp>
    </p:spTree>
    <p:extLst>
      <p:ext uri="{BB962C8B-B14F-4D97-AF65-F5344CB8AC3E}">
        <p14:creationId xmlns:p14="http://schemas.microsoft.com/office/powerpoint/2010/main" val="5794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66B332A4-D438-4773-A77F-5ED49A448D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53768" y="0"/>
            <a:ext cx="8284464" cy="6858000"/>
          </a:xfrm>
          <a:custGeom>
            <a:avLst/>
            <a:gdLst>
              <a:gd name="connsiteX0" fmla="*/ 1818109 w 8284464"/>
              <a:gd name="connsiteY0" fmla="*/ 0 h 6858000"/>
              <a:gd name="connsiteX1" fmla="*/ 6466355 w 8284464"/>
              <a:gd name="connsiteY1" fmla="*/ 0 h 6858000"/>
              <a:gd name="connsiteX2" fmla="*/ 6620596 w 8284464"/>
              <a:gd name="connsiteY2" fmla="*/ 109683 h 6858000"/>
              <a:gd name="connsiteX3" fmla="*/ 8284464 w 8284464"/>
              <a:gd name="connsiteY3" fmla="*/ 3429000 h 6858000"/>
              <a:gd name="connsiteX4" fmla="*/ 6620596 w 8284464"/>
              <a:gd name="connsiteY4" fmla="*/ 6748318 h 6858000"/>
              <a:gd name="connsiteX5" fmla="*/ 6466355 w 8284464"/>
              <a:gd name="connsiteY5" fmla="*/ 6858000 h 6858000"/>
              <a:gd name="connsiteX6" fmla="*/ 1818109 w 8284464"/>
              <a:gd name="connsiteY6" fmla="*/ 6858000 h 6858000"/>
              <a:gd name="connsiteX7" fmla="*/ 1663869 w 8284464"/>
              <a:gd name="connsiteY7" fmla="*/ 6748318 h 6858000"/>
              <a:gd name="connsiteX8" fmla="*/ 0 w 8284464"/>
              <a:gd name="connsiteY8" fmla="*/ 3429000 h 6858000"/>
              <a:gd name="connsiteX9" fmla="*/ 1663869 w 8284464"/>
              <a:gd name="connsiteY9" fmla="*/ 10968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284464" h="6858000">
                <a:moveTo>
                  <a:pt x="1818109" y="0"/>
                </a:moveTo>
                <a:lnTo>
                  <a:pt x="6466355" y="0"/>
                </a:lnTo>
                <a:lnTo>
                  <a:pt x="6620596" y="109683"/>
                </a:lnTo>
                <a:cubicBezTo>
                  <a:pt x="7630666" y="865069"/>
                  <a:pt x="8284464" y="2070683"/>
                  <a:pt x="8284464" y="3429000"/>
                </a:cubicBezTo>
                <a:cubicBezTo>
                  <a:pt x="8284464" y="4787317"/>
                  <a:pt x="7630666" y="5992931"/>
                  <a:pt x="6620596" y="6748318"/>
                </a:cubicBezTo>
                <a:lnTo>
                  <a:pt x="6466355" y="6858000"/>
                </a:lnTo>
                <a:lnTo>
                  <a:pt x="1818109" y="6858000"/>
                </a:lnTo>
                <a:lnTo>
                  <a:pt x="1663869" y="6748318"/>
                </a:lnTo>
                <a:cubicBezTo>
                  <a:pt x="653798" y="5992931"/>
                  <a:pt x="0" y="4787317"/>
                  <a:pt x="0" y="3429000"/>
                </a:cubicBezTo>
                <a:cubicBezTo>
                  <a:pt x="0" y="2070683"/>
                  <a:pt x="653798" y="865069"/>
                  <a:pt x="1663869" y="109683"/>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F9AD32D-FF05-44F4-BD4D-9CEE89B71E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18360" y="0"/>
            <a:ext cx="7955280" cy="6858000"/>
          </a:xfrm>
          <a:custGeom>
            <a:avLst/>
            <a:gdLst>
              <a:gd name="connsiteX0" fmla="*/ 1962423 w 7955280"/>
              <a:gd name="connsiteY0" fmla="*/ 0 h 6858000"/>
              <a:gd name="connsiteX1" fmla="*/ 5992858 w 7955280"/>
              <a:gd name="connsiteY1" fmla="*/ 0 h 6858000"/>
              <a:gd name="connsiteX2" fmla="*/ 6040191 w 7955280"/>
              <a:gd name="connsiteY2" fmla="*/ 27216 h 6858000"/>
              <a:gd name="connsiteX3" fmla="*/ 7955280 w 7955280"/>
              <a:gd name="connsiteY3" fmla="*/ 3429000 h 6858000"/>
              <a:gd name="connsiteX4" fmla="*/ 6040191 w 7955280"/>
              <a:gd name="connsiteY4" fmla="*/ 6830784 h 6858000"/>
              <a:gd name="connsiteX5" fmla="*/ 5992858 w 7955280"/>
              <a:gd name="connsiteY5" fmla="*/ 6858000 h 6858000"/>
              <a:gd name="connsiteX6" fmla="*/ 1962423 w 7955280"/>
              <a:gd name="connsiteY6" fmla="*/ 6858000 h 6858000"/>
              <a:gd name="connsiteX7" fmla="*/ 1915089 w 7955280"/>
              <a:gd name="connsiteY7" fmla="*/ 6830784 h 6858000"/>
              <a:gd name="connsiteX8" fmla="*/ 0 w 7955280"/>
              <a:gd name="connsiteY8" fmla="*/ 3429000 h 6858000"/>
              <a:gd name="connsiteX9" fmla="*/ 1915089 w 7955280"/>
              <a:gd name="connsiteY9" fmla="*/ 2721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55280" h="6858000">
                <a:moveTo>
                  <a:pt x="1962423" y="0"/>
                </a:moveTo>
                <a:lnTo>
                  <a:pt x="5992858" y="0"/>
                </a:lnTo>
                <a:lnTo>
                  <a:pt x="6040191" y="27216"/>
                </a:lnTo>
                <a:cubicBezTo>
                  <a:pt x="7188332" y="724844"/>
                  <a:pt x="7955280" y="1987357"/>
                  <a:pt x="7955280" y="3429000"/>
                </a:cubicBezTo>
                <a:cubicBezTo>
                  <a:pt x="7955280" y="4870644"/>
                  <a:pt x="7188332" y="6133157"/>
                  <a:pt x="6040191" y="6830784"/>
                </a:cubicBezTo>
                <a:lnTo>
                  <a:pt x="5992858" y="6858000"/>
                </a:lnTo>
                <a:lnTo>
                  <a:pt x="1962423" y="6858000"/>
                </a:lnTo>
                <a:lnTo>
                  <a:pt x="1915089" y="6830784"/>
                </a:lnTo>
                <a:cubicBezTo>
                  <a:pt x="766948" y="6133157"/>
                  <a:pt x="0" y="4870644"/>
                  <a:pt x="0" y="3429000"/>
                </a:cubicBezTo>
                <a:cubicBezTo>
                  <a:pt x="0" y="1987357"/>
                  <a:pt x="766948" y="724844"/>
                  <a:pt x="1915089" y="27216"/>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Başlık 1">
            <a:extLst>
              <a:ext uri="{FF2B5EF4-FFF2-40B4-BE49-F238E27FC236}">
                <a16:creationId xmlns:a16="http://schemas.microsoft.com/office/drawing/2014/main" id="{628C5B84-0F6B-481B-B35C-ACF38FD8EED6}"/>
              </a:ext>
            </a:extLst>
          </p:cNvPr>
          <p:cNvSpPr>
            <a:spLocks noGrp="1"/>
          </p:cNvSpPr>
          <p:nvPr>
            <p:ph type="title"/>
          </p:nvPr>
        </p:nvSpPr>
        <p:spPr>
          <a:xfrm>
            <a:off x="2555631" y="1441938"/>
            <a:ext cx="7080738" cy="3974124"/>
          </a:xfrm>
        </p:spPr>
        <p:txBody>
          <a:bodyPr vert="horz" lIns="91440" tIns="45720" rIns="91440" bIns="45720" rtlCol="0" anchor="ctr">
            <a:normAutofit fontScale="90000"/>
          </a:bodyPr>
          <a:lstStyle/>
          <a:p>
            <a:pPr algn="ctr"/>
            <a:r>
              <a:rPr lang="tr-TR" sz="5400" b="1" dirty="0">
                <a:solidFill>
                  <a:schemeClr val="bg1">
                    <a:lumMod val="95000"/>
                    <a:lumOff val="5000"/>
                  </a:schemeClr>
                </a:solidFill>
              </a:rPr>
              <a:t>Daha detaylı bilgi için lütfen müşteri temsilcimizle iletişime geçin. Ayrıca internet sitemizi de ziyaret edebilirsiniz.</a:t>
            </a:r>
            <a:br>
              <a:rPr lang="tr-TR" sz="5400" b="1" dirty="0">
                <a:solidFill>
                  <a:schemeClr val="bg1">
                    <a:lumMod val="95000"/>
                    <a:lumOff val="5000"/>
                  </a:schemeClr>
                </a:solidFill>
              </a:rPr>
            </a:br>
            <a:br>
              <a:rPr lang="tr-TR" sz="5400" b="1" dirty="0">
                <a:solidFill>
                  <a:schemeClr val="bg1">
                    <a:lumMod val="95000"/>
                    <a:lumOff val="5000"/>
                  </a:schemeClr>
                </a:solidFill>
              </a:rPr>
            </a:br>
            <a:r>
              <a:rPr lang="tr-TR" sz="5400" b="1" dirty="0">
                <a:solidFill>
                  <a:schemeClr val="bg1">
                    <a:lumMod val="95000"/>
                    <a:lumOff val="5000"/>
                  </a:schemeClr>
                </a:solidFill>
              </a:rPr>
              <a:t>www.akıllıgaraj.com</a:t>
            </a:r>
            <a:endParaRPr lang="en-US" sz="5400" b="1" dirty="0">
              <a:solidFill>
                <a:schemeClr val="bg1">
                  <a:lumMod val="95000"/>
                  <a:lumOff val="5000"/>
                </a:schemeClr>
              </a:solidFill>
            </a:endParaRPr>
          </a:p>
        </p:txBody>
      </p:sp>
    </p:spTree>
    <p:extLst>
      <p:ext uri="{BB962C8B-B14F-4D97-AF65-F5344CB8AC3E}">
        <p14:creationId xmlns:p14="http://schemas.microsoft.com/office/powerpoint/2010/main" val="2821142921"/>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TotalTime>
  <Words>298</Words>
  <Application>Microsoft Office PowerPoint</Application>
  <PresentationFormat>Geniş ekran</PresentationFormat>
  <Paragraphs>13</Paragraphs>
  <Slides>8</Slides>
  <Notes>0</Notes>
  <HiddenSlides>0</HiddenSlides>
  <MMClips>0</MMClips>
  <ScaleCrop>false</ScaleCrop>
  <HeadingPairs>
    <vt:vector size="6" baseType="variant">
      <vt:variant>
        <vt:lpstr>Kullanılan Yazı Tipleri</vt:lpstr>
      </vt:variant>
      <vt:variant>
        <vt:i4>3</vt:i4>
      </vt:variant>
      <vt:variant>
        <vt:lpstr>Tema</vt:lpstr>
      </vt:variant>
      <vt:variant>
        <vt:i4>1</vt:i4>
      </vt:variant>
      <vt:variant>
        <vt:lpstr>Slayt Başlıkları</vt:lpstr>
      </vt:variant>
      <vt:variant>
        <vt:i4>8</vt:i4>
      </vt:variant>
    </vt:vector>
  </HeadingPairs>
  <TitlesOfParts>
    <vt:vector size="12" baseType="lpstr">
      <vt:lpstr>Arial</vt:lpstr>
      <vt:lpstr>Calibri</vt:lpstr>
      <vt:lpstr>Calibri Light</vt:lpstr>
      <vt:lpstr>Office Teması</vt:lpstr>
      <vt:lpstr>AKILLI GARAJ SİSTEMİ </vt:lpstr>
      <vt:lpstr>AKILLI GARAJ NEDİR?</vt:lpstr>
      <vt:lpstr>NEDEN AKILLI GARAJ KULLANMALIYIM?</vt:lpstr>
      <vt:lpstr>AKILLI GARAJ PİYASADA TEK Mİ?  BENZERLERİ VAR MI ?</vt:lpstr>
      <vt:lpstr>NEDEN ARAÇ EKRANI?</vt:lpstr>
      <vt:lpstr>Yukarıda bir araca entegre edilmiş Blynk sistemi gösterilmiştir.</vt:lpstr>
      <vt:lpstr>ARACINIZA DÜŞKÜNSENİZ BU SİSTEM TAM SİZE GÖRE !!</vt:lpstr>
      <vt:lpstr>Daha detaylı bilgi için lütfen müşteri temsilcimizle iletişime geçin. Ayrıca internet sitemizi de ziyaret edebilirsiniz.  www.akıllıgaraj.com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AKILLI GARAJ SİSTEMİ </dc:title>
  <dc:creator>Yunus Emre Ateş</dc:creator>
  <cp:lastModifiedBy>Yunus Emre Ateş</cp:lastModifiedBy>
  <cp:revision>5</cp:revision>
  <dcterms:created xsi:type="dcterms:W3CDTF">2021-03-29T19:53:55Z</dcterms:created>
  <dcterms:modified xsi:type="dcterms:W3CDTF">2021-03-29T20:34:49Z</dcterms:modified>
</cp:coreProperties>
</file>