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4"/>
  </p:notesMasterIdLst>
  <p:sldIdLst>
    <p:sldId id="256" r:id="rId5"/>
    <p:sldId id="275" r:id="rId6"/>
    <p:sldId id="276" r:id="rId7"/>
    <p:sldId id="277" r:id="rId8"/>
    <p:sldId id="278" r:id="rId9"/>
    <p:sldId id="279" r:id="rId10"/>
    <p:sldId id="287" r:id="rId11"/>
    <p:sldId id="280" r:id="rId12"/>
    <p:sldId id="281" r:id="rId13"/>
    <p:sldId id="282" r:id="rId14"/>
    <p:sldId id="285" r:id="rId15"/>
    <p:sldId id="286" r:id="rId16"/>
    <p:sldId id="284" r:id="rId17"/>
    <p:sldId id="261" r:id="rId18"/>
    <p:sldId id="257" r:id="rId19"/>
    <p:sldId id="289" r:id="rId20"/>
    <p:sldId id="262" r:id="rId21"/>
    <p:sldId id="268" r:id="rId22"/>
    <p:sldId id="288" r:id="rId23"/>
    <p:sldId id="263" r:id="rId24"/>
    <p:sldId id="264" r:id="rId25"/>
    <p:sldId id="271" r:id="rId26"/>
    <p:sldId id="274" r:id="rId27"/>
    <p:sldId id="272" r:id="rId28"/>
    <p:sldId id="273" r:id="rId29"/>
    <p:sldId id="270" r:id="rId30"/>
    <p:sldId id="258" r:id="rId31"/>
    <p:sldId id="269" r:id="rId32"/>
    <p:sldId id="26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329" autoAdjust="0"/>
    <p:restoredTop sz="94660"/>
  </p:normalViewPr>
  <p:slideViewPr>
    <p:cSldViewPr>
      <p:cViewPr varScale="1">
        <p:scale>
          <a:sx n="76" d="100"/>
          <a:sy n="76" d="100"/>
        </p:scale>
        <p:origin x="-1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A650B-064B-43AF-8EF4-34EDB31D9687}" type="doc">
      <dgm:prSet loTypeId="urn:microsoft.com/office/officeart/2005/8/layout/arrow5" loCatId="process" qsTypeId="urn:microsoft.com/office/officeart/2005/8/quickstyle/3d2" qsCatId="3D" csTypeId="urn:microsoft.com/office/officeart/2005/8/colors/colorful4" csCatId="colorful" phldr="1"/>
      <dgm:spPr/>
      <dgm:t>
        <a:bodyPr/>
        <a:lstStyle/>
        <a:p>
          <a:endParaRPr lang="en-US"/>
        </a:p>
      </dgm:t>
    </dgm:pt>
    <dgm:pt modelId="{BE215EC5-D715-4193-89BE-4651CE18F369}">
      <dgm:prSet phldrT="[Text]"/>
      <dgm:spPr/>
      <dgm:t>
        <a:bodyPr/>
        <a:lstStyle/>
        <a:p>
          <a:r>
            <a:rPr lang="en-US" dirty="0" err="1" smtClean="0">
              <a:solidFill>
                <a:srgbClr val="FFFF00"/>
              </a:solidFill>
            </a:rPr>
            <a:t>Kompetensi</a:t>
          </a:r>
          <a:endParaRPr lang="en-US" dirty="0" smtClean="0">
            <a:solidFill>
              <a:srgbClr val="FFFF00"/>
            </a:solidFill>
          </a:endParaRPr>
        </a:p>
        <a:p>
          <a:r>
            <a:rPr lang="en-US" dirty="0" err="1" smtClean="0">
              <a:solidFill>
                <a:srgbClr val="FFFF00"/>
              </a:solidFill>
            </a:rPr>
            <a:t>Kerja</a:t>
          </a:r>
          <a:endParaRPr lang="en-US" dirty="0">
            <a:solidFill>
              <a:srgbClr val="FFFF00"/>
            </a:solidFill>
          </a:endParaRPr>
        </a:p>
      </dgm:t>
    </dgm:pt>
    <dgm:pt modelId="{DDAB25CF-9861-4C70-A6B4-250897A22A4B}" type="parTrans" cxnId="{E5658CE3-7AEB-4FA9-ADC3-FEDAFCD01E4D}">
      <dgm:prSet/>
      <dgm:spPr/>
      <dgm:t>
        <a:bodyPr/>
        <a:lstStyle/>
        <a:p>
          <a:endParaRPr lang="en-US"/>
        </a:p>
      </dgm:t>
    </dgm:pt>
    <dgm:pt modelId="{012BCCFF-3337-418D-903F-7E14F8308EA6}" type="sibTrans" cxnId="{E5658CE3-7AEB-4FA9-ADC3-FEDAFCD01E4D}">
      <dgm:prSet/>
      <dgm:spPr/>
      <dgm:t>
        <a:bodyPr/>
        <a:lstStyle/>
        <a:p>
          <a:endParaRPr lang="en-US"/>
        </a:p>
      </dgm:t>
    </dgm:pt>
    <dgm:pt modelId="{F36E7B05-421A-46C0-AD8A-13B899DB85EE}">
      <dgm:prSet phldrT="[Text]"/>
      <dgm:spPr/>
      <dgm:t>
        <a:bodyPr/>
        <a:lstStyle/>
        <a:p>
          <a:r>
            <a:rPr lang="en-US" dirty="0" err="1" smtClean="0">
              <a:solidFill>
                <a:schemeClr val="accent6">
                  <a:lumMod val="20000"/>
                  <a:lumOff val="80000"/>
                </a:schemeClr>
              </a:solidFill>
            </a:rPr>
            <a:t>Kompetensi</a:t>
          </a:r>
          <a:r>
            <a:rPr lang="en-US" dirty="0" smtClean="0">
              <a:solidFill>
                <a:schemeClr val="accent6">
                  <a:lumMod val="20000"/>
                  <a:lumOff val="80000"/>
                </a:schemeClr>
              </a:solidFill>
            </a:rPr>
            <a:t> </a:t>
          </a:r>
        </a:p>
        <a:p>
          <a:r>
            <a:rPr lang="en-US" dirty="0" err="1" smtClean="0">
              <a:solidFill>
                <a:schemeClr val="accent6">
                  <a:lumMod val="20000"/>
                  <a:lumOff val="80000"/>
                </a:schemeClr>
              </a:solidFill>
            </a:rPr>
            <a:t>Akademik</a:t>
          </a:r>
          <a:endParaRPr lang="en-US" dirty="0">
            <a:solidFill>
              <a:schemeClr val="accent6">
                <a:lumMod val="20000"/>
                <a:lumOff val="80000"/>
              </a:schemeClr>
            </a:solidFill>
          </a:endParaRPr>
        </a:p>
      </dgm:t>
    </dgm:pt>
    <dgm:pt modelId="{AC472EC4-FCC8-4D40-8F45-56AA3A02E67D}" type="parTrans" cxnId="{90E7ED45-6B15-4481-836A-6EEDC07174E4}">
      <dgm:prSet/>
      <dgm:spPr/>
      <dgm:t>
        <a:bodyPr/>
        <a:lstStyle/>
        <a:p>
          <a:endParaRPr lang="en-US"/>
        </a:p>
      </dgm:t>
    </dgm:pt>
    <dgm:pt modelId="{DE844B8D-5195-4D4B-9044-9464C3BABFF2}" type="sibTrans" cxnId="{90E7ED45-6B15-4481-836A-6EEDC07174E4}">
      <dgm:prSet/>
      <dgm:spPr/>
      <dgm:t>
        <a:bodyPr/>
        <a:lstStyle/>
        <a:p>
          <a:endParaRPr lang="en-US"/>
        </a:p>
      </dgm:t>
    </dgm:pt>
    <dgm:pt modelId="{292E1EDF-A609-48AE-A7B7-0805BEC35E8B}" type="pres">
      <dgm:prSet presAssocID="{152A650B-064B-43AF-8EF4-34EDB31D9687}" presName="diagram" presStyleCnt="0">
        <dgm:presLayoutVars>
          <dgm:dir/>
          <dgm:resizeHandles val="exact"/>
        </dgm:presLayoutVars>
      </dgm:prSet>
      <dgm:spPr/>
      <dgm:t>
        <a:bodyPr/>
        <a:lstStyle/>
        <a:p>
          <a:endParaRPr lang="en-US"/>
        </a:p>
      </dgm:t>
    </dgm:pt>
    <dgm:pt modelId="{079E75BD-F039-4695-A6D4-AFA9003C470A}" type="pres">
      <dgm:prSet presAssocID="{BE215EC5-D715-4193-89BE-4651CE18F369}" presName="arrow" presStyleLbl="node1" presStyleIdx="0" presStyleCnt="2">
        <dgm:presLayoutVars>
          <dgm:bulletEnabled val="1"/>
        </dgm:presLayoutVars>
      </dgm:prSet>
      <dgm:spPr/>
      <dgm:t>
        <a:bodyPr/>
        <a:lstStyle/>
        <a:p>
          <a:endParaRPr lang="en-US"/>
        </a:p>
      </dgm:t>
    </dgm:pt>
    <dgm:pt modelId="{183A7ABD-0AA4-4312-A566-4E23187D848E}" type="pres">
      <dgm:prSet presAssocID="{F36E7B05-421A-46C0-AD8A-13B899DB85EE}" presName="arrow" presStyleLbl="node1" presStyleIdx="1" presStyleCnt="2">
        <dgm:presLayoutVars>
          <dgm:bulletEnabled val="1"/>
        </dgm:presLayoutVars>
      </dgm:prSet>
      <dgm:spPr/>
      <dgm:t>
        <a:bodyPr/>
        <a:lstStyle/>
        <a:p>
          <a:endParaRPr lang="en-US"/>
        </a:p>
      </dgm:t>
    </dgm:pt>
  </dgm:ptLst>
  <dgm:cxnLst>
    <dgm:cxn modelId="{E938CD58-8337-424C-957A-4D98E5AB00A0}" type="presOf" srcId="{F36E7B05-421A-46C0-AD8A-13B899DB85EE}" destId="{183A7ABD-0AA4-4312-A566-4E23187D848E}" srcOrd="0" destOrd="0" presId="urn:microsoft.com/office/officeart/2005/8/layout/arrow5"/>
    <dgm:cxn modelId="{1ABBBD84-F15B-4B5B-8CBA-81CE3BAB40D7}" type="presOf" srcId="{BE215EC5-D715-4193-89BE-4651CE18F369}" destId="{079E75BD-F039-4695-A6D4-AFA9003C470A}" srcOrd="0" destOrd="0" presId="urn:microsoft.com/office/officeart/2005/8/layout/arrow5"/>
    <dgm:cxn modelId="{1D213FB9-D85C-4D1C-87D3-2E4D91BD8A09}" type="presOf" srcId="{152A650B-064B-43AF-8EF4-34EDB31D9687}" destId="{292E1EDF-A609-48AE-A7B7-0805BEC35E8B}" srcOrd="0" destOrd="0" presId="urn:microsoft.com/office/officeart/2005/8/layout/arrow5"/>
    <dgm:cxn modelId="{90E7ED45-6B15-4481-836A-6EEDC07174E4}" srcId="{152A650B-064B-43AF-8EF4-34EDB31D9687}" destId="{F36E7B05-421A-46C0-AD8A-13B899DB85EE}" srcOrd="1" destOrd="0" parTransId="{AC472EC4-FCC8-4D40-8F45-56AA3A02E67D}" sibTransId="{DE844B8D-5195-4D4B-9044-9464C3BABFF2}"/>
    <dgm:cxn modelId="{E5658CE3-7AEB-4FA9-ADC3-FEDAFCD01E4D}" srcId="{152A650B-064B-43AF-8EF4-34EDB31D9687}" destId="{BE215EC5-D715-4193-89BE-4651CE18F369}" srcOrd="0" destOrd="0" parTransId="{DDAB25CF-9861-4C70-A6B4-250897A22A4B}" sibTransId="{012BCCFF-3337-418D-903F-7E14F8308EA6}"/>
    <dgm:cxn modelId="{0BE97DC4-64CC-443F-BDE1-3A51E4BB0696}" type="presParOf" srcId="{292E1EDF-A609-48AE-A7B7-0805BEC35E8B}" destId="{079E75BD-F039-4695-A6D4-AFA9003C470A}" srcOrd="0" destOrd="0" presId="urn:microsoft.com/office/officeart/2005/8/layout/arrow5"/>
    <dgm:cxn modelId="{9F0B5E0E-2C44-4382-8F55-D6B291DA33BB}" type="presParOf" srcId="{292E1EDF-A609-48AE-A7B7-0805BEC35E8B}" destId="{183A7ABD-0AA4-4312-A566-4E23187D848E}" srcOrd="1" destOrd="0" presId="urn:microsoft.com/office/officeart/2005/8/layout/arrow5"/>
  </dgm:cxnLst>
  <dgm:bg/>
  <dgm:whole/>
</dgm:dataModel>
</file>

<file path=ppt/diagrams/data2.xml><?xml version="1.0" encoding="utf-8"?>
<dgm:dataModel xmlns:dgm="http://schemas.openxmlformats.org/drawingml/2006/diagram" xmlns:a="http://schemas.openxmlformats.org/drawingml/2006/main">
  <dgm:ptLst>
    <dgm:pt modelId="{90F685D4-57D0-4EFF-9DD9-D5FBE0E5E3FE}" type="doc">
      <dgm:prSet loTypeId="urn:microsoft.com/office/officeart/2005/8/layout/chevron2" loCatId="list" qsTypeId="urn:microsoft.com/office/officeart/2005/8/quickstyle/3d1" qsCatId="3D" csTypeId="urn:microsoft.com/office/officeart/2005/8/colors/colorful2" csCatId="colorful" phldr="1"/>
      <dgm:spPr/>
      <dgm:t>
        <a:bodyPr/>
        <a:lstStyle/>
        <a:p>
          <a:endParaRPr lang="en-US"/>
        </a:p>
      </dgm:t>
    </dgm:pt>
    <dgm:pt modelId="{4EE1D887-13B6-4A6A-9C53-BEFB9E691FC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1</a:t>
          </a:r>
          <a:endParaRPr lang="en-US" sz="2000" dirty="0"/>
        </a:p>
      </dgm:t>
    </dgm:pt>
    <dgm:pt modelId="{4B0CEA11-0801-46C8-AF76-2FBE9B240A18}" type="parTrans" cxnId="{D86E86DA-3F97-41D4-A1AF-6815E215A086}">
      <dgm:prSet/>
      <dgm:spPr/>
      <dgm:t>
        <a:bodyPr/>
        <a:lstStyle/>
        <a:p>
          <a:endParaRPr lang="en-US"/>
        </a:p>
      </dgm:t>
    </dgm:pt>
    <dgm:pt modelId="{2ABB0BB3-B5B1-475E-8071-4AE0352A169D}" type="sibTrans" cxnId="{D86E86DA-3F97-41D4-A1AF-6815E215A086}">
      <dgm:prSet/>
      <dgm:spPr/>
      <dgm:t>
        <a:bodyPr/>
        <a:lstStyle/>
        <a:p>
          <a:endParaRPr lang="en-US"/>
        </a:p>
      </dgm:t>
    </dgm:pt>
    <dgm:pt modelId="{60829051-67E5-43F8-86CC-8FD925880C3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PROFIL </a:t>
          </a:r>
          <a:r>
            <a:rPr lang="en-US" sz="2400" dirty="0" err="1" smtClean="0"/>
            <a:t>Sesuai</a:t>
          </a:r>
          <a:r>
            <a:rPr lang="en-US" sz="2400" dirty="0" smtClean="0"/>
            <a:t> </a:t>
          </a:r>
          <a:r>
            <a:rPr lang="en-US" sz="2400" dirty="0" err="1" smtClean="0"/>
            <a:t>Kualifikasi</a:t>
          </a:r>
          <a:r>
            <a:rPr lang="en-US" sz="2400" dirty="0" smtClean="0"/>
            <a:t> KKNI</a:t>
          </a:r>
          <a:endParaRPr lang="en-US" sz="2400" dirty="0"/>
        </a:p>
      </dgm:t>
    </dgm:pt>
    <dgm:pt modelId="{BBB95192-24B8-418D-96B1-3491ED97A4B3}" type="parTrans" cxnId="{77AE9A98-BCFB-485F-90F3-1B3E05BCB324}">
      <dgm:prSet/>
      <dgm:spPr/>
      <dgm:t>
        <a:bodyPr/>
        <a:lstStyle/>
        <a:p>
          <a:endParaRPr lang="en-US"/>
        </a:p>
      </dgm:t>
    </dgm:pt>
    <dgm:pt modelId="{611B396E-E784-4B11-8307-249D0BDB7D61}" type="sibTrans" cxnId="{77AE9A98-BCFB-485F-90F3-1B3E05BCB324}">
      <dgm:prSet/>
      <dgm:spPr/>
      <dgm:t>
        <a:bodyPr/>
        <a:lstStyle/>
        <a:p>
          <a:endParaRPr lang="en-US"/>
        </a:p>
      </dgm:t>
    </dgm:pt>
    <dgm:pt modelId="{FAA709E8-5308-4605-BA9A-4C13015CAFD3}">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2</a:t>
          </a:r>
          <a:endParaRPr lang="en-US" sz="2000" dirty="0"/>
        </a:p>
      </dgm:t>
    </dgm:pt>
    <dgm:pt modelId="{D0997FC8-5C11-43FB-9907-66FE32D2A496}" type="parTrans" cxnId="{40036596-84D1-45F7-9CCC-D7683D2B4E72}">
      <dgm:prSet/>
      <dgm:spPr/>
      <dgm:t>
        <a:bodyPr/>
        <a:lstStyle/>
        <a:p>
          <a:endParaRPr lang="en-US"/>
        </a:p>
      </dgm:t>
    </dgm:pt>
    <dgm:pt modelId="{DC526875-C6D2-4175-AF25-FB69CED16AB4}" type="sibTrans" cxnId="{40036596-84D1-45F7-9CCC-D7683D2B4E72}">
      <dgm:prSet/>
      <dgm:spPr/>
      <dgm:t>
        <a:bodyPr/>
        <a:lstStyle/>
        <a:p>
          <a:endParaRPr lang="en-US"/>
        </a:p>
      </dgm:t>
    </dgm:pt>
    <dgm:pt modelId="{B48EE807-3BA9-4EC0-B46D-64052FE729C2}">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CAPAIAN PEMBELAJARAN (</a:t>
          </a:r>
          <a:r>
            <a:rPr lang="en-US" sz="2400" dirty="0" err="1" smtClean="0"/>
            <a:t>Sesuai</a:t>
          </a:r>
          <a:r>
            <a:rPr lang="en-US" sz="2400" dirty="0" smtClean="0"/>
            <a:t> </a:t>
          </a:r>
          <a:r>
            <a:rPr lang="en-US" sz="2400" dirty="0" err="1" smtClean="0"/>
            <a:t>diskriptor</a:t>
          </a:r>
          <a:r>
            <a:rPr lang="en-US" sz="2400" dirty="0" smtClean="0"/>
            <a:t> </a:t>
          </a:r>
          <a:r>
            <a:rPr lang="en-US" sz="2400" dirty="0" err="1" smtClean="0"/>
            <a:t>Jenjang</a:t>
          </a:r>
          <a:r>
            <a:rPr lang="en-US" sz="2400" dirty="0" smtClean="0"/>
            <a:t> KKNI)</a:t>
          </a:r>
          <a:endParaRPr lang="en-US" sz="2400" dirty="0"/>
        </a:p>
      </dgm:t>
    </dgm:pt>
    <dgm:pt modelId="{CCEB0A97-B399-4C10-A943-5E9F15467AAE}" type="parTrans" cxnId="{0E26C1FD-7CD7-48AC-BC13-975D0946831B}">
      <dgm:prSet/>
      <dgm:spPr/>
      <dgm:t>
        <a:bodyPr/>
        <a:lstStyle/>
        <a:p>
          <a:endParaRPr lang="en-US"/>
        </a:p>
      </dgm:t>
    </dgm:pt>
    <dgm:pt modelId="{BFF4E95B-E674-4366-A37F-0D8F88EC53C4}" type="sibTrans" cxnId="{0E26C1FD-7CD7-48AC-BC13-975D0946831B}">
      <dgm:prSet/>
      <dgm:spPr/>
      <dgm:t>
        <a:bodyPr/>
        <a:lstStyle/>
        <a:p>
          <a:endParaRPr lang="en-US"/>
        </a:p>
      </dgm:t>
    </dgm:pt>
    <dgm:pt modelId="{012C8094-CFD9-4A4A-876E-34711B15091D}">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3</a:t>
          </a:r>
          <a:endParaRPr lang="en-US" sz="2000" dirty="0"/>
        </a:p>
      </dgm:t>
    </dgm:pt>
    <dgm:pt modelId="{B49CEB4E-AAAD-4D51-990F-A86FB460F3B1}" type="parTrans" cxnId="{21430F1B-EAED-48E6-AE2E-FCA2D6ED0581}">
      <dgm:prSet/>
      <dgm:spPr/>
      <dgm:t>
        <a:bodyPr/>
        <a:lstStyle/>
        <a:p>
          <a:endParaRPr lang="en-US"/>
        </a:p>
      </dgm:t>
    </dgm:pt>
    <dgm:pt modelId="{FA150011-5FE3-4D71-A3D0-5F1A157F8C7B}" type="sibTrans" cxnId="{21430F1B-EAED-48E6-AE2E-FCA2D6ED0581}">
      <dgm:prSet/>
      <dgm:spPr/>
      <dgm:t>
        <a:bodyPr/>
        <a:lstStyle/>
        <a:p>
          <a:endParaRPr lang="en-US"/>
        </a:p>
      </dgm:t>
    </dgm:pt>
    <dgm:pt modelId="{9E9EA5DD-D750-4BA1-9342-88E4E3FCE201}">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BAHAN KAJIAN &amp; </a:t>
          </a:r>
          <a:r>
            <a:rPr lang="en-US" sz="2400" dirty="0" err="1" smtClean="0"/>
            <a:t>Modul</a:t>
          </a:r>
          <a:r>
            <a:rPr lang="en-US" sz="2400" dirty="0" smtClean="0"/>
            <a:t> </a:t>
          </a:r>
          <a:r>
            <a:rPr lang="en-US" sz="2400" dirty="0" err="1" smtClean="0"/>
            <a:t>Kursus</a:t>
          </a:r>
          <a:endParaRPr lang="en-US" sz="2400" dirty="0"/>
        </a:p>
      </dgm:t>
    </dgm:pt>
    <dgm:pt modelId="{6EF7AB87-7723-452D-8550-4AE7D451AA1D}" type="parTrans" cxnId="{D338C2A7-17DF-4B29-88AB-5AACE098E0F3}">
      <dgm:prSet/>
      <dgm:spPr/>
      <dgm:t>
        <a:bodyPr/>
        <a:lstStyle/>
        <a:p>
          <a:endParaRPr lang="en-US"/>
        </a:p>
      </dgm:t>
    </dgm:pt>
    <dgm:pt modelId="{42B153A5-1569-4BA5-8944-F05334737957}" type="sibTrans" cxnId="{D338C2A7-17DF-4B29-88AB-5AACE098E0F3}">
      <dgm:prSet/>
      <dgm:spPr/>
      <dgm:t>
        <a:bodyPr/>
        <a:lstStyle/>
        <a:p>
          <a:endParaRPr lang="en-US"/>
        </a:p>
      </dgm:t>
    </dgm:pt>
    <dgm:pt modelId="{F4F680E6-DF22-47DC-A622-7E8BCCF5C0B2}">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4</a:t>
          </a:r>
          <a:endParaRPr lang="en-US" sz="2000" dirty="0"/>
        </a:p>
      </dgm:t>
    </dgm:pt>
    <dgm:pt modelId="{3173B69B-08A2-4F4E-9B42-0B2EDE684070}" type="parTrans" cxnId="{7A8F5684-58C0-44FD-A927-0AFC59AA25BB}">
      <dgm:prSet/>
      <dgm:spPr/>
      <dgm:t>
        <a:bodyPr/>
        <a:lstStyle/>
        <a:p>
          <a:endParaRPr lang="en-US"/>
        </a:p>
      </dgm:t>
    </dgm:pt>
    <dgm:pt modelId="{D5F2B52C-E949-4E9D-B866-AFFF6B40414E}" type="sibTrans" cxnId="{7A8F5684-58C0-44FD-A927-0AFC59AA25BB}">
      <dgm:prSet/>
      <dgm:spPr/>
      <dgm:t>
        <a:bodyPr/>
        <a:lstStyle/>
        <a:p>
          <a:endParaRPr lang="en-US"/>
        </a:p>
      </dgm:t>
    </dgm:pt>
    <dgm:pt modelId="{6FC307AD-8281-4BE0-91CD-B3214E2B0BC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400" dirty="0" smtClean="0"/>
            <a:t>KUALIFIKASI INSTRUKTUR</a:t>
          </a:r>
          <a:endParaRPr lang="en-US" sz="2400" dirty="0"/>
        </a:p>
      </dgm:t>
    </dgm:pt>
    <dgm:pt modelId="{3C5DA77B-5F3D-4ABF-AE78-6B8F0C17D4DD}" type="parTrans" cxnId="{026D38C1-CC73-45AD-AF91-6A2D1BAAFE03}">
      <dgm:prSet/>
      <dgm:spPr/>
      <dgm:t>
        <a:bodyPr/>
        <a:lstStyle/>
        <a:p>
          <a:endParaRPr lang="en-US"/>
        </a:p>
      </dgm:t>
    </dgm:pt>
    <dgm:pt modelId="{9DE2342A-412A-4403-A900-0DC36D505887}" type="sibTrans" cxnId="{026D38C1-CC73-45AD-AF91-6A2D1BAAFE03}">
      <dgm:prSet/>
      <dgm:spPr/>
      <dgm:t>
        <a:bodyPr/>
        <a:lstStyle/>
        <a:p>
          <a:endParaRPr lang="en-US"/>
        </a:p>
      </dgm:t>
    </dgm:pt>
    <dgm:pt modelId="{106D2C10-1596-46AA-843E-C493D6E6EAEF}">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5</a:t>
          </a:r>
          <a:endParaRPr lang="en-US" sz="2000" dirty="0"/>
        </a:p>
      </dgm:t>
    </dgm:pt>
    <dgm:pt modelId="{922C7CB5-B73C-4F67-B3BC-2E2BEBBA6D1F}" type="parTrans" cxnId="{CDF169CB-7E2C-45E2-AAE6-26EB140E520F}">
      <dgm:prSet/>
      <dgm:spPr/>
      <dgm:t>
        <a:bodyPr/>
        <a:lstStyle/>
        <a:p>
          <a:endParaRPr lang="en-US"/>
        </a:p>
      </dgm:t>
    </dgm:pt>
    <dgm:pt modelId="{3B4218BA-1C27-4EEB-8240-9A0874D6DDB5}" type="sibTrans" cxnId="{CDF169CB-7E2C-45E2-AAE6-26EB140E520F}">
      <dgm:prSet/>
      <dgm:spPr/>
      <dgm:t>
        <a:bodyPr/>
        <a:lstStyle/>
        <a:p>
          <a:endParaRPr lang="en-US"/>
        </a:p>
      </dgm:t>
    </dgm:pt>
    <dgm:pt modelId="{94BDFA88-9B6F-4F6B-AD98-56A674B8E00E}">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SARANA PEMBELAJARAN </a:t>
          </a:r>
          <a:endParaRPr lang="en-US" sz="2400" dirty="0"/>
        </a:p>
      </dgm:t>
    </dgm:pt>
    <dgm:pt modelId="{03ADFB46-FA65-4CAF-A655-F8F1B2A4F8D8}" type="parTrans" cxnId="{E4B9C940-20CC-4BDB-B89C-CAF18480557F}">
      <dgm:prSet/>
      <dgm:spPr/>
      <dgm:t>
        <a:bodyPr/>
        <a:lstStyle/>
        <a:p>
          <a:endParaRPr lang="en-US"/>
        </a:p>
      </dgm:t>
    </dgm:pt>
    <dgm:pt modelId="{2A01AFF7-D7EE-4BC1-8429-23693F132D53}" type="sibTrans" cxnId="{E4B9C940-20CC-4BDB-B89C-CAF18480557F}">
      <dgm:prSet/>
      <dgm:spPr/>
      <dgm:t>
        <a:bodyPr/>
        <a:lstStyle/>
        <a:p>
          <a:endParaRPr lang="en-US"/>
        </a:p>
      </dgm:t>
    </dgm:pt>
    <dgm:pt modelId="{6FC735DE-22C7-4897-B249-DAD82544B567}">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smtClean="0"/>
            <a:t>Workshop</a:t>
          </a:r>
          <a:endParaRPr lang="en-US" sz="2000" dirty="0"/>
        </a:p>
      </dgm:t>
    </dgm:pt>
    <dgm:pt modelId="{605B7B67-1FCC-4A4B-980B-5DC27E48C183}" type="parTrans" cxnId="{3459E815-41E9-461E-BB60-7F60A07EDE29}">
      <dgm:prSet/>
      <dgm:spPr/>
      <dgm:t>
        <a:bodyPr/>
        <a:lstStyle/>
        <a:p>
          <a:endParaRPr lang="en-US"/>
        </a:p>
      </dgm:t>
    </dgm:pt>
    <dgm:pt modelId="{B0BB295D-F41D-4762-BA77-043B7CE6A8F6}" type="sibTrans" cxnId="{3459E815-41E9-461E-BB60-7F60A07EDE29}">
      <dgm:prSet/>
      <dgm:spPr/>
      <dgm:t>
        <a:bodyPr/>
        <a:lstStyle/>
        <a:p>
          <a:endParaRPr lang="en-US"/>
        </a:p>
      </dgm:t>
    </dgm:pt>
    <dgm:pt modelId="{955394AA-24F7-4AB6-8726-11AD528DE53D}" type="pres">
      <dgm:prSet presAssocID="{90F685D4-57D0-4EFF-9DD9-D5FBE0E5E3FE}" presName="linearFlow" presStyleCnt="0">
        <dgm:presLayoutVars>
          <dgm:dir/>
          <dgm:animLvl val="lvl"/>
          <dgm:resizeHandles val="exact"/>
        </dgm:presLayoutVars>
      </dgm:prSet>
      <dgm:spPr/>
      <dgm:t>
        <a:bodyPr/>
        <a:lstStyle/>
        <a:p>
          <a:endParaRPr lang="en-US"/>
        </a:p>
      </dgm:t>
    </dgm:pt>
    <dgm:pt modelId="{1954FB79-0E6F-4859-BF10-20A9FC0184D2}" type="pres">
      <dgm:prSet presAssocID="{4EE1D887-13B6-4A6A-9C53-BEFB9E691FCC}" presName="composite" presStyleCnt="0"/>
      <dgm:spPr/>
    </dgm:pt>
    <dgm:pt modelId="{B81A387A-0944-4603-9E8E-5016B4789FC4}" type="pres">
      <dgm:prSet presAssocID="{4EE1D887-13B6-4A6A-9C53-BEFB9E691FCC}" presName="parentText" presStyleLbl="alignNode1" presStyleIdx="0" presStyleCnt="5">
        <dgm:presLayoutVars>
          <dgm:chMax val="1"/>
          <dgm:bulletEnabled val="1"/>
        </dgm:presLayoutVars>
      </dgm:prSet>
      <dgm:spPr/>
      <dgm:t>
        <a:bodyPr/>
        <a:lstStyle/>
        <a:p>
          <a:endParaRPr lang="en-US"/>
        </a:p>
      </dgm:t>
    </dgm:pt>
    <dgm:pt modelId="{EE2356FC-769C-45B2-93DA-15AEFD3CFD12}" type="pres">
      <dgm:prSet presAssocID="{4EE1D887-13B6-4A6A-9C53-BEFB9E691FCC}" presName="descendantText" presStyleLbl="alignAcc1" presStyleIdx="0" presStyleCnt="5">
        <dgm:presLayoutVars>
          <dgm:bulletEnabled val="1"/>
        </dgm:presLayoutVars>
      </dgm:prSet>
      <dgm:spPr/>
      <dgm:t>
        <a:bodyPr/>
        <a:lstStyle/>
        <a:p>
          <a:endParaRPr lang="en-US"/>
        </a:p>
      </dgm:t>
    </dgm:pt>
    <dgm:pt modelId="{66F25612-94F5-4490-8086-4BAE3F8BB298}" type="pres">
      <dgm:prSet presAssocID="{2ABB0BB3-B5B1-475E-8071-4AE0352A169D}" presName="sp" presStyleCnt="0"/>
      <dgm:spPr/>
    </dgm:pt>
    <dgm:pt modelId="{501E6F0E-B008-4A3B-B929-AD8691061943}" type="pres">
      <dgm:prSet presAssocID="{FAA709E8-5308-4605-BA9A-4C13015CAFD3}" presName="composite" presStyleCnt="0"/>
      <dgm:spPr/>
    </dgm:pt>
    <dgm:pt modelId="{1E847D9E-DD22-405F-87EB-7AF4706A0274}" type="pres">
      <dgm:prSet presAssocID="{FAA709E8-5308-4605-BA9A-4C13015CAFD3}" presName="parentText" presStyleLbl="alignNode1" presStyleIdx="1" presStyleCnt="5">
        <dgm:presLayoutVars>
          <dgm:chMax val="1"/>
          <dgm:bulletEnabled val="1"/>
        </dgm:presLayoutVars>
      </dgm:prSet>
      <dgm:spPr/>
      <dgm:t>
        <a:bodyPr/>
        <a:lstStyle/>
        <a:p>
          <a:endParaRPr lang="en-US"/>
        </a:p>
      </dgm:t>
    </dgm:pt>
    <dgm:pt modelId="{E1F0A47C-B26B-4C45-A61E-6F50B638DADA}" type="pres">
      <dgm:prSet presAssocID="{FAA709E8-5308-4605-BA9A-4C13015CAFD3}" presName="descendantText" presStyleLbl="alignAcc1" presStyleIdx="1" presStyleCnt="5">
        <dgm:presLayoutVars>
          <dgm:bulletEnabled val="1"/>
        </dgm:presLayoutVars>
      </dgm:prSet>
      <dgm:spPr/>
      <dgm:t>
        <a:bodyPr/>
        <a:lstStyle/>
        <a:p>
          <a:endParaRPr lang="en-US"/>
        </a:p>
      </dgm:t>
    </dgm:pt>
    <dgm:pt modelId="{93BBB460-0B61-4EFD-966F-0C280A82A0D3}" type="pres">
      <dgm:prSet presAssocID="{DC526875-C6D2-4175-AF25-FB69CED16AB4}" presName="sp" presStyleCnt="0"/>
      <dgm:spPr/>
    </dgm:pt>
    <dgm:pt modelId="{2F96884A-846B-41AB-BF60-6DE9B48D09F5}" type="pres">
      <dgm:prSet presAssocID="{012C8094-CFD9-4A4A-876E-34711B15091D}" presName="composite" presStyleCnt="0"/>
      <dgm:spPr/>
    </dgm:pt>
    <dgm:pt modelId="{6ADAB7C1-6201-45D4-936D-F4A4AF7BD64C}" type="pres">
      <dgm:prSet presAssocID="{012C8094-CFD9-4A4A-876E-34711B15091D}" presName="parentText" presStyleLbl="alignNode1" presStyleIdx="2" presStyleCnt="5">
        <dgm:presLayoutVars>
          <dgm:chMax val="1"/>
          <dgm:bulletEnabled val="1"/>
        </dgm:presLayoutVars>
      </dgm:prSet>
      <dgm:spPr/>
      <dgm:t>
        <a:bodyPr/>
        <a:lstStyle/>
        <a:p>
          <a:endParaRPr lang="en-US"/>
        </a:p>
      </dgm:t>
    </dgm:pt>
    <dgm:pt modelId="{A399883D-F0EF-4983-A8B8-E22E84248898}" type="pres">
      <dgm:prSet presAssocID="{012C8094-CFD9-4A4A-876E-34711B15091D}" presName="descendantText" presStyleLbl="alignAcc1" presStyleIdx="2" presStyleCnt="5">
        <dgm:presLayoutVars>
          <dgm:bulletEnabled val="1"/>
        </dgm:presLayoutVars>
      </dgm:prSet>
      <dgm:spPr/>
      <dgm:t>
        <a:bodyPr/>
        <a:lstStyle/>
        <a:p>
          <a:endParaRPr lang="en-US"/>
        </a:p>
      </dgm:t>
    </dgm:pt>
    <dgm:pt modelId="{BB5AB3F9-BDD2-45E4-8A3A-264159A27AD4}" type="pres">
      <dgm:prSet presAssocID="{FA150011-5FE3-4D71-A3D0-5F1A157F8C7B}" presName="sp" presStyleCnt="0"/>
      <dgm:spPr/>
    </dgm:pt>
    <dgm:pt modelId="{ACEA5800-B59E-48BF-94A7-56A1FC7AFBA2}" type="pres">
      <dgm:prSet presAssocID="{F4F680E6-DF22-47DC-A622-7E8BCCF5C0B2}" presName="composite" presStyleCnt="0"/>
      <dgm:spPr/>
    </dgm:pt>
    <dgm:pt modelId="{F630FCFA-E88A-45C7-B0C7-A7F7CE5FFB45}" type="pres">
      <dgm:prSet presAssocID="{F4F680E6-DF22-47DC-A622-7E8BCCF5C0B2}" presName="parentText" presStyleLbl="alignNode1" presStyleIdx="3" presStyleCnt="5">
        <dgm:presLayoutVars>
          <dgm:chMax val="1"/>
          <dgm:bulletEnabled val="1"/>
        </dgm:presLayoutVars>
      </dgm:prSet>
      <dgm:spPr/>
      <dgm:t>
        <a:bodyPr/>
        <a:lstStyle/>
        <a:p>
          <a:endParaRPr lang="en-US"/>
        </a:p>
      </dgm:t>
    </dgm:pt>
    <dgm:pt modelId="{F30BE40E-5BCF-4544-8B31-84376B8C593C}" type="pres">
      <dgm:prSet presAssocID="{F4F680E6-DF22-47DC-A622-7E8BCCF5C0B2}" presName="descendantText" presStyleLbl="alignAcc1" presStyleIdx="3" presStyleCnt="5" custLinFactNeighborX="1159" custLinFactNeighborY="-13559">
        <dgm:presLayoutVars>
          <dgm:bulletEnabled val="1"/>
        </dgm:presLayoutVars>
      </dgm:prSet>
      <dgm:spPr/>
      <dgm:t>
        <a:bodyPr/>
        <a:lstStyle/>
        <a:p>
          <a:endParaRPr lang="en-US"/>
        </a:p>
      </dgm:t>
    </dgm:pt>
    <dgm:pt modelId="{6DBB2142-C23C-4681-90CA-55BDBC752C79}" type="pres">
      <dgm:prSet presAssocID="{D5F2B52C-E949-4E9D-B866-AFFF6B40414E}" presName="sp" presStyleCnt="0"/>
      <dgm:spPr/>
    </dgm:pt>
    <dgm:pt modelId="{CDA660DE-004D-4903-8FAF-E9CCC736FC1F}" type="pres">
      <dgm:prSet presAssocID="{106D2C10-1596-46AA-843E-C493D6E6EAEF}" presName="composite" presStyleCnt="0"/>
      <dgm:spPr/>
    </dgm:pt>
    <dgm:pt modelId="{EABE05B1-F946-494B-9F06-B9D55841E1BD}" type="pres">
      <dgm:prSet presAssocID="{106D2C10-1596-46AA-843E-C493D6E6EAEF}" presName="parentText" presStyleLbl="alignNode1" presStyleIdx="4" presStyleCnt="5">
        <dgm:presLayoutVars>
          <dgm:chMax val="1"/>
          <dgm:bulletEnabled val="1"/>
        </dgm:presLayoutVars>
      </dgm:prSet>
      <dgm:spPr/>
      <dgm:t>
        <a:bodyPr/>
        <a:lstStyle/>
        <a:p>
          <a:endParaRPr lang="en-US"/>
        </a:p>
      </dgm:t>
    </dgm:pt>
    <dgm:pt modelId="{E5D02CDC-EC69-4204-9812-AF2727D0D239}" type="pres">
      <dgm:prSet presAssocID="{106D2C10-1596-46AA-843E-C493D6E6EAEF}" presName="descendantText" presStyleLbl="alignAcc1" presStyleIdx="4" presStyleCnt="5">
        <dgm:presLayoutVars>
          <dgm:bulletEnabled val="1"/>
        </dgm:presLayoutVars>
      </dgm:prSet>
      <dgm:spPr/>
      <dgm:t>
        <a:bodyPr/>
        <a:lstStyle/>
        <a:p>
          <a:endParaRPr lang="en-US"/>
        </a:p>
      </dgm:t>
    </dgm:pt>
  </dgm:ptLst>
  <dgm:cxnLst>
    <dgm:cxn modelId="{026D38C1-CC73-45AD-AF91-6A2D1BAAFE03}" srcId="{F4F680E6-DF22-47DC-A622-7E8BCCF5C0B2}" destId="{6FC307AD-8281-4BE0-91CD-B3214E2B0BC5}" srcOrd="0" destOrd="0" parTransId="{3C5DA77B-5F3D-4ABF-AE78-6B8F0C17D4DD}" sibTransId="{9DE2342A-412A-4403-A900-0DC36D505887}"/>
    <dgm:cxn modelId="{FD9C3F64-9B1E-4382-8A5F-075C69E83871}" type="presOf" srcId="{F4F680E6-DF22-47DC-A622-7E8BCCF5C0B2}" destId="{F630FCFA-E88A-45C7-B0C7-A7F7CE5FFB45}" srcOrd="0" destOrd="0" presId="urn:microsoft.com/office/officeart/2005/8/layout/chevron2"/>
    <dgm:cxn modelId="{77AE9A98-BCFB-485F-90F3-1B3E05BCB324}" srcId="{4EE1D887-13B6-4A6A-9C53-BEFB9E691FCC}" destId="{60829051-67E5-43F8-86CC-8FD925880C3C}" srcOrd="0" destOrd="0" parTransId="{BBB95192-24B8-418D-96B1-3491ED97A4B3}" sibTransId="{611B396E-E784-4B11-8307-249D0BDB7D61}"/>
    <dgm:cxn modelId="{A4854E20-2B01-429B-8C9D-D9082FFB1275}" type="presOf" srcId="{9E9EA5DD-D750-4BA1-9342-88E4E3FCE201}" destId="{A399883D-F0EF-4983-A8B8-E22E84248898}" srcOrd="0" destOrd="0" presId="urn:microsoft.com/office/officeart/2005/8/layout/chevron2"/>
    <dgm:cxn modelId="{D338C2A7-17DF-4B29-88AB-5AACE098E0F3}" srcId="{012C8094-CFD9-4A4A-876E-34711B15091D}" destId="{9E9EA5DD-D750-4BA1-9342-88E4E3FCE201}" srcOrd="0" destOrd="0" parTransId="{6EF7AB87-7723-452D-8550-4AE7D451AA1D}" sibTransId="{42B153A5-1569-4BA5-8944-F05334737957}"/>
    <dgm:cxn modelId="{CDF169CB-7E2C-45E2-AAE6-26EB140E520F}" srcId="{90F685D4-57D0-4EFF-9DD9-D5FBE0E5E3FE}" destId="{106D2C10-1596-46AA-843E-C493D6E6EAEF}" srcOrd="4" destOrd="0" parTransId="{922C7CB5-B73C-4F67-B3BC-2E2BEBBA6D1F}" sibTransId="{3B4218BA-1C27-4EEB-8240-9A0874D6DDB5}"/>
    <dgm:cxn modelId="{0E26C1FD-7CD7-48AC-BC13-975D0946831B}" srcId="{FAA709E8-5308-4605-BA9A-4C13015CAFD3}" destId="{B48EE807-3BA9-4EC0-B46D-64052FE729C2}" srcOrd="0" destOrd="0" parTransId="{CCEB0A97-B399-4C10-A943-5E9F15467AAE}" sibTransId="{BFF4E95B-E674-4366-A37F-0D8F88EC53C4}"/>
    <dgm:cxn modelId="{96929846-D5B3-4B01-83C9-833B1D71A45F}" type="presOf" srcId="{B48EE807-3BA9-4EC0-B46D-64052FE729C2}" destId="{E1F0A47C-B26B-4C45-A61E-6F50B638DADA}" srcOrd="0" destOrd="0" presId="urn:microsoft.com/office/officeart/2005/8/layout/chevron2"/>
    <dgm:cxn modelId="{3459E815-41E9-461E-BB60-7F60A07EDE29}" srcId="{106D2C10-1596-46AA-843E-C493D6E6EAEF}" destId="{6FC735DE-22C7-4897-B249-DAD82544B567}" srcOrd="1" destOrd="0" parTransId="{605B7B67-1FCC-4A4B-980B-5DC27E48C183}" sibTransId="{B0BB295D-F41D-4762-BA77-043B7CE6A8F6}"/>
    <dgm:cxn modelId="{40036596-84D1-45F7-9CCC-D7683D2B4E72}" srcId="{90F685D4-57D0-4EFF-9DD9-D5FBE0E5E3FE}" destId="{FAA709E8-5308-4605-BA9A-4C13015CAFD3}" srcOrd="1" destOrd="0" parTransId="{D0997FC8-5C11-43FB-9907-66FE32D2A496}" sibTransId="{DC526875-C6D2-4175-AF25-FB69CED16AB4}"/>
    <dgm:cxn modelId="{DD60E7F0-44E4-4DF1-B692-1F902302931B}" type="presOf" srcId="{6FC735DE-22C7-4897-B249-DAD82544B567}" destId="{E5D02CDC-EC69-4204-9812-AF2727D0D239}" srcOrd="0" destOrd="1" presId="urn:microsoft.com/office/officeart/2005/8/layout/chevron2"/>
    <dgm:cxn modelId="{D86E86DA-3F97-41D4-A1AF-6815E215A086}" srcId="{90F685D4-57D0-4EFF-9DD9-D5FBE0E5E3FE}" destId="{4EE1D887-13B6-4A6A-9C53-BEFB9E691FCC}" srcOrd="0" destOrd="0" parTransId="{4B0CEA11-0801-46C8-AF76-2FBE9B240A18}" sibTransId="{2ABB0BB3-B5B1-475E-8071-4AE0352A169D}"/>
    <dgm:cxn modelId="{7A8F5684-58C0-44FD-A927-0AFC59AA25BB}" srcId="{90F685D4-57D0-4EFF-9DD9-D5FBE0E5E3FE}" destId="{F4F680E6-DF22-47DC-A622-7E8BCCF5C0B2}" srcOrd="3" destOrd="0" parTransId="{3173B69B-08A2-4F4E-9B42-0B2EDE684070}" sibTransId="{D5F2B52C-E949-4E9D-B866-AFFF6B40414E}"/>
    <dgm:cxn modelId="{21430F1B-EAED-48E6-AE2E-FCA2D6ED0581}" srcId="{90F685D4-57D0-4EFF-9DD9-D5FBE0E5E3FE}" destId="{012C8094-CFD9-4A4A-876E-34711B15091D}" srcOrd="2" destOrd="0" parTransId="{B49CEB4E-AAAD-4D51-990F-A86FB460F3B1}" sibTransId="{FA150011-5FE3-4D71-A3D0-5F1A157F8C7B}"/>
    <dgm:cxn modelId="{7DA2708B-A21A-4E99-B3EF-8B774EF14044}" type="presOf" srcId="{94BDFA88-9B6F-4F6B-AD98-56A674B8E00E}" destId="{E5D02CDC-EC69-4204-9812-AF2727D0D239}" srcOrd="0" destOrd="0" presId="urn:microsoft.com/office/officeart/2005/8/layout/chevron2"/>
    <dgm:cxn modelId="{060178BC-C331-47FF-9873-A793B85AE5F0}" type="presOf" srcId="{012C8094-CFD9-4A4A-876E-34711B15091D}" destId="{6ADAB7C1-6201-45D4-936D-F4A4AF7BD64C}" srcOrd="0" destOrd="0" presId="urn:microsoft.com/office/officeart/2005/8/layout/chevron2"/>
    <dgm:cxn modelId="{8116B65D-36FD-44A8-AF5A-E9A71E3DB0E9}" type="presOf" srcId="{4EE1D887-13B6-4A6A-9C53-BEFB9E691FCC}" destId="{B81A387A-0944-4603-9E8E-5016B4789FC4}" srcOrd="0" destOrd="0" presId="urn:microsoft.com/office/officeart/2005/8/layout/chevron2"/>
    <dgm:cxn modelId="{5FB97763-6C26-4816-92BC-D9E1AF43413B}" type="presOf" srcId="{FAA709E8-5308-4605-BA9A-4C13015CAFD3}" destId="{1E847D9E-DD22-405F-87EB-7AF4706A0274}" srcOrd="0" destOrd="0" presId="urn:microsoft.com/office/officeart/2005/8/layout/chevron2"/>
    <dgm:cxn modelId="{E4B9C940-20CC-4BDB-B89C-CAF18480557F}" srcId="{106D2C10-1596-46AA-843E-C493D6E6EAEF}" destId="{94BDFA88-9B6F-4F6B-AD98-56A674B8E00E}" srcOrd="0" destOrd="0" parTransId="{03ADFB46-FA65-4CAF-A655-F8F1B2A4F8D8}" sibTransId="{2A01AFF7-D7EE-4BC1-8429-23693F132D53}"/>
    <dgm:cxn modelId="{2E892196-159C-4487-A43E-9F437AF6DF78}" type="presOf" srcId="{60829051-67E5-43F8-86CC-8FD925880C3C}" destId="{EE2356FC-769C-45B2-93DA-15AEFD3CFD12}" srcOrd="0" destOrd="0" presId="urn:microsoft.com/office/officeart/2005/8/layout/chevron2"/>
    <dgm:cxn modelId="{D068FA2C-52DD-4255-B324-FEC455A31C8F}" type="presOf" srcId="{6FC307AD-8281-4BE0-91CD-B3214E2B0BC5}" destId="{F30BE40E-5BCF-4544-8B31-84376B8C593C}" srcOrd="0" destOrd="0" presId="urn:microsoft.com/office/officeart/2005/8/layout/chevron2"/>
    <dgm:cxn modelId="{4563BCBF-5BAC-4507-8778-D5F9FFD9B3B0}" type="presOf" srcId="{106D2C10-1596-46AA-843E-C493D6E6EAEF}" destId="{EABE05B1-F946-494B-9F06-B9D55841E1BD}" srcOrd="0" destOrd="0" presId="urn:microsoft.com/office/officeart/2005/8/layout/chevron2"/>
    <dgm:cxn modelId="{511D3C50-8B44-48A2-92D0-111DB3799B91}" type="presOf" srcId="{90F685D4-57D0-4EFF-9DD9-D5FBE0E5E3FE}" destId="{955394AA-24F7-4AB6-8726-11AD528DE53D}" srcOrd="0" destOrd="0" presId="urn:microsoft.com/office/officeart/2005/8/layout/chevron2"/>
    <dgm:cxn modelId="{99556883-0549-4ACA-8882-A1FD62D52CCE}" type="presParOf" srcId="{955394AA-24F7-4AB6-8726-11AD528DE53D}" destId="{1954FB79-0E6F-4859-BF10-20A9FC0184D2}" srcOrd="0" destOrd="0" presId="urn:microsoft.com/office/officeart/2005/8/layout/chevron2"/>
    <dgm:cxn modelId="{0E7A0A10-6A20-4562-B583-4BEBFE41D817}" type="presParOf" srcId="{1954FB79-0E6F-4859-BF10-20A9FC0184D2}" destId="{B81A387A-0944-4603-9E8E-5016B4789FC4}" srcOrd="0" destOrd="0" presId="urn:microsoft.com/office/officeart/2005/8/layout/chevron2"/>
    <dgm:cxn modelId="{255D44EA-6E83-4558-9AFD-FC083D689542}" type="presParOf" srcId="{1954FB79-0E6F-4859-BF10-20A9FC0184D2}" destId="{EE2356FC-769C-45B2-93DA-15AEFD3CFD12}" srcOrd="1" destOrd="0" presId="urn:microsoft.com/office/officeart/2005/8/layout/chevron2"/>
    <dgm:cxn modelId="{BB54F7ED-E80F-498B-A278-BEBC1BAB3C4D}" type="presParOf" srcId="{955394AA-24F7-4AB6-8726-11AD528DE53D}" destId="{66F25612-94F5-4490-8086-4BAE3F8BB298}" srcOrd="1" destOrd="0" presId="urn:microsoft.com/office/officeart/2005/8/layout/chevron2"/>
    <dgm:cxn modelId="{F44D5C50-97AF-4F60-A5B9-7A47D1681A94}" type="presParOf" srcId="{955394AA-24F7-4AB6-8726-11AD528DE53D}" destId="{501E6F0E-B008-4A3B-B929-AD8691061943}" srcOrd="2" destOrd="0" presId="urn:microsoft.com/office/officeart/2005/8/layout/chevron2"/>
    <dgm:cxn modelId="{E99DA2FC-C78A-423C-82E5-7B5BA4585C28}" type="presParOf" srcId="{501E6F0E-B008-4A3B-B929-AD8691061943}" destId="{1E847D9E-DD22-405F-87EB-7AF4706A0274}" srcOrd="0" destOrd="0" presId="urn:microsoft.com/office/officeart/2005/8/layout/chevron2"/>
    <dgm:cxn modelId="{016D226C-64FD-42C5-864A-E1903A4C244F}" type="presParOf" srcId="{501E6F0E-B008-4A3B-B929-AD8691061943}" destId="{E1F0A47C-B26B-4C45-A61E-6F50B638DADA}" srcOrd="1" destOrd="0" presId="urn:microsoft.com/office/officeart/2005/8/layout/chevron2"/>
    <dgm:cxn modelId="{988DA4A9-46FE-4DC3-848E-331512E70447}" type="presParOf" srcId="{955394AA-24F7-4AB6-8726-11AD528DE53D}" destId="{93BBB460-0B61-4EFD-966F-0C280A82A0D3}" srcOrd="3" destOrd="0" presId="urn:microsoft.com/office/officeart/2005/8/layout/chevron2"/>
    <dgm:cxn modelId="{B3E5D2DA-748F-4934-9DE8-56DD135931F7}" type="presParOf" srcId="{955394AA-24F7-4AB6-8726-11AD528DE53D}" destId="{2F96884A-846B-41AB-BF60-6DE9B48D09F5}" srcOrd="4" destOrd="0" presId="urn:microsoft.com/office/officeart/2005/8/layout/chevron2"/>
    <dgm:cxn modelId="{F4850C5D-4203-4A51-9E80-8C67581B645F}" type="presParOf" srcId="{2F96884A-846B-41AB-BF60-6DE9B48D09F5}" destId="{6ADAB7C1-6201-45D4-936D-F4A4AF7BD64C}" srcOrd="0" destOrd="0" presId="urn:microsoft.com/office/officeart/2005/8/layout/chevron2"/>
    <dgm:cxn modelId="{2CB70199-4628-4BD9-8F3B-1F51EE61134F}" type="presParOf" srcId="{2F96884A-846B-41AB-BF60-6DE9B48D09F5}" destId="{A399883D-F0EF-4983-A8B8-E22E84248898}" srcOrd="1" destOrd="0" presId="urn:microsoft.com/office/officeart/2005/8/layout/chevron2"/>
    <dgm:cxn modelId="{8EDEE422-F2A8-482C-801B-0911DEE008E4}" type="presParOf" srcId="{955394AA-24F7-4AB6-8726-11AD528DE53D}" destId="{BB5AB3F9-BDD2-45E4-8A3A-264159A27AD4}" srcOrd="5" destOrd="0" presId="urn:microsoft.com/office/officeart/2005/8/layout/chevron2"/>
    <dgm:cxn modelId="{EE74F916-5C8C-4AD2-8FEF-263A4A0CC35C}" type="presParOf" srcId="{955394AA-24F7-4AB6-8726-11AD528DE53D}" destId="{ACEA5800-B59E-48BF-94A7-56A1FC7AFBA2}" srcOrd="6" destOrd="0" presId="urn:microsoft.com/office/officeart/2005/8/layout/chevron2"/>
    <dgm:cxn modelId="{A258AEBF-88DD-44DA-91E2-033CA5ED7FBB}" type="presParOf" srcId="{ACEA5800-B59E-48BF-94A7-56A1FC7AFBA2}" destId="{F630FCFA-E88A-45C7-B0C7-A7F7CE5FFB45}" srcOrd="0" destOrd="0" presId="urn:microsoft.com/office/officeart/2005/8/layout/chevron2"/>
    <dgm:cxn modelId="{818AA0A6-C0DA-4F83-9E7E-A743EC02E3E3}" type="presParOf" srcId="{ACEA5800-B59E-48BF-94A7-56A1FC7AFBA2}" destId="{F30BE40E-5BCF-4544-8B31-84376B8C593C}" srcOrd="1" destOrd="0" presId="urn:microsoft.com/office/officeart/2005/8/layout/chevron2"/>
    <dgm:cxn modelId="{AF7C60A9-BEC6-4CF8-8B8A-3FA200B79042}" type="presParOf" srcId="{955394AA-24F7-4AB6-8726-11AD528DE53D}" destId="{6DBB2142-C23C-4681-90CA-55BDBC752C79}" srcOrd="7" destOrd="0" presId="urn:microsoft.com/office/officeart/2005/8/layout/chevron2"/>
    <dgm:cxn modelId="{D8973AB4-9A98-4AEB-88A6-AB1AA621FDA6}" type="presParOf" srcId="{955394AA-24F7-4AB6-8726-11AD528DE53D}" destId="{CDA660DE-004D-4903-8FAF-E9CCC736FC1F}" srcOrd="8" destOrd="0" presId="urn:microsoft.com/office/officeart/2005/8/layout/chevron2"/>
    <dgm:cxn modelId="{0D3F1FA5-749D-4141-AE4A-BF9D77A832A8}" type="presParOf" srcId="{CDA660DE-004D-4903-8FAF-E9CCC736FC1F}" destId="{EABE05B1-F946-494B-9F06-B9D55841E1BD}" srcOrd="0" destOrd="0" presId="urn:microsoft.com/office/officeart/2005/8/layout/chevron2"/>
    <dgm:cxn modelId="{7522FC18-CFD1-467C-AF56-6D5C9A3494ED}" type="presParOf" srcId="{CDA660DE-004D-4903-8FAF-E9CCC736FC1F}" destId="{E5D02CDC-EC69-4204-9812-AF2727D0D239}"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1A387A-0944-4603-9E8E-5016B4789FC4}">
      <dsp:nvSpPr>
        <dsp:cNvPr id="0" name=""/>
        <dsp:cNvSpPr/>
      </dsp:nvSpPr>
      <dsp:spPr>
        <a:xfrm rot="5400000">
          <a:off x="-136044" y="139728"/>
          <a:ext cx="906964" cy="63487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1</a:t>
          </a:r>
          <a:endParaRPr lang="en-US" sz="2000" kern="1200" dirty="0"/>
        </a:p>
      </dsp:txBody>
      <dsp:txXfrm rot="5400000">
        <a:off x="-136044" y="139728"/>
        <a:ext cx="906964" cy="634875"/>
      </dsp:txXfrm>
    </dsp:sp>
    <dsp:sp modelId="{EE2356FC-769C-45B2-93DA-15AEFD3CFD12}">
      <dsp:nvSpPr>
        <dsp:cNvPr id="0" name=""/>
        <dsp:cNvSpPr/>
      </dsp:nvSpPr>
      <dsp:spPr>
        <a:xfrm rot="5400000">
          <a:off x="2537119" y="-1898560"/>
          <a:ext cx="589837" cy="439432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PROFIL </a:t>
          </a:r>
          <a:r>
            <a:rPr lang="en-US" sz="2400" kern="1200" dirty="0" err="1" smtClean="0"/>
            <a:t>Sesuai</a:t>
          </a:r>
          <a:r>
            <a:rPr lang="en-US" sz="2400" kern="1200" dirty="0" smtClean="0"/>
            <a:t> </a:t>
          </a:r>
          <a:r>
            <a:rPr lang="en-US" sz="2400" kern="1200" dirty="0" err="1" smtClean="0"/>
            <a:t>Kualifikasi</a:t>
          </a:r>
          <a:r>
            <a:rPr lang="en-US" sz="2400" kern="1200" dirty="0" smtClean="0"/>
            <a:t> KKNI</a:t>
          </a:r>
          <a:endParaRPr lang="en-US" sz="2400" kern="1200" dirty="0"/>
        </a:p>
      </dsp:txBody>
      <dsp:txXfrm rot="5400000">
        <a:off x="2537119" y="-1898560"/>
        <a:ext cx="589837" cy="4394324"/>
      </dsp:txXfrm>
    </dsp:sp>
    <dsp:sp modelId="{1E847D9E-DD22-405F-87EB-7AF4706A0274}">
      <dsp:nvSpPr>
        <dsp:cNvPr id="0" name=""/>
        <dsp:cNvSpPr/>
      </dsp:nvSpPr>
      <dsp:spPr>
        <a:xfrm rot="5400000">
          <a:off x="-136044" y="927145"/>
          <a:ext cx="906964" cy="634875"/>
        </a:xfrm>
        <a:prstGeom prst="chevron">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US" sz="2000" kern="1200" dirty="0"/>
        </a:p>
      </dsp:txBody>
      <dsp:txXfrm rot="5400000">
        <a:off x="-136044" y="927145"/>
        <a:ext cx="906964" cy="634875"/>
      </dsp:txXfrm>
    </dsp:sp>
    <dsp:sp modelId="{E1F0A47C-B26B-4C45-A61E-6F50B638DADA}">
      <dsp:nvSpPr>
        <dsp:cNvPr id="0" name=""/>
        <dsp:cNvSpPr/>
      </dsp:nvSpPr>
      <dsp:spPr>
        <a:xfrm rot="5400000">
          <a:off x="2537274" y="-1111298"/>
          <a:ext cx="589527" cy="4394324"/>
        </a:xfrm>
        <a:prstGeom prst="round2SameRect">
          <a:avLst/>
        </a:prstGeom>
        <a:solidFill>
          <a:schemeClr val="lt1">
            <a:alpha val="90000"/>
            <a:hueOff val="0"/>
            <a:satOff val="0"/>
            <a:lumOff val="0"/>
            <a:alphaOff val="0"/>
          </a:schemeClr>
        </a:solidFill>
        <a:ln w="9525" cap="flat" cmpd="sng" algn="ctr">
          <a:solidFill>
            <a:schemeClr val="accent2">
              <a:hueOff val="1170380"/>
              <a:satOff val="-1460"/>
              <a:lumOff val="34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CAPAIAN PEMBELAJARAN (</a:t>
          </a:r>
          <a:r>
            <a:rPr lang="en-US" sz="2400" kern="1200" dirty="0" err="1" smtClean="0"/>
            <a:t>Sesuai</a:t>
          </a:r>
          <a:r>
            <a:rPr lang="en-US" sz="2400" kern="1200" dirty="0" smtClean="0"/>
            <a:t> </a:t>
          </a:r>
          <a:r>
            <a:rPr lang="en-US" sz="2400" kern="1200" dirty="0" err="1" smtClean="0"/>
            <a:t>diskriptor</a:t>
          </a:r>
          <a:r>
            <a:rPr lang="en-US" sz="2400" kern="1200" dirty="0" smtClean="0"/>
            <a:t> </a:t>
          </a:r>
          <a:r>
            <a:rPr lang="en-US" sz="2400" kern="1200" dirty="0" err="1" smtClean="0"/>
            <a:t>Jenjang</a:t>
          </a:r>
          <a:r>
            <a:rPr lang="en-US" sz="2400" kern="1200" dirty="0" smtClean="0"/>
            <a:t> KKNI)</a:t>
          </a:r>
          <a:endParaRPr lang="en-US" sz="2400" kern="1200" dirty="0"/>
        </a:p>
      </dsp:txBody>
      <dsp:txXfrm rot="5400000">
        <a:off x="2537274" y="-1111298"/>
        <a:ext cx="589527" cy="4394324"/>
      </dsp:txXfrm>
    </dsp:sp>
    <dsp:sp modelId="{6ADAB7C1-6201-45D4-936D-F4A4AF7BD64C}">
      <dsp:nvSpPr>
        <dsp:cNvPr id="0" name=""/>
        <dsp:cNvSpPr/>
      </dsp:nvSpPr>
      <dsp:spPr>
        <a:xfrm rot="5400000">
          <a:off x="-136044" y="1714562"/>
          <a:ext cx="906964" cy="634875"/>
        </a:xfrm>
        <a:prstGeom prst="chevron">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US" sz="2000" kern="1200" dirty="0"/>
        </a:p>
      </dsp:txBody>
      <dsp:txXfrm rot="5400000">
        <a:off x="-136044" y="1714562"/>
        <a:ext cx="906964" cy="634875"/>
      </dsp:txXfrm>
    </dsp:sp>
    <dsp:sp modelId="{A399883D-F0EF-4983-A8B8-E22E84248898}">
      <dsp:nvSpPr>
        <dsp:cNvPr id="0" name=""/>
        <dsp:cNvSpPr/>
      </dsp:nvSpPr>
      <dsp:spPr>
        <a:xfrm rot="5400000">
          <a:off x="2537274" y="-323881"/>
          <a:ext cx="589527" cy="4394324"/>
        </a:xfrm>
        <a:prstGeom prst="round2SameRect">
          <a:avLst/>
        </a:prstGeom>
        <a:solidFill>
          <a:schemeClr val="lt1">
            <a:alpha val="90000"/>
            <a:hueOff val="0"/>
            <a:satOff val="0"/>
            <a:lumOff val="0"/>
            <a:alphaOff val="0"/>
          </a:schemeClr>
        </a:solidFill>
        <a:ln w="9525" cap="flat" cmpd="sng" algn="ctr">
          <a:solidFill>
            <a:schemeClr val="accent2">
              <a:hueOff val="2340759"/>
              <a:satOff val="-2919"/>
              <a:lumOff val="68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BAHAN KAJIAN &amp; MT KULIAH</a:t>
          </a:r>
          <a:endParaRPr lang="en-US" sz="2400" kern="1200" dirty="0"/>
        </a:p>
      </dsp:txBody>
      <dsp:txXfrm rot="5400000">
        <a:off x="2537274" y="-323881"/>
        <a:ext cx="589527" cy="4394324"/>
      </dsp:txXfrm>
    </dsp:sp>
    <dsp:sp modelId="{F630FCFA-E88A-45C7-B0C7-A7F7CE5FFB45}">
      <dsp:nvSpPr>
        <dsp:cNvPr id="0" name=""/>
        <dsp:cNvSpPr/>
      </dsp:nvSpPr>
      <dsp:spPr>
        <a:xfrm rot="5400000">
          <a:off x="-136044" y="2501979"/>
          <a:ext cx="906964" cy="634875"/>
        </a:xfrm>
        <a:prstGeom prst="chevron">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4</a:t>
          </a:r>
          <a:endParaRPr lang="en-US" sz="2000" kern="1200" dirty="0"/>
        </a:p>
      </dsp:txBody>
      <dsp:txXfrm rot="5400000">
        <a:off x="-136044" y="2501979"/>
        <a:ext cx="906964" cy="634875"/>
      </dsp:txXfrm>
    </dsp:sp>
    <dsp:sp modelId="{F30BE40E-5BCF-4544-8B31-84376B8C593C}">
      <dsp:nvSpPr>
        <dsp:cNvPr id="0" name=""/>
        <dsp:cNvSpPr/>
      </dsp:nvSpPr>
      <dsp:spPr>
        <a:xfrm rot="5400000">
          <a:off x="2537274" y="383601"/>
          <a:ext cx="589527" cy="4394324"/>
        </a:xfrm>
        <a:prstGeom prst="round2SameRect">
          <a:avLst/>
        </a:prstGeom>
        <a:solidFill>
          <a:schemeClr val="lt1">
            <a:alpha val="90000"/>
            <a:hueOff val="0"/>
            <a:satOff val="0"/>
            <a:lumOff val="0"/>
            <a:alphaOff val="0"/>
          </a:schemeClr>
        </a:solidFill>
        <a:ln w="9525" cap="flat" cmpd="sng" algn="ctr">
          <a:solidFill>
            <a:schemeClr val="accent2">
              <a:hueOff val="3511139"/>
              <a:satOff val="-4379"/>
              <a:lumOff val="103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KUALIFIKASI ILMU DOSEN</a:t>
          </a:r>
          <a:endParaRPr lang="en-US" sz="2400" kern="1200" dirty="0"/>
        </a:p>
      </dsp:txBody>
      <dsp:txXfrm rot="5400000">
        <a:off x="2537274" y="383601"/>
        <a:ext cx="589527" cy="4394324"/>
      </dsp:txXfrm>
    </dsp:sp>
    <dsp:sp modelId="{EABE05B1-F946-494B-9F06-B9D55841E1BD}">
      <dsp:nvSpPr>
        <dsp:cNvPr id="0" name=""/>
        <dsp:cNvSpPr/>
      </dsp:nvSpPr>
      <dsp:spPr>
        <a:xfrm rot="5400000">
          <a:off x="-136044" y="3289396"/>
          <a:ext cx="906964" cy="634875"/>
        </a:xfrm>
        <a:prstGeom prst="chevr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5</a:t>
          </a:r>
          <a:endParaRPr lang="en-US" sz="2000" kern="1200" dirty="0"/>
        </a:p>
      </dsp:txBody>
      <dsp:txXfrm rot="5400000">
        <a:off x="-136044" y="3289396"/>
        <a:ext cx="906964" cy="634875"/>
      </dsp:txXfrm>
    </dsp:sp>
    <dsp:sp modelId="{E5D02CDC-EC69-4204-9812-AF2727D0D239}">
      <dsp:nvSpPr>
        <dsp:cNvPr id="0" name=""/>
        <dsp:cNvSpPr/>
      </dsp:nvSpPr>
      <dsp:spPr>
        <a:xfrm rot="5400000">
          <a:off x="2537274" y="1250952"/>
          <a:ext cx="589527" cy="4394324"/>
        </a:xfrm>
        <a:prstGeom prst="round2SameRect">
          <a:avLst/>
        </a:prstGeom>
        <a:solidFill>
          <a:schemeClr val="lt1">
            <a:alpha val="90000"/>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SARANA PEMBELAJARAN </a:t>
          </a:r>
          <a:endParaRPr lang="en-US" sz="2400" kern="1200" dirty="0"/>
        </a:p>
        <a:p>
          <a:pPr marL="228600" lvl="1" indent="-228600" algn="l" defTabSz="889000">
            <a:lnSpc>
              <a:spcPct val="90000"/>
            </a:lnSpc>
            <a:spcBef>
              <a:spcPct val="0"/>
            </a:spcBef>
            <a:spcAft>
              <a:spcPct val="15000"/>
            </a:spcAft>
            <a:buChar char="••"/>
          </a:pPr>
          <a:r>
            <a:rPr lang="en-US" sz="2000" kern="1200" dirty="0" smtClean="0"/>
            <a:t>LABORATORIUM</a:t>
          </a:r>
          <a:endParaRPr lang="en-US" sz="2000" kern="1200" dirty="0"/>
        </a:p>
      </dsp:txBody>
      <dsp:txXfrm rot="5400000">
        <a:off x="2537274" y="1250952"/>
        <a:ext cx="589527" cy="4394324"/>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1B03A-A32A-474B-90C3-E8F663198F3F}" type="datetimeFigureOut">
              <a:rPr lang="en-US" smtClean="0"/>
              <a:pPr/>
              <a:t>7/18/2016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4EE5A-07B4-4EDC-AB00-1ED09EA976F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54EE5A-07B4-4EDC-AB00-1ED09EA976F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1CD863-E49A-43EF-BE1D-48B2A4DD492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9F04FD-B24C-4937-A28C-9690B749A73D}"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endParaRPr lang="en-US">
              <a:solidFill>
                <a:prstClr val="black"/>
              </a:solidFill>
            </a:endParaRPr>
          </a:p>
        </p:txBody>
      </p:sp>
      <p:sp>
        <p:nvSpPr>
          <p:cNvPr id="5" name="Slide Number Placeholder 4"/>
          <p:cNvSpPr>
            <a:spLocks noGrp="1"/>
          </p:cNvSpPr>
          <p:nvPr>
            <p:ph type="sldNum" sz="quarter" idx="11"/>
          </p:nvPr>
        </p:nvSpPr>
        <p:spPr/>
        <p:txBody>
          <a:bodyPr/>
          <a:lstStyle/>
          <a:p>
            <a:fld id="{7B9C2BBD-E713-4FCC-B0DE-6F1E4EC014C5}"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7A13EC-543A-4352-8E65-44822ED371C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9F04FD-B24C-4937-A28C-9690B749A73D}"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E85C63-834C-4920-88A2-3D45FB101908}" type="slidenum">
              <a:rPr lang="id-ID" smtClean="0">
                <a:solidFill>
                  <a:prstClr val="black"/>
                </a:solidFill>
              </a:rPr>
              <a:pPr/>
              <a:t>15</a:t>
            </a:fld>
            <a:endParaRPr lang="id-ID">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dirty="0" smtClean="0"/>
          </a:p>
        </p:txBody>
      </p:sp>
      <p:sp>
        <p:nvSpPr>
          <p:cNvPr id="72708" name="Slide Number Placeholder 3"/>
          <p:cNvSpPr>
            <a:spLocks noGrp="1"/>
          </p:cNvSpPr>
          <p:nvPr>
            <p:ph type="sldNum" sz="quarter" idx="5"/>
          </p:nvPr>
        </p:nvSpPr>
        <p:spPr>
          <a:noFill/>
        </p:spPr>
        <p:txBody>
          <a:bodyPr/>
          <a:lstStyle/>
          <a:p>
            <a:fld id="{60DF9468-35E9-4317-9AA4-D8EA430CD2B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89F04FD-B24C-4937-A28C-9690B749A73D}" type="slidenum">
              <a:rPr lang="en-US" smtClean="0">
                <a:solidFill>
                  <a:prstClr val="black"/>
                </a:solidFill>
              </a:rPr>
              <a:pPr/>
              <a:t>17</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B3291A2-1438-41F4-90A7-EA8274E09207}" type="slidenum">
              <a:rPr lang="id-ID" smtClean="0"/>
              <a:pPr/>
              <a:t>18</a:t>
            </a:fld>
            <a:endParaRPr lang="id-I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B3291A2-1438-41F4-90A7-EA8274E09207}" type="slidenum">
              <a:rPr lang="id-ID" smtClean="0"/>
              <a:pPr/>
              <a:t>19</a:t>
            </a:fld>
            <a:endParaRPr lang="id-I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F441259-D9A9-4C9D-8DEF-950BAE76E4F7}" type="slidenum">
              <a:rPr lang="en-US" smtClean="0">
                <a:solidFill>
                  <a:prstClr val="black"/>
                </a:solidFill>
              </a:rPr>
              <a:pPr/>
              <a:t>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54EE5A-07B4-4EDC-AB00-1ED09EA976F2}"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E54EE5A-07B4-4EDC-AB00-1ED09EA976F2}"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C48166-F17B-4339-8F8A-CE2196EE479F}"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D1CD863-E49A-43EF-BE1D-48B2A4DD492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1FEADE7-FFE7-4392-9EA7-655927930F58}" type="slidenum">
              <a:rPr lang="en-US" smtClean="0">
                <a:solidFill>
                  <a:prstClr val="black"/>
                </a:solidFill>
              </a:rPr>
              <a:pPr/>
              <a:t>27</a:t>
            </a:fld>
            <a:endParaRPr lang="en-US" smtClean="0">
              <a:solidFill>
                <a:prstClr val="black"/>
              </a:solidFill>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775C510-393E-4783-9F45-82C8884E413A}" type="slidenum">
              <a:rPr lang="en-US" smtClean="0"/>
              <a:pPr/>
              <a:t>28</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17E7540-62C4-45F8-96CB-4EB9AE31AAAD}"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EFF2B1AD-9FB4-43E6-A1AE-862946BE946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E22AFB-0B74-4056-B4B8-412985AEF09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101BB9-EC1D-4B4C-8B0F-F1CA7BDAF3F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17583-899E-46A2-8B5B-5D37FB9796C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20E86-1621-4258-B7E6-57A9C3DB4CCB}"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8" name="Footer Placeholder 7"/>
          <p:cNvSpPr>
            <a:spLocks noGrp="1"/>
          </p:cNvSpPr>
          <p:nvPr>
            <p:ph type="ftr" sz="quarter" idx="11"/>
          </p:nvPr>
        </p:nvSpPr>
        <p:spPr/>
        <p:txBody>
          <a:bodyPr/>
          <a:lstStyle/>
          <a:p>
            <a:endParaRPr lang="id-ID">
              <a:solidFill>
                <a:prstClr val="black">
                  <a:tint val="75000"/>
                </a:prstClr>
              </a:solidFill>
            </a:endParaRPr>
          </a:p>
        </p:txBody>
      </p:sp>
      <p:sp>
        <p:nvSpPr>
          <p:cNvPr id="9" name="Slide Number Placeholder 8"/>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4" name="Footer Placeholder 3"/>
          <p:cNvSpPr>
            <a:spLocks noGrp="1"/>
          </p:cNvSpPr>
          <p:nvPr>
            <p:ph type="ftr" sz="quarter" idx="11"/>
          </p:nvPr>
        </p:nvSpPr>
        <p:spPr/>
        <p:txBody>
          <a:bodyPr/>
          <a:lstStyle/>
          <a:p>
            <a:endParaRPr lang="id-ID">
              <a:solidFill>
                <a:prstClr val="black">
                  <a:tint val="75000"/>
                </a:prstClr>
              </a:solidFill>
            </a:endParaRPr>
          </a:p>
        </p:txBody>
      </p:sp>
      <p:sp>
        <p:nvSpPr>
          <p:cNvPr id="5" name="Slide Number Placeholder 4"/>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3" name="Footer Placeholder 2"/>
          <p:cNvSpPr>
            <a:spLocks noGrp="1"/>
          </p:cNvSpPr>
          <p:nvPr>
            <p:ph type="ftr" sz="quarter" idx="11"/>
          </p:nvPr>
        </p:nvSpPr>
        <p:spPr/>
        <p:txBody>
          <a:bodyPr/>
          <a:lstStyle/>
          <a:p>
            <a:endParaRPr lang="id-ID">
              <a:solidFill>
                <a:prstClr val="black">
                  <a:tint val="75000"/>
                </a:prstClr>
              </a:solidFill>
            </a:endParaRPr>
          </a:p>
        </p:txBody>
      </p:sp>
      <p:sp>
        <p:nvSpPr>
          <p:cNvPr id="4" name="Slide Number Placeholder 3"/>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820E86-1621-4258-B7E6-57A9C3DB4CCB}"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6" name="Footer Placeholder 5"/>
          <p:cNvSpPr>
            <a:spLocks noGrp="1"/>
          </p:cNvSpPr>
          <p:nvPr>
            <p:ph type="ftr" sz="quarter" idx="11"/>
          </p:nvPr>
        </p:nvSpPr>
        <p:spPr/>
        <p:txBody>
          <a:bodyPr/>
          <a:lstStyle/>
          <a:p>
            <a:endParaRPr lang="id-ID">
              <a:solidFill>
                <a:prstClr val="black">
                  <a:tint val="75000"/>
                </a:prstClr>
              </a:solidFill>
            </a:endParaRPr>
          </a:p>
        </p:txBody>
      </p:sp>
      <p:sp>
        <p:nvSpPr>
          <p:cNvPr id="7" name="Slide Number Placeholder 6"/>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5" name="Footer Placeholder 4"/>
          <p:cNvSpPr>
            <a:spLocks noGrp="1"/>
          </p:cNvSpPr>
          <p:nvPr>
            <p:ph type="ftr" sz="quarter" idx="11"/>
          </p:nvPr>
        </p:nvSpPr>
        <p:spPr/>
        <p:txBody>
          <a:bodyPr/>
          <a:lstStyle/>
          <a:p>
            <a:endParaRPr lang="id-ID">
              <a:solidFill>
                <a:prstClr val="black">
                  <a:tint val="75000"/>
                </a:prstClr>
              </a:solidFill>
            </a:endParaRPr>
          </a:p>
        </p:txBody>
      </p:sp>
      <p:sp>
        <p:nvSpPr>
          <p:cNvPr id="6" name="Slide Number Placeholder 5"/>
          <p:cNvSpPr>
            <a:spLocks noGrp="1"/>
          </p:cNvSpPr>
          <p:nvPr>
            <p:ph type="sldNum" sz="quarter" idx="12"/>
          </p:nvPr>
        </p:nvSpPr>
        <p:spPr/>
        <p:txBody>
          <a:body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820E86-1621-4258-B7E6-57A9C3DB4CCB}" type="datetimeFigureOut">
              <a:rPr lang="en-US" smtClean="0"/>
              <a:pPr/>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820E86-1621-4258-B7E6-57A9C3DB4CCB}" type="datetimeFigureOut">
              <a:rPr lang="en-US" smtClean="0"/>
              <a:pPr/>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820E86-1621-4258-B7E6-57A9C3DB4CCB}" type="datetimeFigureOut">
              <a:rPr lang="en-US" smtClean="0"/>
              <a:pPr/>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20E86-1621-4258-B7E6-57A9C3DB4CCB}" type="datetimeFigureOut">
              <a:rPr lang="en-US" smtClean="0"/>
              <a:pPr/>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20E86-1621-4258-B7E6-57A9C3DB4CCB}" type="datetimeFigureOut">
              <a:rPr lang="en-US" smtClean="0"/>
              <a:pPr/>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820E86-1621-4258-B7E6-57A9C3DB4CCB}" type="datetimeFigureOut">
              <a:rPr lang="en-US" smtClean="0"/>
              <a:pPr/>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CC6CF-A1C5-40A9-834A-D2913C4827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20E86-1621-4258-B7E6-57A9C3DB4CCB}" type="datetimeFigureOut">
              <a:rPr lang="en-US" smtClean="0"/>
              <a:pPr/>
              <a:t>7/18/2016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CC6CF-A1C5-40A9-834A-D2913C4827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6F21-D193-43D1-85AC-1355E279B27C}" type="datetimeFigureOut">
              <a:rPr lang="id-ID" smtClean="0">
                <a:solidFill>
                  <a:prstClr val="black">
                    <a:tint val="75000"/>
                  </a:prstClr>
                </a:solidFill>
              </a:rPr>
              <a:pPr/>
              <a:t>18/07/2016</a:t>
            </a:fld>
            <a:endParaRPr lang="id-ID">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07965-4325-4FB3-B700-1AFDBAF72A81}" type="slidenum">
              <a:rPr lang="id-ID" smtClean="0">
                <a:solidFill>
                  <a:prstClr val="black">
                    <a:tint val="75000"/>
                  </a:prstClr>
                </a:solidFill>
              </a:rPr>
              <a:pPr/>
              <a:t>‹#›</a:t>
            </a:fld>
            <a:endParaRPr lang="id-ID">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EF1B3-7CB9-449C-8669-EF0603E7CDEA}" type="datetimeFigureOut">
              <a:rPr lang="en-US" smtClean="0">
                <a:solidFill>
                  <a:prstClr val="black">
                    <a:tint val="75000"/>
                  </a:prstClr>
                </a:solidFill>
              </a:rPr>
              <a:pPr/>
              <a:t>7/18/2016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813B3-DDBA-4203-90B0-46A21344CB69}"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2.xml"/><Relationship Id="rId7" Type="http://schemas.openxmlformats.org/officeDocument/2006/relationships/image" Target="../media/image11.wmf"/><Relationship Id="rId2" Type="http://schemas.openxmlformats.org/officeDocument/2006/relationships/notesSlide" Target="../notesSlides/notesSlide17.xml"/><Relationship Id="rId1" Type="http://schemas.openxmlformats.org/officeDocument/2006/relationships/slideLayout" Target="../slideLayouts/slideLayout4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id.wikipedia.org/w/index.php?title=Berkas:Coat_of_Arms_of_Indonesia_Garuda_Pancasila.svg&amp;filetimestamp=2010111204592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876800"/>
            <a:ext cx="7772400" cy="1470025"/>
          </a:xfrm>
        </p:spPr>
        <p:txBody>
          <a:bodyPr/>
          <a:lstStyle/>
          <a:p>
            <a:r>
              <a:rPr lang="en-US" dirty="0" smtClean="0"/>
              <a:t>MENYUSUN KURIKULUM KURSUS</a:t>
            </a:r>
            <a:endParaRPr lang="en-US" dirty="0"/>
          </a:p>
        </p:txBody>
      </p:sp>
      <p:sp>
        <p:nvSpPr>
          <p:cNvPr id="3" name="Subtitle 2"/>
          <p:cNvSpPr>
            <a:spLocks noGrp="1"/>
          </p:cNvSpPr>
          <p:nvPr>
            <p:ph type="subTitle" idx="1"/>
          </p:nvPr>
        </p:nvSpPr>
        <p:spPr>
          <a:xfrm>
            <a:off x="1524000" y="5867400"/>
            <a:ext cx="6400800" cy="609600"/>
          </a:xfrm>
        </p:spPr>
        <p:txBody>
          <a:bodyPr/>
          <a:lstStyle/>
          <a:p>
            <a:r>
              <a:rPr lang="en-US" dirty="0" smtClean="0"/>
              <a:t>sp_mursid@yahoo.co.id</a:t>
            </a:r>
            <a:endParaRPr lang="en-US" dirty="0"/>
          </a:p>
        </p:txBody>
      </p:sp>
      <p:pic>
        <p:nvPicPr>
          <p:cNvPr id="1027" name="Picture 3" descr="C:\Users\asuspc\Pictures\KKNI\KKNI\Splash Laman KKNI putih kecil3.jpg"/>
          <p:cNvPicPr>
            <a:picLocks noChangeAspect="1" noChangeArrowheads="1"/>
          </p:cNvPicPr>
          <p:nvPr/>
        </p:nvPicPr>
        <p:blipFill>
          <a:blip r:embed="rId3"/>
          <a:srcRect/>
          <a:stretch>
            <a:fillRect/>
          </a:stretch>
        </p:blipFill>
        <p:spPr bwMode="auto">
          <a:xfrm>
            <a:off x="1066800" y="228600"/>
            <a:ext cx="7086600" cy="507873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a:off x="457200" y="1219200"/>
            <a:ext cx="5334000" cy="4419600"/>
          </a:xfrm>
          <a:prstGeom prst="triangle">
            <a:avLst/>
          </a:prstGeom>
          <a:solidFill>
            <a:schemeClr val="tx2">
              <a:lumMod val="60000"/>
              <a:lumOff val="4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Isosceles Triangle 5"/>
          <p:cNvSpPr/>
          <p:nvPr/>
        </p:nvSpPr>
        <p:spPr>
          <a:xfrm>
            <a:off x="2667000" y="1219200"/>
            <a:ext cx="5334000" cy="4419600"/>
          </a:xfrm>
          <a:prstGeom prst="triangle">
            <a:avLst>
              <a:gd name="adj" fmla="val 50532"/>
            </a:avLst>
          </a:prstGeom>
          <a:solidFill>
            <a:srgbClr val="92D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ext Box 2"/>
          <p:cNvSpPr txBox="1">
            <a:spLocks noChangeArrowheads="1"/>
          </p:cNvSpPr>
          <p:nvPr/>
        </p:nvSpPr>
        <p:spPr bwMode="auto">
          <a:xfrm>
            <a:off x="1981200" y="3048000"/>
            <a:ext cx="1790700" cy="1049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KEMAMPUAN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rPr>
              <a:t>ADAPTIF &amp;</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rPr>
              <a:t>INVENTIF</a:t>
            </a:r>
            <a:endParaRPr kumimoji="0" lang="en-US" sz="1700" b="1" i="0" u="none" strike="noStrike" cap="none" normalizeH="0" baseline="0" dirty="0" smtClean="0">
              <a:ln>
                <a:noFill/>
              </a:ln>
              <a:solidFill>
                <a:schemeClr val="tx1"/>
              </a:solidFill>
              <a:effectLst/>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Text Box 3"/>
          <p:cNvSpPr txBox="1">
            <a:spLocks noChangeArrowheads="1"/>
          </p:cNvSpPr>
          <p:nvPr/>
        </p:nvSpPr>
        <p:spPr bwMode="auto">
          <a:xfrm>
            <a:off x="4572000" y="3048000"/>
            <a:ext cx="2286000" cy="1144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1" indent="0" algn="l" defTabSz="914400" rtl="0" eaLnBrk="1" fontAlgn="base" latinLnBrk="0" hangingPunct="1">
              <a:lnSpc>
                <a:spcPct val="100000"/>
              </a:lnSpc>
              <a:spcBef>
                <a:spcPct val="0"/>
              </a:spcBef>
              <a:spcAft>
                <a:spcPts val="100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ndParaRP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rPr>
              <a:t>KEMAMPUAN</a:t>
            </a:r>
          </a:p>
          <a:p>
            <a:pPr marL="457200" marR="0" lvl="1" indent="0" algn="l" defTabSz="914400" rtl="0" eaLnBrk="1" fontAlgn="base" latinLnBrk="0" hangingPunct="1">
              <a:lnSpc>
                <a:spcPct val="100000"/>
              </a:lnSpc>
              <a:spcBef>
                <a:spcPct val="0"/>
              </a:spcBef>
              <a:spcAft>
                <a:spcPts val="100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rPr>
              <a:t>INOVATIF</a:t>
            </a:r>
            <a:endParaRPr kumimoji="0" lang="en-US" sz="2800" b="0" i="0" u="none" strike="noStrike" cap="none" normalizeH="0" baseline="0" dirty="0" smtClean="0">
              <a:ln>
                <a:noFill/>
              </a:ln>
              <a:solidFill>
                <a:schemeClr val="tx1"/>
              </a:solidFill>
              <a:effectLst/>
              <a:latin typeface="Arial" pitchFamily="34" charset="0"/>
            </a:endParaRPr>
          </a:p>
        </p:txBody>
      </p:sp>
      <p:sp>
        <p:nvSpPr>
          <p:cNvPr id="9" name="Text Box 3"/>
          <p:cNvSpPr txBox="1">
            <a:spLocks noChangeArrowheads="1"/>
          </p:cNvSpPr>
          <p:nvPr/>
        </p:nvSpPr>
        <p:spPr bwMode="auto">
          <a:xfrm>
            <a:off x="3048000" y="4343400"/>
            <a:ext cx="1981200" cy="1144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marR="0" lvl="1" indent="0" algn="l" defTabSz="914400" rtl="0" eaLnBrk="1" fontAlgn="base" latinLnBrk="0" hangingPunct="1">
              <a:lnSpc>
                <a:spcPct val="100000"/>
              </a:lnSpc>
              <a:spcBef>
                <a:spcPct val="0"/>
              </a:spcBef>
              <a:spcAft>
                <a:spcPts val="1000"/>
              </a:spcAft>
              <a:buClrTx/>
              <a:buSzTx/>
              <a:buFontTx/>
              <a:buNone/>
              <a:tabLst/>
            </a:pPr>
            <a:endParaRPr kumimoji="0" lang="en-US" sz="1400" b="1" i="0" u="none" strike="noStrike" cap="none" normalizeH="0" baseline="0" dirty="0" smtClean="0">
              <a:ln>
                <a:noFill/>
              </a:ln>
              <a:solidFill>
                <a:schemeClr val="tx1"/>
              </a:solidFill>
              <a:effectLst/>
              <a:latin typeface="Times New Roman" pitchFamily="18" charset="0"/>
            </a:endParaRPr>
          </a:p>
          <a:p>
            <a:pPr marL="457200" marR="0" lvl="1"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rPr>
              <a:t>KOMPETENSI</a:t>
            </a:r>
          </a:p>
          <a:p>
            <a:pPr marL="457200" marR="0" lvl="1" indent="0" algn="l" defTabSz="914400" rtl="0" eaLnBrk="1" fontAlgn="base" latinLnBrk="0" hangingPunct="1">
              <a:lnSpc>
                <a:spcPct val="100000"/>
              </a:lnSpc>
              <a:spcBef>
                <a:spcPct val="0"/>
              </a:spcBef>
              <a:spcAft>
                <a:spcPts val="1000"/>
              </a:spcAft>
              <a:buClrTx/>
              <a:buSzTx/>
              <a:buFontTx/>
              <a:buNone/>
              <a:tabLst/>
            </a:pPr>
            <a:r>
              <a:rPr lang="en-US" sz="2400" b="1" dirty="0" smtClean="0">
                <a:latin typeface="Calibri" pitchFamily="34" charset="0"/>
              </a:rPr>
              <a:t>APLIKATIF</a:t>
            </a:r>
            <a:endParaRPr kumimoji="0" lang="en-US" sz="2400" b="0" i="0" u="none" strike="noStrike" cap="none" normalizeH="0" baseline="0" dirty="0" smtClean="0">
              <a:ln>
                <a:noFill/>
              </a:ln>
              <a:solidFill>
                <a:schemeClr val="tx1"/>
              </a:solidFill>
              <a:effectLst/>
              <a:latin typeface="Arial" pitchFamily="34" charset="0"/>
            </a:endParaRPr>
          </a:p>
        </p:txBody>
      </p:sp>
      <p:sp>
        <p:nvSpPr>
          <p:cNvPr id="10" name="Text Box 5"/>
          <p:cNvSpPr txBox="1">
            <a:spLocks noChangeArrowheads="1"/>
          </p:cNvSpPr>
          <p:nvPr/>
        </p:nvSpPr>
        <p:spPr bwMode="auto">
          <a:xfrm>
            <a:off x="1676400" y="4572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accent3">
                    <a:lumMod val="50000"/>
                  </a:schemeClr>
                </a:solidFill>
                <a:effectLst/>
                <a:latin typeface="Calibri" pitchFamily="34" charset="0"/>
              </a:rPr>
              <a:t>ILMU PENGETAHUAN</a:t>
            </a:r>
          </a:p>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smtClean="0">
                <a:solidFill>
                  <a:schemeClr val="accent3">
                    <a:lumMod val="50000"/>
                  </a:schemeClr>
                </a:solidFill>
                <a:latin typeface="Calibri" pitchFamily="34" charset="0"/>
              </a:rPr>
              <a:t>TEORI</a:t>
            </a:r>
            <a:endParaRPr kumimoji="0" lang="en-US" sz="2400" b="0" i="0" u="none" strike="noStrike" cap="none" normalizeH="0" baseline="0" dirty="0" smtClean="0">
              <a:ln>
                <a:noFill/>
              </a:ln>
              <a:solidFill>
                <a:schemeClr val="accent3">
                  <a:lumMod val="50000"/>
                </a:schemeClr>
              </a:solidFill>
              <a:effectLst/>
              <a:latin typeface="Arial" pitchFamily="34" charset="0"/>
            </a:endParaRPr>
          </a:p>
        </p:txBody>
      </p:sp>
      <p:sp>
        <p:nvSpPr>
          <p:cNvPr id="11" name="Text Box 5"/>
          <p:cNvSpPr txBox="1">
            <a:spLocks noChangeArrowheads="1"/>
          </p:cNvSpPr>
          <p:nvPr/>
        </p:nvSpPr>
        <p:spPr bwMode="auto">
          <a:xfrm>
            <a:off x="4686300" y="4572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solidFill>
                  <a:schemeClr val="accent3">
                    <a:lumMod val="50000"/>
                  </a:schemeClr>
                </a:solidFill>
                <a:effectLst/>
                <a:latin typeface="Calibri" pitchFamily="34" charset="0"/>
              </a:rPr>
              <a:t>TEKNOLOGI</a:t>
            </a:r>
          </a:p>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smtClean="0">
                <a:solidFill>
                  <a:schemeClr val="accent3">
                    <a:lumMod val="50000"/>
                  </a:schemeClr>
                </a:solidFill>
                <a:latin typeface="Calibri" pitchFamily="34" charset="0"/>
              </a:rPr>
              <a:t>TEKNIK</a:t>
            </a:r>
            <a:endParaRPr kumimoji="0" lang="en-US" sz="3200" b="0" i="0" u="none" strike="noStrike" cap="none" normalizeH="0" baseline="0" dirty="0" smtClean="0">
              <a:ln>
                <a:noFill/>
              </a:ln>
              <a:solidFill>
                <a:schemeClr val="accent3">
                  <a:lumMod val="50000"/>
                </a:schemeClr>
              </a:solidFill>
              <a:effectLst/>
              <a:latin typeface="Arial" pitchFamily="34" charset="0"/>
            </a:endParaRPr>
          </a:p>
        </p:txBody>
      </p:sp>
      <p:sp>
        <p:nvSpPr>
          <p:cNvPr id="12" name="Text Box 5"/>
          <p:cNvSpPr txBox="1">
            <a:spLocks noChangeArrowheads="1"/>
          </p:cNvSpPr>
          <p:nvPr/>
        </p:nvSpPr>
        <p:spPr bwMode="auto">
          <a:xfrm rot="5400000">
            <a:off x="3048000" y="22098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lang="en-US" sz="2400" b="1" dirty="0" smtClean="0">
                <a:solidFill>
                  <a:schemeClr val="accent3">
                    <a:lumMod val="50000"/>
                  </a:schemeClr>
                </a:solidFill>
                <a:latin typeface="Calibri" pitchFamily="34" charset="0"/>
              </a:rPr>
              <a:t>KETERAMPILAN</a:t>
            </a:r>
            <a:endParaRPr kumimoji="0" lang="en-US" sz="3200" b="0" i="0" u="none" strike="noStrike" cap="none" normalizeH="0" baseline="0" dirty="0" smtClean="0">
              <a:ln>
                <a:noFill/>
              </a:ln>
              <a:solidFill>
                <a:schemeClr val="accent3">
                  <a:lumMod val="50000"/>
                </a:schemeClr>
              </a:solidFill>
              <a:effectLst/>
              <a:latin typeface="Arial" pitchFamily="34" charset="0"/>
            </a:endParaRPr>
          </a:p>
        </p:txBody>
      </p:sp>
      <p:sp>
        <p:nvSpPr>
          <p:cNvPr id="13" name="Text Box 5"/>
          <p:cNvSpPr txBox="1">
            <a:spLocks noChangeArrowheads="1"/>
          </p:cNvSpPr>
          <p:nvPr/>
        </p:nvSpPr>
        <p:spPr bwMode="auto">
          <a:xfrm rot="18045452">
            <a:off x="-742082" y="3497931"/>
            <a:ext cx="4140323" cy="4496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2">
                    <a:lumMod val="75000"/>
                  </a:schemeClr>
                </a:solidFill>
                <a:effectLst/>
                <a:latin typeface="Calibri" pitchFamily="34" charset="0"/>
              </a:rPr>
              <a:t>PENDIDIKAN AKADEMIK (S1,</a:t>
            </a:r>
            <a:r>
              <a:rPr kumimoji="0" lang="en-US" sz="2000" b="1" i="0" u="none" strike="noStrike" cap="none" normalizeH="0" dirty="0" smtClean="0">
                <a:ln>
                  <a:noFill/>
                </a:ln>
                <a:solidFill>
                  <a:schemeClr val="tx2">
                    <a:lumMod val="75000"/>
                  </a:schemeClr>
                </a:solidFill>
                <a:effectLst/>
                <a:latin typeface="Calibri" pitchFamily="34" charset="0"/>
              </a:rPr>
              <a:t> S2, S3</a:t>
            </a:r>
            <a:r>
              <a:rPr kumimoji="0" lang="en-US" sz="2000" b="1" i="0" u="none" strike="noStrike" cap="none" normalizeH="0" dirty="0" smtClean="0">
                <a:ln>
                  <a:noFill/>
                </a:ln>
                <a:solidFill>
                  <a:schemeClr val="tx1"/>
                </a:solidFill>
                <a:effectLst/>
                <a:latin typeface="Calibri" pitchFamily="34" charset="0"/>
              </a:rPr>
              <a:t>)</a:t>
            </a:r>
            <a:endParaRPr kumimoji="0" lang="en-US" sz="3200" b="0" i="0" u="none" strike="noStrike" cap="none" normalizeH="0" baseline="0" dirty="0" smtClean="0">
              <a:ln>
                <a:noFill/>
              </a:ln>
              <a:solidFill>
                <a:schemeClr val="tx1"/>
              </a:solidFill>
              <a:effectLst/>
              <a:latin typeface="Arial" pitchFamily="34" charset="0"/>
            </a:endParaRPr>
          </a:p>
        </p:txBody>
      </p:sp>
      <p:sp>
        <p:nvSpPr>
          <p:cNvPr id="14" name="Isosceles Triangle 13"/>
          <p:cNvSpPr/>
          <p:nvPr/>
        </p:nvSpPr>
        <p:spPr>
          <a:xfrm>
            <a:off x="3124200" y="3733800"/>
            <a:ext cx="2209800" cy="1905000"/>
          </a:xfrm>
          <a:prstGeom prst="triangle">
            <a:avLst/>
          </a:prstGeom>
          <a:solidFill>
            <a:schemeClr val="accent2">
              <a:lumMod val="7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 Box 5"/>
          <p:cNvSpPr txBox="1">
            <a:spLocks noChangeArrowheads="1"/>
          </p:cNvSpPr>
          <p:nvPr/>
        </p:nvSpPr>
        <p:spPr bwMode="auto">
          <a:xfrm rot="3515011">
            <a:off x="4687173" y="2878252"/>
            <a:ext cx="4140323" cy="4496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2">
                    <a:lumMod val="75000"/>
                  </a:schemeClr>
                </a:solidFill>
                <a:effectLst/>
                <a:latin typeface="Calibri" pitchFamily="34" charset="0"/>
              </a:rPr>
              <a:t>PENDIDIKAN  VOKASI &amp; PROFESI</a:t>
            </a:r>
            <a:endParaRPr kumimoji="0" lang="en-US" sz="3200" b="0" i="0" u="none" strike="noStrike" cap="none" normalizeH="0" baseline="0" dirty="0" smtClean="0">
              <a:ln>
                <a:noFill/>
              </a:ln>
              <a:solidFill>
                <a:schemeClr val="tx1"/>
              </a:solidFill>
              <a:effectLst/>
              <a:latin typeface="Arial" pitchFamily="34" charset="0"/>
            </a:endParaRPr>
          </a:p>
        </p:txBody>
      </p:sp>
      <p:sp>
        <p:nvSpPr>
          <p:cNvPr id="16" name="Text Box 5"/>
          <p:cNvSpPr txBox="1">
            <a:spLocks noChangeArrowheads="1"/>
          </p:cNvSpPr>
          <p:nvPr/>
        </p:nvSpPr>
        <p:spPr bwMode="auto">
          <a:xfrm>
            <a:off x="3124200" y="5638800"/>
            <a:ext cx="2286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2">
                    <a:lumMod val="50000"/>
                  </a:schemeClr>
                </a:solidFill>
                <a:effectLst/>
                <a:latin typeface="Calibri" pitchFamily="34" charset="0"/>
              </a:rPr>
              <a:t>PELATIHAN</a:t>
            </a:r>
            <a:endParaRPr kumimoji="0" lang="en-US" sz="3200" b="0" i="0" u="none" strike="noStrike" cap="none" normalizeH="0" baseline="0" dirty="0" smtClean="0">
              <a:ln>
                <a:noFill/>
              </a:ln>
              <a:solidFill>
                <a:schemeClr val="tx2">
                  <a:lumMod val="50000"/>
                </a:schemeClr>
              </a:solidFill>
              <a:effectLst/>
              <a:latin typeface="Arial" pitchFamily="34" charset="0"/>
            </a:endParaRPr>
          </a:p>
        </p:txBody>
      </p:sp>
      <p:sp>
        <p:nvSpPr>
          <p:cNvPr id="17" name="Text Box 5"/>
          <p:cNvSpPr txBox="1">
            <a:spLocks noChangeArrowheads="1"/>
          </p:cNvSpPr>
          <p:nvPr/>
        </p:nvSpPr>
        <p:spPr bwMode="auto">
          <a:xfrm>
            <a:off x="533400" y="5410200"/>
            <a:ext cx="22860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050" b="1" i="0" u="none" strike="noStrike" cap="none" normalizeH="0" baseline="0" dirty="0" smtClean="0">
                <a:ln>
                  <a:noFill/>
                </a:ln>
                <a:solidFill>
                  <a:schemeClr val="accent5">
                    <a:lumMod val="60000"/>
                    <a:lumOff val="40000"/>
                  </a:schemeClr>
                </a:solidFill>
                <a:effectLst/>
                <a:latin typeface="Calibri" pitchFamily="34" charset="0"/>
              </a:rPr>
              <a:t>MODEL PENDIDIKAN MURSID</a:t>
            </a:r>
            <a:endParaRPr kumimoji="0" lang="en-US" sz="1200" b="0" i="0" u="none" strike="noStrike" cap="none" normalizeH="0" baseline="0" dirty="0" smtClean="0">
              <a:ln>
                <a:noFill/>
              </a:ln>
              <a:solidFill>
                <a:schemeClr val="accent5">
                  <a:lumMod val="60000"/>
                  <a:lumOff val="40000"/>
                </a:schemeClr>
              </a:solidFill>
              <a:effectLst/>
              <a:latin typeface="Arial" pitchFamily="34" charset="0"/>
            </a:endParaRPr>
          </a:p>
        </p:txBody>
      </p:sp>
      <p:cxnSp>
        <p:nvCxnSpPr>
          <p:cNvPr id="10243" name="AutoShape 3"/>
          <p:cNvCxnSpPr>
            <a:cxnSpLocks noChangeShapeType="1"/>
          </p:cNvCxnSpPr>
          <p:nvPr/>
        </p:nvCxnSpPr>
        <p:spPr bwMode="auto">
          <a:xfrm>
            <a:off x="609600" y="5410200"/>
            <a:ext cx="7239000" cy="1588"/>
          </a:xfrm>
          <a:prstGeom prst="straightConnector1">
            <a:avLst/>
          </a:prstGeom>
          <a:noFill/>
          <a:ln w="9525">
            <a:solidFill>
              <a:srgbClr val="943634"/>
            </a:solidFill>
            <a:round/>
            <a:headEnd/>
            <a:tailEnd/>
          </a:ln>
        </p:spPr>
      </p:cxnSp>
      <p:cxnSp>
        <p:nvCxnSpPr>
          <p:cNvPr id="10244" name="AutoShape 4"/>
          <p:cNvCxnSpPr>
            <a:cxnSpLocks noChangeShapeType="1"/>
          </p:cNvCxnSpPr>
          <p:nvPr/>
        </p:nvCxnSpPr>
        <p:spPr bwMode="auto">
          <a:xfrm>
            <a:off x="3429000" y="4343400"/>
            <a:ext cx="4855056" cy="21665"/>
          </a:xfrm>
          <a:prstGeom prst="straightConnector1">
            <a:avLst/>
          </a:prstGeom>
          <a:noFill/>
          <a:ln w="9525">
            <a:solidFill>
              <a:srgbClr val="E36C0A"/>
            </a:solidFill>
            <a:round/>
            <a:headEnd/>
            <a:tailEnd/>
          </a:ln>
        </p:spPr>
      </p:cxnSp>
      <p:cxnSp>
        <p:nvCxnSpPr>
          <p:cNvPr id="10245" name="AutoShape 5"/>
          <p:cNvCxnSpPr>
            <a:cxnSpLocks noChangeShapeType="1"/>
          </p:cNvCxnSpPr>
          <p:nvPr/>
        </p:nvCxnSpPr>
        <p:spPr bwMode="auto">
          <a:xfrm>
            <a:off x="3828617" y="3764803"/>
            <a:ext cx="4464747" cy="21665"/>
          </a:xfrm>
          <a:prstGeom prst="straightConnector1">
            <a:avLst/>
          </a:prstGeom>
          <a:noFill/>
          <a:ln w="9525">
            <a:solidFill>
              <a:srgbClr val="76923C"/>
            </a:solidFill>
            <a:round/>
            <a:headEnd/>
            <a:tailEnd/>
          </a:ln>
        </p:spPr>
      </p:cxnSp>
      <p:sp>
        <p:nvSpPr>
          <p:cNvPr id="10247" name="Text Box 7"/>
          <p:cNvSpPr txBox="1">
            <a:spLocks noChangeArrowheads="1"/>
          </p:cNvSpPr>
          <p:nvPr/>
        </p:nvSpPr>
        <p:spPr bwMode="auto">
          <a:xfrm>
            <a:off x="7772400" y="4724400"/>
            <a:ext cx="980531" cy="577850"/>
          </a:xfrm>
          <a:prstGeom prst="rect">
            <a:avLst/>
          </a:prstGeom>
          <a:solidFill>
            <a:srgbClr val="D6E3B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D1   Level 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8" name="Text Box 8"/>
          <p:cNvSpPr txBox="1">
            <a:spLocks noChangeArrowheads="1"/>
          </p:cNvSpPr>
          <p:nvPr/>
        </p:nvSpPr>
        <p:spPr bwMode="auto">
          <a:xfrm>
            <a:off x="7788819" y="3505200"/>
            <a:ext cx="980531" cy="54124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D3   Level 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9" name="Text Box 9"/>
          <p:cNvSpPr txBox="1">
            <a:spLocks noChangeArrowheads="1"/>
          </p:cNvSpPr>
          <p:nvPr/>
        </p:nvSpPr>
        <p:spPr bwMode="auto">
          <a:xfrm>
            <a:off x="7772400" y="4114800"/>
            <a:ext cx="980531" cy="559547"/>
          </a:xfrm>
          <a:prstGeom prst="rect">
            <a:avLst/>
          </a:prstGeom>
          <a:solidFill>
            <a:srgbClr val="C2D69B"/>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D2</a:t>
            </a:r>
          </a:p>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Level 4</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Text Box 8"/>
          <p:cNvSpPr txBox="1">
            <a:spLocks noChangeArrowheads="1"/>
          </p:cNvSpPr>
          <p:nvPr/>
        </p:nvSpPr>
        <p:spPr bwMode="auto">
          <a:xfrm>
            <a:off x="7772636" y="2819400"/>
            <a:ext cx="980531" cy="541356"/>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D4   Level 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4" name="AutoShape 5"/>
          <p:cNvCxnSpPr>
            <a:cxnSpLocks noChangeShapeType="1"/>
          </p:cNvCxnSpPr>
          <p:nvPr/>
        </p:nvCxnSpPr>
        <p:spPr bwMode="auto">
          <a:xfrm flipV="1">
            <a:off x="4114800" y="3222102"/>
            <a:ext cx="4465107" cy="54498"/>
          </a:xfrm>
          <a:prstGeom prst="straightConnector1">
            <a:avLst/>
          </a:prstGeom>
          <a:noFill/>
          <a:ln w="9525">
            <a:solidFill>
              <a:srgbClr val="76923C"/>
            </a:solidFill>
            <a:round/>
            <a:headEnd/>
            <a:tailEnd/>
          </a:ln>
        </p:spPr>
      </p:cxnSp>
      <p:cxnSp>
        <p:nvCxnSpPr>
          <p:cNvPr id="24" name="AutoShape 3"/>
          <p:cNvCxnSpPr>
            <a:cxnSpLocks noChangeShapeType="1"/>
          </p:cNvCxnSpPr>
          <p:nvPr/>
        </p:nvCxnSpPr>
        <p:spPr bwMode="auto">
          <a:xfrm rot="10800000">
            <a:off x="1143004" y="3276600"/>
            <a:ext cx="5257796" cy="1588"/>
          </a:xfrm>
          <a:prstGeom prst="straightConnector1">
            <a:avLst/>
          </a:prstGeom>
          <a:noFill/>
          <a:ln w="9525">
            <a:solidFill>
              <a:srgbClr val="943634"/>
            </a:solidFill>
            <a:round/>
            <a:headEnd/>
            <a:tailEnd/>
          </a:ln>
          <a:scene3d>
            <a:camera prst="orthographicFront">
              <a:rot lat="300000" lon="21299997" rev="0"/>
            </a:camera>
            <a:lightRig rig="threePt" dir="t"/>
          </a:scene3d>
        </p:spPr>
      </p:cxnSp>
      <p:cxnSp>
        <p:nvCxnSpPr>
          <p:cNvPr id="25" name="AutoShape 4"/>
          <p:cNvCxnSpPr>
            <a:cxnSpLocks noChangeShapeType="1"/>
          </p:cNvCxnSpPr>
          <p:nvPr/>
        </p:nvCxnSpPr>
        <p:spPr bwMode="auto">
          <a:xfrm rot="10800000" flipV="1">
            <a:off x="1066800" y="2285999"/>
            <a:ext cx="4953000" cy="1"/>
          </a:xfrm>
          <a:prstGeom prst="straightConnector1">
            <a:avLst/>
          </a:prstGeom>
          <a:noFill/>
          <a:ln w="9525">
            <a:solidFill>
              <a:srgbClr val="E36C0A"/>
            </a:solidFill>
            <a:round/>
            <a:headEnd/>
            <a:tailEnd/>
          </a:ln>
          <a:scene3d>
            <a:camera prst="orthographicFront">
              <a:rot lat="300000" lon="21299997" rev="0"/>
            </a:camera>
            <a:lightRig rig="threePt" dir="t"/>
          </a:scene3d>
        </p:spPr>
      </p:cxnSp>
      <p:cxnSp>
        <p:nvCxnSpPr>
          <p:cNvPr id="26" name="AutoShape 5"/>
          <p:cNvCxnSpPr>
            <a:cxnSpLocks noChangeShapeType="1"/>
          </p:cNvCxnSpPr>
          <p:nvPr/>
        </p:nvCxnSpPr>
        <p:spPr bwMode="auto">
          <a:xfrm rot="10800000">
            <a:off x="762002" y="1676400"/>
            <a:ext cx="4876799" cy="1588"/>
          </a:xfrm>
          <a:prstGeom prst="straightConnector1">
            <a:avLst/>
          </a:prstGeom>
          <a:noFill/>
          <a:ln w="9525">
            <a:solidFill>
              <a:srgbClr val="76923C"/>
            </a:solidFill>
            <a:round/>
            <a:headEnd/>
            <a:tailEnd/>
          </a:ln>
          <a:scene3d>
            <a:camera prst="orthographicFront">
              <a:rot lat="300000" lon="21299997" rev="0"/>
            </a:camera>
            <a:lightRig rig="threePt" dir="t"/>
          </a:scene3d>
        </p:spPr>
      </p:cxnSp>
      <p:sp>
        <p:nvSpPr>
          <p:cNvPr id="28" name="Text Box 7"/>
          <p:cNvSpPr txBox="1">
            <a:spLocks noChangeArrowheads="1"/>
          </p:cNvSpPr>
          <p:nvPr/>
        </p:nvSpPr>
        <p:spPr bwMode="auto">
          <a:xfrm>
            <a:off x="228600" y="1143000"/>
            <a:ext cx="980531" cy="617444"/>
          </a:xfrm>
          <a:prstGeom prst="rect">
            <a:avLst/>
          </a:prstGeom>
          <a:solidFill>
            <a:srgbClr val="D6E3BC"/>
          </a:solidFill>
          <a:ln w="9525">
            <a:solidFill>
              <a:srgbClr val="000000"/>
            </a:solidFill>
            <a:miter lim="800000"/>
            <a:headEnd/>
            <a:tailEnd/>
          </a:ln>
          <a:scene3d>
            <a:camera prst="orthographicFront">
              <a:rot lat="300000" lon="21299997" rev="0"/>
            </a:camera>
            <a:lightRig rig="threePt"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S3</a:t>
            </a:r>
            <a:r>
              <a:rPr kumimoji="0" lang="en-US" sz="1600" b="1" i="0" u="none" strike="noStrike" cap="none" normalizeH="0" dirty="0" smtClean="0">
                <a:ln>
                  <a:noFill/>
                </a:ln>
                <a:solidFill>
                  <a:schemeClr val="tx1"/>
                </a:solidFill>
                <a:effectLst/>
                <a:latin typeface="Calibri" pitchFamily="34" charset="0"/>
                <a:cs typeface="Arial" pitchFamily="34" charset="0"/>
              </a:rPr>
              <a:t>    </a:t>
            </a:r>
            <a:r>
              <a:rPr kumimoji="0" lang="en-US" sz="1600" b="1" i="0" u="none" strike="noStrike" cap="none" normalizeH="0" baseline="0" dirty="0" smtClean="0">
                <a:ln>
                  <a:noFill/>
                </a:ln>
                <a:solidFill>
                  <a:schemeClr val="tx1"/>
                </a:solidFill>
                <a:effectLst/>
                <a:latin typeface="Calibri" pitchFamily="34" charset="0"/>
                <a:cs typeface="Arial" pitchFamily="34" charset="0"/>
              </a:rPr>
              <a:t>Level 9</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9" name="Text Box 8"/>
          <p:cNvSpPr txBox="1">
            <a:spLocks noChangeArrowheads="1"/>
          </p:cNvSpPr>
          <p:nvPr/>
        </p:nvSpPr>
        <p:spPr bwMode="auto">
          <a:xfrm>
            <a:off x="228600" y="2819400"/>
            <a:ext cx="980531" cy="617444"/>
          </a:xfrm>
          <a:prstGeom prst="rect">
            <a:avLst/>
          </a:prstGeom>
          <a:solidFill>
            <a:srgbClr val="92D050"/>
          </a:solidFill>
          <a:ln w="9525">
            <a:solidFill>
              <a:srgbClr val="000000"/>
            </a:solidFill>
            <a:miter lim="800000"/>
            <a:headEnd/>
            <a:tailEnd/>
          </a:ln>
          <a:scene3d>
            <a:camera prst="orthographicFront">
              <a:rot lat="300000" lon="21299997" rev="0"/>
            </a:camera>
            <a:lightRig rig="threePt"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S1    Level 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Text Box 9"/>
          <p:cNvSpPr txBox="1">
            <a:spLocks noChangeArrowheads="1"/>
          </p:cNvSpPr>
          <p:nvPr/>
        </p:nvSpPr>
        <p:spPr bwMode="auto">
          <a:xfrm>
            <a:off x="228600" y="1828800"/>
            <a:ext cx="980531" cy="617444"/>
          </a:xfrm>
          <a:prstGeom prst="rect">
            <a:avLst/>
          </a:prstGeom>
          <a:solidFill>
            <a:srgbClr val="C2D69B"/>
          </a:solidFill>
          <a:ln w="9525">
            <a:solidFill>
              <a:srgbClr val="000000"/>
            </a:solidFill>
            <a:miter lim="800000"/>
            <a:headEnd/>
            <a:tailEnd/>
          </a:ln>
          <a:scene3d>
            <a:camera prst="orthographicFront">
              <a:rot lat="300000" lon="21299997" rev="0"/>
            </a:camera>
            <a:lightRig rig="threePt"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S2</a:t>
            </a:r>
          </a:p>
          <a:p>
            <a:pPr marL="0" marR="0" lvl="0" indent="0" algn="ctr" defTabSz="914400" rtl="0" eaLnBrk="1" fontAlgn="base" latinLnBrk="0" hangingPunct="1">
              <a:lnSpc>
                <a:spcPct val="100000"/>
              </a:lnSpc>
              <a:spcBef>
                <a:spcPct val="0"/>
              </a:spcBef>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Level 8</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3" name="AutoShape 5"/>
          <p:cNvCxnSpPr>
            <a:cxnSpLocks noChangeShapeType="1"/>
          </p:cNvCxnSpPr>
          <p:nvPr/>
        </p:nvCxnSpPr>
        <p:spPr bwMode="auto">
          <a:xfrm>
            <a:off x="4495800" y="2590800"/>
            <a:ext cx="4083747" cy="21665"/>
          </a:xfrm>
          <a:prstGeom prst="straightConnector1">
            <a:avLst/>
          </a:prstGeom>
          <a:noFill/>
          <a:ln w="9525">
            <a:solidFill>
              <a:srgbClr val="76923C"/>
            </a:solidFill>
            <a:round/>
            <a:headEnd/>
            <a:tailEnd/>
          </a:ln>
        </p:spPr>
      </p:cxnSp>
      <p:sp>
        <p:nvSpPr>
          <p:cNvPr id="35" name="Text Box 8"/>
          <p:cNvSpPr txBox="1">
            <a:spLocks noChangeArrowheads="1"/>
          </p:cNvSpPr>
          <p:nvPr/>
        </p:nvSpPr>
        <p:spPr bwMode="auto">
          <a:xfrm>
            <a:off x="7772400" y="2133600"/>
            <a:ext cx="980531" cy="541244"/>
          </a:xfrm>
          <a:prstGeom prst="rect">
            <a:avLst/>
          </a:prstGeom>
          <a:solidFill>
            <a:srgbClr val="92D05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PROFESI Level 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Text Box 7"/>
          <p:cNvSpPr txBox="1">
            <a:spLocks noChangeArrowheads="1"/>
          </p:cNvSpPr>
          <p:nvPr/>
        </p:nvSpPr>
        <p:spPr bwMode="auto">
          <a:xfrm>
            <a:off x="7772400" y="5334000"/>
            <a:ext cx="980531" cy="577850"/>
          </a:xfrm>
          <a:prstGeom prst="rect">
            <a:avLst/>
          </a:prstGeom>
          <a:solidFill>
            <a:srgbClr val="D6E3B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pitchFamily="34" charset="0"/>
              </a:rPr>
              <a:t>SMA  </a:t>
            </a:r>
            <a:r>
              <a:rPr kumimoji="0" lang="en-US" sz="1600" b="1" i="0" u="none" strike="noStrike" cap="none" normalizeH="0" baseline="0" dirty="0" smtClean="0">
                <a:ln>
                  <a:noFill/>
                </a:ln>
                <a:solidFill>
                  <a:schemeClr val="tx1"/>
                </a:solidFill>
                <a:effectLst/>
                <a:latin typeface="Calibri" pitchFamily="34" charset="0"/>
                <a:cs typeface="Arial" pitchFamily="34" charset="0"/>
              </a:rPr>
              <a:t>Level </a:t>
            </a:r>
            <a:r>
              <a:rPr kumimoji="0" lang="en-US" sz="1600" b="1" i="0" u="none" strike="noStrike" cap="none" normalizeH="0" baseline="0" dirty="0" smtClean="0">
                <a:ln>
                  <a:noFill/>
                </a:ln>
                <a:solidFill>
                  <a:schemeClr val="tx1"/>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37" name="AutoShape 3"/>
          <p:cNvCxnSpPr>
            <a:cxnSpLocks noChangeShapeType="1"/>
          </p:cNvCxnSpPr>
          <p:nvPr/>
        </p:nvCxnSpPr>
        <p:spPr bwMode="auto">
          <a:xfrm>
            <a:off x="3048000" y="4953000"/>
            <a:ext cx="5245364" cy="0"/>
          </a:xfrm>
          <a:prstGeom prst="straightConnector1">
            <a:avLst/>
          </a:prstGeom>
          <a:noFill/>
          <a:ln w="9525">
            <a:solidFill>
              <a:srgbClr val="943634"/>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1+#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247"/>
                                        </p:tgtEl>
                                        <p:attrNameLst>
                                          <p:attrName>style.visibility</p:attrName>
                                        </p:attrNameLst>
                                      </p:cBhvr>
                                      <p:to>
                                        <p:strVal val="visible"/>
                                      </p:to>
                                    </p:set>
                                    <p:anim calcmode="lin" valueType="num">
                                      <p:cBhvr additive="base">
                                        <p:cTn id="79" dur="500" fill="hold"/>
                                        <p:tgtEl>
                                          <p:spTgt spid="10247"/>
                                        </p:tgtEl>
                                        <p:attrNameLst>
                                          <p:attrName>ppt_x</p:attrName>
                                        </p:attrNameLst>
                                      </p:cBhvr>
                                      <p:tavLst>
                                        <p:tav tm="0">
                                          <p:val>
                                            <p:strVal val="#ppt_x"/>
                                          </p:val>
                                        </p:tav>
                                        <p:tav tm="100000">
                                          <p:val>
                                            <p:strVal val="#ppt_x"/>
                                          </p:val>
                                        </p:tav>
                                      </p:tavLst>
                                    </p:anim>
                                    <p:anim calcmode="lin" valueType="num">
                                      <p:cBhvr additive="base">
                                        <p:cTn id="80" dur="500" fill="hold"/>
                                        <p:tgtEl>
                                          <p:spTgt spid="102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0243"/>
                                        </p:tgtEl>
                                        <p:attrNameLst>
                                          <p:attrName>style.visibility</p:attrName>
                                        </p:attrNameLst>
                                      </p:cBhvr>
                                      <p:to>
                                        <p:strVal val="visible"/>
                                      </p:to>
                                    </p:set>
                                    <p:anim calcmode="lin" valueType="num">
                                      <p:cBhvr additive="base">
                                        <p:cTn id="83" dur="500" fill="hold"/>
                                        <p:tgtEl>
                                          <p:spTgt spid="10243"/>
                                        </p:tgtEl>
                                        <p:attrNameLst>
                                          <p:attrName>ppt_x</p:attrName>
                                        </p:attrNameLst>
                                      </p:cBhvr>
                                      <p:tavLst>
                                        <p:tav tm="0">
                                          <p:val>
                                            <p:strVal val="#ppt_x"/>
                                          </p:val>
                                        </p:tav>
                                        <p:tav tm="100000">
                                          <p:val>
                                            <p:strVal val="#ppt_x"/>
                                          </p:val>
                                        </p:tav>
                                      </p:tavLst>
                                    </p:anim>
                                    <p:anim calcmode="lin" valueType="num">
                                      <p:cBhvr additive="base">
                                        <p:cTn id="84" dur="500" fill="hold"/>
                                        <p:tgtEl>
                                          <p:spTgt spid="1024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0244"/>
                                        </p:tgtEl>
                                        <p:attrNameLst>
                                          <p:attrName>style.visibility</p:attrName>
                                        </p:attrNameLst>
                                      </p:cBhvr>
                                      <p:to>
                                        <p:strVal val="visible"/>
                                      </p:to>
                                    </p:set>
                                    <p:anim calcmode="lin" valueType="num">
                                      <p:cBhvr additive="base">
                                        <p:cTn id="87" dur="500" fill="hold"/>
                                        <p:tgtEl>
                                          <p:spTgt spid="10244"/>
                                        </p:tgtEl>
                                        <p:attrNameLst>
                                          <p:attrName>ppt_x</p:attrName>
                                        </p:attrNameLst>
                                      </p:cBhvr>
                                      <p:tavLst>
                                        <p:tav tm="0">
                                          <p:val>
                                            <p:strVal val="#ppt_x"/>
                                          </p:val>
                                        </p:tav>
                                        <p:tav tm="100000">
                                          <p:val>
                                            <p:strVal val="#ppt_x"/>
                                          </p:val>
                                        </p:tav>
                                      </p:tavLst>
                                    </p:anim>
                                    <p:anim calcmode="lin" valueType="num">
                                      <p:cBhvr additive="base">
                                        <p:cTn id="88" dur="500" fill="hold"/>
                                        <p:tgtEl>
                                          <p:spTgt spid="1024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249"/>
                                        </p:tgtEl>
                                        <p:attrNameLst>
                                          <p:attrName>style.visibility</p:attrName>
                                        </p:attrNameLst>
                                      </p:cBhvr>
                                      <p:to>
                                        <p:strVal val="visible"/>
                                      </p:to>
                                    </p:set>
                                    <p:anim calcmode="lin" valueType="num">
                                      <p:cBhvr additive="base">
                                        <p:cTn id="91" dur="500" fill="hold"/>
                                        <p:tgtEl>
                                          <p:spTgt spid="10249"/>
                                        </p:tgtEl>
                                        <p:attrNameLst>
                                          <p:attrName>ppt_x</p:attrName>
                                        </p:attrNameLst>
                                      </p:cBhvr>
                                      <p:tavLst>
                                        <p:tav tm="0">
                                          <p:val>
                                            <p:strVal val="#ppt_x"/>
                                          </p:val>
                                        </p:tav>
                                        <p:tav tm="100000">
                                          <p:val>
                                            <p:strVal val="#ppt_x"/>
                                          </p:val>
                                        </p:tav>
                                      </p:tavLst>
                                    </p:anim>
                                    <p:anim calcmode="lin" valueType="num">
                                      <p:cBhvr additive="base">
                                        <p:cTn id="92" dur="500" fill="hold"/>
                                        <p:tgtEl>
                                          <p:spTgt spid="10249"/>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0248"/>
                                        </p:tgtEl>
                                        <p:attrNameLst>
                                          <p:attrName>style.visibility</p:attrName>
                                        </p:attrNameLst>
                                      </p:cBhvr>
                                      <p:to>
                                        <p:strVal val="visible"/>
                                      </p:to>
                                    </p:set>
                                    <p:anim calcmode="lin" valueType="num">
                                      <p:cBhvr additive="base">
                                        <p:cTn id="95" dur="500" fill="hold"/>
                                        <p:tgtEl>
                                          <p:spTgt spid="10248"/>
                                        </p:tgtEl>
                                        <p:attrNameLst>
                                          <p:attrName>ppt_x</p:attrName>
                                        </p:attrNameLst>
                                      </p:cBhvr>
                                      <p:tavLst>
                                        <p:tav tm="0">
                                          <p:val>
                                            <p:strVal val="#ppt_x"/>
                                          </p:val>
                                        </p:tav>
                                        <p:tav tm="100000">
                                          <p:val>
                                            <p:strVal val="#ppt_x"/>
                                          </p:val>
                                        </p:tav>
                                      </p:tavLst>
                                    </p:anim>
                                    <p:anim calcmode="lin" valueType="num">
                                      <p:cBhvr additive="base">
                                        <p:cTn id="96" dur="500" fill="hold"/>
                                        <p:tgtEl>
                                          <p:spTgt spid="10248"/>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10245"/>
                                        </p:tgtEl>
                                        <p:attrNameLst>
                                          <p:attrName>style.visibility</p:attrName>
                                        </p:attrNameLst>
                                      </p:cBhvr>
                                      <p:to>
                                        <p:strVal val="visible"/>
                                      </p:to>
                                    </p:set>
                                    <p:anim calcmode="lin" valueType="num">
                                      <p:cBhvr additive="base">
                                        <p:cTn id="99" dur="500" fill="hold"/>
                                        <p:tgtEl>
                                          <p:spTgt spid="10245"/>
                                        </p:tgtEl>
                                        <p:attrNameLst>
                                          <p:attrName>ppt_x</p:attrName>
                                        </p:attrNameLst>
                                      </p:cBhvr>
                                      <p:tavLst>
                                        <p:tav tm="0">
                                          <p:val>
                                            <p:strVal val="#ppt_x"/>
                                          </p:val>
                                        </p:tav>
                                        <p:tav tm="100000">
                                          <p:val>
                                            <p:strVal val="#ppt_x"/>
                                          </p:val>
                                        </p:tav>
                                      </p:tavLst>
                                    </p:anim>
                                    <p:anim calcmode="lin" valueType="num">
                                      <p:cBhvr additive="base">
                                        <p:cTn id="100" dur="500" fill="hold"/>
                                        <p:tgtEl>
                                          <p:spTgt spid="1024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500" fill="hold"/>
                                        <p:tgtEl>
                                          <p:spTgt spid="32"/>
                                        </p:tgtEl>
                                        <p:attrNameLst>
                                          <p:attrName>ppt_x</p:attrName>
                                        </p:attrNameLst>
                                      </p:cBhvr>
                                      <p:tavLst>
                                        <p:tav tm="0">
                                          <p:val>
                                            <p:strVal val="#ppt_x"/>
                                          </p:val>
                                        </p:tav>
                                        <p:tav tm="100000">
                                          <p:val>
                                            <p:strVal val="#ppt_x"/>
                                          </p:val>
                                        </p:tav>
                                      </p:tavLst>
                                    </p:anim>
                                    <p:anim calcmode="lin" valueType="num">
                                      <p:cBhvr additive="base">
                                        <p:cTn id="104" dur="500" fill="hold"/>
                                        <p:tgtEl>
                                          <p:spTgt spid="3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500" fill="hold"/>
                                        <p:tgtEl>
                                          <p:spTgt spid="34"/>
                                        </p:tgtEl>
                                        <p:attrNameLst>
                                          <p:attrName>ppt_x</p:attrName>
                                        </p:attrNameLst>
                                      </p:cBhvr>
                                      <p:tavLst>
                                        <p:tav tm="0">
                                          <p:val>
                                            <p:strVal val="#ppt_x"/>
                                          </p:val>
                                        </p:tav>
                                        <p:tav tm="100000">
                                          <p:val>
                                            <p:strVal val="#ppt_x"/>
                                          </p:val>
                                        </p:tav>
                                      </p:tavLst>
                                    </p:anim>
                                    <p:anim calcmode="lin" valueType="num">
                                      <p:cBhvr additive="base">
                                        <p:cTn id="108" dur="5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anim calcmode="lin" valueType="num">
                                      <p:cBhvr additive="base">
                                        <p:cTn id="111" dur="500" fill="hold"/>
                                        <p:tgtEl>
                                          <p:spTgt spid="35"/>
                                        </p:tgtEl>
                                        <p:attrNameLst>
                                          <p:attrName>ppt_x</p:attrName>
                                        </p:attrNameLst>
                                      </p:cBhvr>
                                      <p:tavLst>
                                        <p:tav tm="0">
                                          <p:val>
                                            <p:strVal val="#ppt_x"/>
                                          </p:val>
                                        </p:tav>
                                        <p:tav tm="100000">
                                          <p:val>
                                            <p:strVal val="#ppt_x"/>
                                          </p:val>
                                        </p:tav>
                                      </p:tavLst>
                                    </p:anim>
                                    <p:anim calcmode="lin" valueType="num">
                                      <p:cBhvr additive="base">
                                        <p:cTn id="112" dur="500" fill="hold"/>
                                        <p:tgtEl>
                                          <p:spTgt spid="35"/>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 calcmode="lin" valueType="num">
                                      <p:cBhvr additive="base">
                                        <p:cTn id="121" dur="500" fill="hold"/>
                                        <p:tgtEl>
                                          <p:spTgt spid="24"/>
                                        </p:tgtEl>
                                        <p:attrNameLst>
                                          <p:attrName>ppt_x</p:attrName>
                                        </p:attrNameLst>
                                      </p:cBhvr>
                                      <p:tavLst>
                                        <p:tav tm="0">
                                          <p:val>
                                            <p:strVal val="#ppt_x"/>
                                          </p:val>
                                        </p:tav>
                                        <p:tav tm="100000">
                                          <p:val>
                                            <p:strVal val="#ppt_x"/>
                                          </p:val>
                                        </p:tav>
                                      </p:tavLst>
                                    </p:anim>
                                    <p:anim calcmode="lin" valueType="num">
                                      <p:cBhvr additive="base">
                                        <p:cTn id="122" dur="500" fill="hold"/>
                                        <p:tgtEl>
                                          <p:spTgt spid="24"/>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additive="base">
                                        <p:cTn id="125" dur="500" fill="hold"/>
                                        <p:tgtEl>
                                          <p:spTgt spid="29"/>
                                        </p:tgtEl>
                                        <p:attrNameLst>
                                          <p:attrName>ppt_x</p:attrName>
                                        </p:attrNameLst>
                                      </p:cBhvr>
                                      <p:tavLst>
                                        <p:tav tm="0">
                                          <p:val>
                                            <p:strVal val="#ppt_x"/>
                                          </p:val>
                                        </p:tav>
                                        <p:tav tm="100000">
                                          <p:val>
                                            <p:strVal val="#ppt_x"/>
                                          </p:val>
                                        </p:tav>
                                      </p:tavLst>
                                    </p:anim>
                                    <p:anim calcmode="lin" valueType="num">
                                      <p:cBhvr additive="base">
                                        <p:cTn id="126" dur="500" fill="hold"/>
                                        <p:tgtEl>
                                          <p:spTgt spid="29"/>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 calcmode="lin" valueType="num">
                                      <p:cBhvr additive="base">
                                        <p:cTn id="129" dur="500" fill="hold"/>
                                        <p:tgtEl>
                                          <p:spTgt spid="30"/>
                                        </p:tgtEl>
                                        <p:attrNameLst>
                                          <p:attrName>ppt_x</p:attrName>
                                        </p:attrNameLst>
                                      </p:cBhvr>
                                      <p:tavLst>
                                        <p:tav tm="0">
                                          <p:val>
                                            <p:strVal val="#ppt_x"/>
                                          </p:val>
                                        </p:tav>
                                        <p:tav tm="100000">
                                          <p:val>
                                            <p:strVal val="#ppt_x"/>
                                          </p:val>
                                        </p:tav>
                                      </p:tavLst>
                                    </p:anim>
                                    <p:anim calcmode="lin" valueType="num">
                                      <p:cBhvr additive="base">
                                        <p:cTn id="130" dur="500" fill="hold"/>
                                        <p:tgtEl>
                                          <p:spTgt spid="30"/>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additive="base">
                                        <p:cTn id="133" dur="500" fill="hold"/>
                                        <p:tgtEl>
                                          <p:spTgt spid="25"/>
                                        </p:tgtEl>
                                        <p:attrNameLst>
                                          <p:attrName>ppt_x</p:attrName>
                                        </p:attrNameLst>
                                      </p:cBhvr>
                                      <p:tavLst>
                                        <p:tav tm="0">
                                          <p:val>
                                            <p:strVal val="#ppt_x"/>
                                          </p:val>
                                        </p:tav>
                                        <p:tav tm="100000">
                                          <p:val>
                                            <p:strVal val="#ppt_x"/>
                                          </p:val>
                                        </p:tav>
                                      </p:tavLst>
                                    </p:anim>
                                    <p:anim calcmode="lin" valueType="num">
                                      <p:cBhvr additive="base">
                                        <p:cTn id="134" dur="500" fill="hold"/>
                                        <p:tgtEl>
                                          <p:spTgt spid="25"/>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26"/>
                                        </p:tgtEl>
                                        <p:attrNameLst>
                                          <p:attrName>style.visibility</p:attrName>
                                        </p:attrNameLst>
                                      </p:cBhvr>
                                      <p:to>
                                        <p:strVal val="visible"/>
                                      </p:to>
                                    </p:set>
                                    <p:anim calcmode="lin" valueType="num">
                                      <p:cBhvr additive="base">
                                        <p:cTn id="137" dur="500" fill="hold"/>
                                        <p:tgtEl>
                                          <p:spTgt spid="26"/>
                                        </p:tgtEl>
                                        <p:attrNameLst>
                                          <p:attrName>ppt_x</p:attrName>
                                        </p:attrNameLst>
                                      </p:cBhvr>
                                      <p:tavLst>
                                        <p:tav tm="0">
                                          <p:val>
                                            <p:strVal val="#ppt_x"/>
                                          </p:val>
                                        </p:tav>
                                        <p:tav tm="100000">
                                          <p:val>
                                            <p:strVal val="#ppt_x"/>
                                          </p:val>
                                        </p:tav>
                                      </p:tavLst>
                                    </p:anim>
                                    <p:anim calcmode="lin" valueType="num">
                                      <p:cBhvr additive="base">
                                        <p:cTn id="138" dur="500" fill="hold"/>
                                        <p:tgtEl>
                                          <p:spTgt spid="2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8"/>
                                        </p:tgtEl>
                                        <p:attrNameLst>
                                          <p:attrName>style.visibility</p:attrName>
                                        </p:attrNameLst>
                                      </p:cBhvr>
                                      <p:to>
                                        <p:strVal val="visible"/>
                                      </p:to>
                                    </p:set>
                                    <p:anim calcmode="lin" valueType="num">
                                      <p:cBhvr additive="base">
                                        <p:cTn id="141" dur="500" fill="hold"/>
                                        <p:tgtEl>
                                          <p:spTgt spid="28"/>
                                        </p:tgtEl>
                                        <p:attrNameLst>
                                          <p:attrName>ppt_x</p:attrName>
                                        </p:attrNameLst>
                                      </p:cBhvr>
                                      <p:tavLst>
                                        <p:tav tm="0">
                                          <p:val>
                                            <p:strVal val="#ppt_x"/>
                                          </p:val>
                                        </p:tav>
                                        <p:tav tm="100000">
                                          <p:val>
                                            <p:strVal val="#ppt_x"/>
                                          </p:val>
                                        </p:tav>
                                      </p:tavLst>
                                    </p:anim>
                                    <p:anim calcmode="lin" valueType="num">
                                      <p:cBhvr additive="base">
                                        <p:cTn id="1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31"/>
                                        </p:tgtEl>
                                        <p:attrNameLst>
                                          <p:attrName>style.visibility</p:attrName>
                                        </p:attrNameLst>
                                      </p:cBhvr>
                                      <p:to>
                                        <p:strVal val="visible"/>
                                      </p:to>
                                    </p:set>
                                    <p:anim calcmode="lin" valueType="num">
                                      <p:cBhvr additive="base">
                                        <p:cTn id="147" dur="500" fill="hold"/>
                                        <p:tgtEl>
                                          <p:spTgt spid="31"/>
                                        </p:tgtEl>
                                        <p:attrNameLst>
                                          <p:attrName>ppt_x</p:attrName>
                                        </p:attrNameLst>
                                      </p:cBhvr>
                                      <p:tavLst>
                                        <p:tav tm="0">
                                          <p:val>
                                            <p:strVal val="#ppt_x"/>
                                          </p:val>
                                        </p:tav>
                                        <p:tav tm="100000">
                                          <p:val>
                                            <p:strVal val="#ppt_x"/>
                                          </p:val>
                                        </p:tav>
                                      </p:tavLst>
                                    </p:anim>
                                    <p:anim calcmode="lin" valueType="num">
                                      <p:cBhvr additive="base">
                                        <p:cTn id="148" dur="500" fill="hold"/>
                                        <p:tgtEl>
                                          <p:spTgt spid="31"/>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37"/>
                                        </p:tgtEl>
                                        <p:attrNameLst>
                                          <p:attrName>style.visibility</p:attrName>
                                        </p:attrNameLst>
                                      </p:cBhvr>
                                      <p:to>
                                        <p:strVal val="visible"/>
                                      </p:to>
                                    </p:set>
                                    <p:anim calcmode="lin" valueType="num">
                                      <p:cBhvr additive="base">
                                        <p:cTn id="151" dur="500" fill="hold"/>
                                        <p:tgtEl>
                                          <p:spTgt spid="37"/>
                                        </p:tgtEl>
                                        <p:attrNameLst>
                                          <p:attrName>ppt_x</p:attrName>
                                        </p:attrNameLst>
                                      </p:cBhvr>
                                      <p:tavLst>
                                        <p:tav tm="0">
                                          <p:val>
                                            <p:strVal val="#ppt_x"/>
                                          </p:val>
                                        </p:tav>
                                        <p:tav tm="100000">
                                          <p:val>
                                            <p:strVal val="#ppt_x"/>
                                          </p:val>
                                        </p:tav>
                                      </p:tavLst>
                                    </p:anim>
                                    <p:anim calcmode="lin" valueType="num">
                                      <p:cBhvr additive="base">
                                        <p:cTn id="15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P spid="11" grpId="0"/>
      <p:bldP spid="12" grpId="0"/>
      <p:bldP spid="13" grpId="0"/>
      <p:bldP spid="14" grpId="0" animBg="1"/>
      <p:bldP spid="15" grpId="0"/>
      <p:bldP spid="16" grpId="0"/>
      <p:bldP spid="10247" grpId="0" animBg="1"/>
      <p:bldP spid="10248" grpId="0" animBg="1"/>
      <p:bldP spid="10249" grpId="0" animBg="1"/>
      <p:bldP spid="32" grpId="0" animBg="1"/>
      <p:bldP spid="28" grpId="0" animBg="1"/>
      <p:bldP spid="29" grpId="0" animBg="1"/>
      <p:bldP spid="30" grpId="0" animBg="1"/>
      <p:bldP spid="35"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524000" y="91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219200" y="4267200"/>
            <a:ext cx="2530821" cy="2185214"/>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err="1">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Standar</a:t>
            </a:r>
            <a:endPar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a:p>
            <a:pPr algn="ctr"/>
            <a:r>
              <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K.S.A</a:t>
            </a:r>
          </a:p>
          <a:p>
            <a:pPr algn="ctr"/>
            <a:r>
              <a:rPr lang="en-US" sz="28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rPr>
              <a:t>Training Packet</a:t>
            </a:r>
            <a:endParaRPr lang="en-US" sz="5400" b="1" spc="50" dirty="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endParaRPr>
          </a:p>
        </p:txBody>
      </p:sp>
      <p:sp>
        <p:nvSpPr>
          <p:cNvPr id="4" name="Rectangle 3"/>
          <p:cNvSpPr/>
          <p:nvPr/>
        </p:nvSpPr>
        <p:spPr>
          <a:xfrm>
            <a:off x="5257800" y="4267200"/>
            <a:ext cx="2323072" cy="2246769"/>
          </a:xfrm>
          <a:prstGeom prst="rect">
            <a:avLst/>
          </a:prstGeom>
          <a:noFill/>
        </p:spPr>
        <p:txBody>
          <a:bodyPr wrap="none" lIns="91440" tIns="45720" rIns="91440" bIns="45720">
            <a:spAutoFit/>
          </a:bodyPr>
          <a:lstStyle/>
          <a:p>
            <a:pPr algn="ctr"/>
            <a:r>
              <a:rPr lang="en-US" sz="5400" b="1" dirty="0" err="1">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rPr>
              <a:t>Elemen</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a:p>
            <a:pPr algn="ctr"/>
            <a:r>
              <a:rPr lang="en-US" sz="5400" b="1" dirty="0" smtClean="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rPr>
              <a:t>C.A.Ps</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a:p>
            <a:pPr algn="ctr"/>
            <a:r>
              <a:rPr lang="en-US" sz="3200" b="1" dirty="0" err="1">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rPr>
              <a:t>Kurikulum</a:t>
            </a:r>
            <a:endParaRPr lang="en-US" sz="5400" b="1" dirty="0">
              <a:ln w="31550" cmpd="sng">
                <a:gradFill>
                  <a:gsLst>
                    <a:gs pos="70000">
                      <a:srgbClr val="F79646">
                        <a:shade val="50000"/>
                        <a:satMod val="190000"/>
                      </a:srgbClr>
                    </a:gs>
                    <a:gs pos="0">
                      <a:srgbClr val="F79646">
                        <a:tint val="77000"/>
                        <a:satMod val="180000"/>
                      </a:srgbClr>
                    </a:gs>
                  </a:gsLst>
                  <a:lin ang="5400000"/>
                </a:gradFill>
                <a:prstDash val="solid"/>
              </a:ln>
              <a:solidFill>
                <a:srgbClr val="F79646">
                  <a:tint val="15000"/>
                  <a:satMod val="200000"/>
                </a:srgb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2590800" y="381000"/>
            <a:ext cx="3962944"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KOMPETENSI</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6" name="Rectangle 5"/>
          <p:cNvSpPr/>
          <p:nvPr/>
        </p:nvSpPr>
        <p:spPr>
          <a:xfrm>
            <a:off x="5638800" y="1600200"/>
            <a:ext cx="2093843" cy="584775"/>
          </a:xfrm>
          <a:prstGeom prst="rect">
            <a:avLst/>
          </a:prstGeom>
          <a:noFill/>
        </p:spPr>
        <p:txBody>
          <a:bodyPr wrap="none" lIns="91440" tIns="45720" rIns="91440" bIns="45720">
            <a:spAutoFit/>
          </a:bodyPr>
          <a:lstStyle/>
          <a:p>
            <a:pPr algn="ctr"/>
            <a:r>
              <a:rPr lang="en-US" sz="32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PENIDIKAN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Rectangle 6"/>
          <p:cNvSpPr/>
          <p:nvPr/>
        </p:nvSpPr>
        <p:spPr>
          <a:xfrm>
            <a:off x="1524000" y="1600200"/>
            <a:ext cx="1554015"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KURSUS</a:t>
            </a:r>
            <a:endParaRPr 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9" name="Rectangle 8"/>
          <p:cNvSpPr/>
          <p:nvPr/>
        </p:nvSpPr>
        <p:spPr>
          <a:xfrm rot="5400000">
            <a:off x="3412479" y="4329752"/>
            <a:ext cx="2294219" cy="584775"/>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VOKASI (AK)</a:t>
            </a:r>
            <a:endParaRPr lang="en-US" sz="32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rot="10800000">
            <a:off x="685800" y="914400"/>
            <a:ext cx="7391400" cy="4038600"/>
          </a:xfrm>
          <a:prstGeom prst="triangle">
            <a:avLst>
              <a:gd name="adj" fmla="val 5000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p:cNvSpPr/>
          <p:nvPr/>
        </p:nvSpPr>
        <p:spPr>
          <a:xfrm>
            <a:off x="2362200" y="1524000"/>
            <a:ext cx="396294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err="1">
                <a:ln w="0"/>
                <a:gradFill flip="none">
                  <a:gsLst>
                    <a:gs pos="0">
                      <a:srgbClr val="D34817">
                        <a:tint val="75000"/>
                        <a:shade val="75000"/>
                        <a:satMod val="170000"/>
                      </a:srgbClr>
                    </a:gs>
                    <a:gs pos="49000">
                      <a:srgbClr val="D34817">
                        <a:tint val="88000"/>
                        <a:shade val="65000"/>
                        <a:satMod val="172000"/>
                      </a:srgbClr>
                    </a:gs>
                    <a:gs pos="50000">
                      <a:srgbClr val="D34817">
                        <a:shade val="65000"/>
                        <a:satMod val="130000"/>
                      </a:srgbClr>
                    </a:gs>
                    <a:gs pos="92000">
                      <a:srgbClr val="D34817">
                        <a:shade val="50000"/>
                        <a:satMod val="120000"/>
                      </a:srgbClr>
                    </a:gs>
                    <a:gs pos="100000">
                      <a:srgbClr val="D34817">
                        <a:shade val="48000"/>
                        <a:satMod val="120000"/>
                      </a:srgbClr>
                    </a:gs>
                  </a:gsLst>
                  <a:lin ang="5400000"/>
                </a:gradFill>
                <a:effectLst>
                  <a:reflection blurRad="12700" stA="50000" endPos="50000" dist="5000" dir="5400000" sy="-100000" rotWithShape="0"/>
                </a:effectLst>
              </a:rPr>
              <a:t>kompetensi</a:t>
            </a:r>
            <a:endParaRPr lang="en-US" sz="5400" b="1" cap="all" dirty="0">
              <a:ln w="0"/>
              <a:gradFill flip="none">
                <a:gsLst>
                  <a:gs pos="0">
                    <a:srgbClr val="D34817">
                      <a:tint val="75000"/>
                      <a:shade val="75000"/>
                      <a:satMod val="170000"/>
                    </a:srgbClr>
                  </a:gs>
                  <a:gs pos="49000">
                    <a:srgbClr val="D34817">
                      <a:tint val="88000"/>
                      <a:shade val="65000"/>
                      <a:satMod val="172000"/>
                    </a:srgbClr>
                  </a:gs>
                  <a:gs pos="50000">
                    <a:srgbClr val="D34817">
                      <a:shade val="65000"/>
                      <a:satMod val="130000"/>
                    </a:srgbClr>
                  </a:gs>
                  <a:gs pos="92000">
                    <a:srgbClr val="D34817">
                      <a:shade val="50000"/>
                      <a:satMod val="120000"/>
                    </a:srgbClr>
                  </a:gs>
                  <a:gs pos="100000">
                    <a:srgbClr val="D34817">
                      <a:shade val="48000"/>
                      <a:satMod val="120000"/>
                    </a:srgbClr>
                  </a:gs>
                </a:gsLst>
                <a:lin ang="5400000"/>
              </a:gradFill>
              <a:effectLst>
                <a:reflection blurRad="12700" stA="50000" endPos="50000" dist="5000" dir="5400000" sy="-100000" rotWithShape="0"/>
              </a:effectLst>
            </a:endParaRPr>
          </a:p>
        </p:txBody>
      </p:sp>
      <p:sp>
        <p:nvSpPr>
          <p:cNvPr id="3" name="Rectangle 2"/>
          <p:cNvSpPr/>
          <p:nvPr/>
        </p:nvSpPr>
        <p:spPr>
          <a:xfrm>
            <a:off x="1676400" y="4114800"/>
            <a:ext cx="5791200" cy="707886"/>
          </a:xfrm>
          <a:prstGeom prst="rect">
            <a:avLst/>
          </a:prstGeom>
          <a:noFill/>
        </p:spPr>
        <p:txBody>
          <a:bodyPr wrap="square" lIns="91440" tIns="45720" rIns="91440" bIns="45720">
            <a:spAutoFit/>
          </a:bodyPr>
          <a:lstStyle/>
          <a:p>
            <a:pPr algn="ctr"/>
            <a:r>
              <a:rPr lang="en-US" sz="4000" b="1" dirty="0">
                <a:ln w="10541" cmpd="sng">
                  <a:solidFill>
                    <a:srgbClr val="00B050"/>
                  </a:solidFill>
                  <a:prstDash val="solid"/>
                </a:ln>
                <a:gradFill>
                  <a:gsLst>
                    <a:gs pos="0">
                      <a:srgbClr val="00B050"/>
                    </a:gs>
                    <a:gs pos="9000">
                      <a:srgbClr val="D34817">
                        <a:tint val="52000"/>
                        <a:satMod val="300000"/>
                      </a:srgbClr>
                    </a:gs>
                    <a:gs pos="50000">
                      <a:srgbClr val="D34817">
                        <a:shade val="20000"/>
                        <a:satMod val="300000"/>
                      </a:srgbClr>
                    </a:gs>
                    <a:gs pos="79000">
                      <a:srgbClr val="D34817">
                        <a:tint val="52000"/>
                        <a:satMod val="300000"/>
                      </a:srgbClr>
                    </a:gs>
                    <a:gs pos="100000">
                      <a:srgbClr val="D34817">
                        <a:tint val="40000"/>
                        <a:satMod val="250000"/>
                      </a:srgbClr>
                    </a:gs>
                  </a:gsLst>
                  <a:lin ang="5400000"/>
                </a:gradFill>
                <a:effectLst>
                  <a:glow rad="101600">
                    <a:srgbClr val="92D050">
                      <a:alpha val="60000"/>
                    </a:srgbClr>
                  </a:glow>
                </a:effectLst>
              </a:rPr>
              <a:t>CAPAIAN PEMBELAJARAN</a:t>
            </a:r>
          </a:p>
        </p:txBody>
      </p:sp>
      <p:sp>
        <p:nvSpPr>
          <p:cNvPr id="5" name="Rectangle 4"/>
          <p:cNvSpPr/>
          <p:nvPr/>
        </p:nvSpPr>
        <p:spPr>
          <a:xfrm>
            <a:off x="3048000" y="4953000"/>
            <a:ext cx="2739533" cy="40011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000" b="1" cap="all" dirty="0">
                <a:ln/>
                <a:solidFill>
                  <a:srgbClr val="D34817"/>
                </a:solidFill>
                <a:effectLst>
                  <a:outerShdw blurRad="19685" dist="12700" dir="5400000" algn="tl" rotWithShape="0">
                    <a:srgbClr val="D34817">
                      <a:satMod val="130000"/>
                      <a:alpha val="60000"/>
                    </a:srgbClr>
                  </a:outerShdw>
                  <a:reflection blurRad="10000" stA="55000" endPos="48000" dist="500" dir="5400000" sy="-100000" algn="bl" rotWithShape="0"/>
                </a:effectLst>
              </a:rPr>
              <a:t>(LEARNING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152400" y="4114800"/>
            <a:ext cx="3581400" cy="2590800"/>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52400" y="1524000"/>
            <a:ext cx="3581400" cy="274320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733800" y="1524000"/>
            <a:ext cx="2514600" cy="5181600"/>
          </a:xfrm>
          <a:prstGeom prst="rect">
            <a:avLst/>
          </a:prstGeom>
          <a:solidFill>
            <a:schemeClr val="accent5">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74638"/>
            <a:ext cx="9144000" cy="1143000"/>
          </a:xfrm>
          <a:solidFill>
            <a:schemeClr val="accent4">
              <a:lumMod val="20000"/>
              <a:lumOff val="80000"/>
            </a:schemeClr>
          </a:solidFill>
        </p:spPr>
        <p:txBody>
          <a:bodyPr/>
          <a:lstStyle/>
          <a:p>
            <a:r>
              <a:rPr lang="en-US" dirty="0" err="1" smtClean="0"/>
              <a:t>Menyusun</a:t>
            </a:r>
            <a:r>
              <a:rPr lang="en-US" dirty="0" smtClean="0"/>
              <a:t> </a:t>
            </a:r>
            <a:r>
              <a:rPr lang="en-US" dirty="0" err="1" smtClean="0"/>
              <a:t>Kurikulum</a:t>
            </a:r>
            <a:r>
              <a:rPr lang="en-US" dirty="0" smtClean="0"/>
              <a:t> </a:t>
            </a:r>
            <a:r>
              <a:rPr lang="en-US" dirty="0" err="1" smtClean="0"/>
              <a:t>Kursus</a:t>
            </a:r>
            <a:endParaRPr lang="en-US" dirty="0"/>
          </a:p>
        </p:txBody>
      </p:sp>
      <p:sp>
        <p:nvSpPr>
          <p:cNvPr id="3" name="Content Placeholder 2"/>
          <p:cNvSpPr>
            <a:spLocks noGrp="1"/>
          </p:cNvSpPr>
          <p:nvPr>
            <p:ph idx="1"/>
          </p:nvPr>
        </p:nvSpPr>
        <p:spPr>
          <a:xfrm>
            <a:off x="6324600" y="1524000"/>
            <a:ext cx="2819400" cy="5105400"/>
          </a:xfrm>
          <a:solidFill>
            <a:schemeClr val="accent6">
              <a:lumMod val="20000"/>
              <a:lumOff val="80000"/>
            </a:schemeClr>
          </a:solidFill>
        </p:spPr>
        <p:txBody>
          <a:bodyPr>
            <a:normAutofit/>
          </a:bodyPr>
          <a:lstStyle/>
          <a:p>
            <a:pPr marL="177800" indent="-125413"/>
            <a:endParaRPr lang="en-US" sz="1800" b="1" dirty="0" smtClean="0">
              <a:solidFill>
                <a:srgbClr val="003E1C"/>
              </a:solidFill>
            </a:endParaRPr>
          </a:p>
          <a:p>
            <a:pPr marL="177800" indent="-125413"/>
            <a:endParaRPr lang="en-US" sz="1800" b="1" dirty="0">
              <a:solidFill>
                <a:srgbClr val="003E1C"/>
              </a:solidFill>
            </a:endParaRPr>
          </a:p>
          <a:p>
            <a:pPr marL="177800" indent="-125413"/>
            <a:r>
              <a:rPr lang="en-US" sz="1800" b="1" dirty="0" err="1" smtClean="0">
                <a:solidFill>
                  <a:srgbClr val="003E1C"/>
                </a:solidFill>
              </a:rPr>
              <a:t>Kurikulum</a:t>
            </a:r>
            <a:r>
              <a:rPr lang="en-US" sz="1800" b="1" dirty="0" smtClean="0">
                <a:solidFill>
                  <a:srgbClr val="003E1C"/>
                </a:solidFill>
              </a:rPr>
              <a:t> </a:t>
            </a:r>
            <a:r>
              <a:rPr lang="en-US" sz="1800" b="1" dirty="0" err="1" smtClean="0">
                <a:solidFill>
                  <a:srgbClr val="003E1C"/>
                </a:solidFill>
              </a:rPr>
              <a:t>disusun</a:t>
            </a:r>
            <a:r>
              <a:rPr lang="en-US" sz="1800" b="1" dirty="0" smtClean="0">
                <a:solidFill>
                  <a:srgbClr val="003E1C"/>
                </a:solidFill>
              </a:rPr>
              <a:t> </a:t>
            </a:r>
            <a:r>
              <a:rPr lang="en-US" sz="1800" b="1" dirty="0" err="1" smtClean="0">
                <a:solidFill>
                  <a:srgbClr val="003E1C"/>
                </a:solidFill>
              </a:rPr>
              <a:t>dengan</a:t>
            </a:r>
            <a:r>
              <a:rPr lang="en-US" sz="1800" b="1" dirty="0" smtClean="0">
                <a:solidFill>
                  <a:srgbClr val="003E1C"/>
                </a:solidFill>
              </a:rPr>
              <a:t> </a:t>
            </a:r>
            <a:r>
              <a:rPr lang="en-US" sz="1800" b="1" dirty="0" err="1" smtClean="0">
                <a:solidFill>
                  <a:srgbClr val="003E1C"/>
                </a:solidFill>
              </a:rPr>
              <a:t>melibatkan</a:t>
            </a:r>
            <a:r>
              <a:rPr lang="en-US" sz="1800" b="1" dirty="0" smtClean="0">
                <a:solidFill>
                  <a:srgbClr val="003E1C"/>
                </a:solidFill>
              </a:rPr>
              <a:t> </a:t>
            </a:r>
            <a:r>
              <a:rPr lang="en-US" sz="1800" b="1" dirty="0" err="1" smtClean="0">
                <a:solidFill>
                  <a:srgbClr val="003E1C"/>
                </a:solidFill>
              </a:rPr>
              <a:t>seluruh</a:t>
            </a:r>
            <a:r>
              <a:rPr lang="en-US" sz="1800" b="1" dirty="0" smtClean="0">
                <a:solidFill>
                  <a:srgbClr val="003E1C"/>
                </a:solidFill>
              </a:rPr>
              <a:t> Peer</a:t>
            </a:r>
          </a:p>
          <a:p>
            <a:pPr marL="177800" indent="-125413"/>
            <a:r>
              <a:rPr lang="en-US" sz="1800" b="1" dirty="0" err="1" smtClean="0">
                <a:solidFill>
                  <a:srgbClr val="003E1C"/>
                </a:solidFill>
              </a:rPr>
              <a:t>Merujuk</a:t>
            </a:r>
            <a:r>
              <a:rPr lang="en-US" sz="1800" b="1" dirty="0" smtClean="0">
                <a:solidFill>
                  <a:srgbClr val="003E1C"/>
                </a:solidFill>
              </a:rPr>
              <a:t> </a:t>
            </a:r>
            <a:r>
              <a:rPr lang="en-US" sz="1800" b="1" dirty="0" err="1" smtClean="0">
                <a:solidFill>
                  <a:srgbClr val="003E1C"/>
                </a:solidFill>
              </a:rPr>
              <a:t>pada</a:t>
            </a:r>
            <a:r>
              <a:rPr lang="en-US" sz="1800" b="1" dirty="0" smtClean="0">
                <a:solidFill>
                  <a:srgbClr val="003E1C"/>
                </a:solidFill>
              </a:rPr>
              <a:t> KKNI </a:t>
            </a:r>
            <a:r>
              <a:rPr lang="en-US" sz="1800" b="1" dirty="0" err="1" smtClean="0">
                <a:solidFill>
                  <a:srgbClr val="003E1C"/>
                </a:solidFill>
              </a:rPr>
              <a:t>untuk</a:t>
            </a:r>
            <a:r>
              <a:rPr lang="en-US" sz="1800" b="1" dirty="0" smtClean="0">
                <a:solidFill>
                  <a:srgbClr val="003E1C"/>
                </a:solidFill>
              </a:rPr>
              <a:t> </a:t>
            </a:r>
            <a:r>
              <a:rPr lang="en-US" sz="1800" b="1" dirty="0" err="1" smtClean="0">
                <a:solidFill>
                  <a:srgbClr val="003E1C"/>
                </a:solidFill>
              </a:rPr>
              <a:t>membuat</a:t>
            </a:r>
            <a:r>
              <a:rPr lang="en-US" sz="1800" b="1" dirty="0" smtClean="0">
                <a:solidFill>
                  <a:srgbClr val="003E1C"/>
                </a:solidFill>
              </a:rPr>
              <a:t> CP minimum </a:t>
            </a:r>
          </a:p>
          <a:p>
            <a:pPr marL="177800" indent="-125413"/>
            <a:r>
              <a:rPr lang="en-US" sz="1800" b="1" dirty="0" err="1" smtClean="0">
                <a:solidFill>
                  <a:srgbClr val="003E1C"/>
                </a:solidFill>
              </a:rPr>
              <a:t>Disesuaikan</a:t>
            </a:r>
            <a:r>
              <a:rPr lang="en-US" sz="1800" b="1" dirty="0" smtClean="0">
                <a:solidFill>
                  <a:srgbClr val="003E1C"/>
                </a:solidFill>
              </a:rPr>
              <a:t> </a:t>
            </a:r>
            <a:r>
              <a:rPr lang="en-US" sz="1800" b="1" dirty="0" err="1" smtClean="0">
                <a:solidFill>
                  <a:srgbClr val="003E1C"/>
                </a:solidFill>
              </a:rPr>
              <a:t>dengan</a:t>
            </a:r>
            <a:r>
              <a:rPr lang="en-US" sz="1800" b="1" dirty="0" smtClean="0">
                <a:solidFill>
                  <a:srgbClr val="003E1C"/>
                </a:solidFill>
              </a:rPr>
              <a:t> </a:t>
            </a:r>
            <a:r>
              <a:rPr lang="en-US" sz="1800" b="1" dirty="0" err="1" smtClean="0">
                <a:solidFill>
                  <a:srgbClr val="003E1C"/>
                </a:solidFill>
              </a:rPr>
              <a:t>jenjang</a:t>
            </a:r>
            <a:r>
              <a:rPr lang="en-US" sz="1800" b="1" dirty="0" smtClean="0">
                <a:solidFill>
                  <a:srgbClr val="003E1C"/>
                </a:solidFill>
              </a:rPr>
              <a:t> </a:t>
            </a:r>
            <a:r>
              <a:rPr lang="en-US" sz="1800" b="1" dirty="0" err="1" smtClean="0">
                <a:solidFill>
                  <a:srgbClr val="003E1C"/>
                </a:solidFill>
              </a:rPr>
              <a:t>Kursus</a:t>
            </a:r>
            <a:endParaRPr lang="en-US" sz="1800" b="1" dirty="0" smtClean="0">
              <a:solidFill>
                <a:srgbClr val="003E1C"/>
              </a:solidFill>
            </a:endParaRPr>
          </a:p>
          <a:p>
            <a:pPr marL="177800" indent="-125413"/>
            <a:r>
              <a:rPr lang="en-US" sz="1800" b="1" dirty="0" err="1" smtClean="0">
                <a:solidFill>
                  <a:srgbClr val="003E1C"/>
                </a:solidFill>
              </a:rPr>
              <a:t>Memasukkan</a:t>
            </a:r>
            <a:r>
              <a:rPr lang="en-US" sz="1800" b="1" dirty="0" smtClean="0">
                <a:solidFill>
                  <a:srgbClr val="003E1C"/>
                </a:solidFill>
              </a:rPr>
              <a:t> </a:t>
            </a:r>
            <a:r>
              <a:rPr lang="en-US" sz="1800" b="1" dirty="0" err="1" smtClean="0">
                <a:solidFill>
                  <a:srgbClr val="003E1C"/>
                </a:solidFill>
              </a:rPr>
              <a:t>keunggulan</a:t>
            </a:r>
            <a:r>
              <a:rPr lang="en-US" sz="1800" b="1" dirty="0" smtClean="0">
                <a:solidFill>
                  <a:srgbClr val="003E1C"/>
                </a:solidFill>
              </a:rPr>
              <a:t> </a:t>
            </a:r>
            <a:r>
              <a:rPr lang="en-US" sz="1800" b="1" dirty="0" err="1" smtClean="0">
                <a:solidFill>
                  <a:srgbClr val="003E1C"/>
                </a:solidFill>
              </a:rPr>
              <a:t>daerah</a:t>
            </a:r>
            <a:r>
              <a:rPr lang="en-US" sz="1800" b="1" dirty="0" smtClean="0">
                <a:solidFill>
                  <a:srgbClr val="003E1C"/>
                </a:solidFill>
              </a:rPr>
              <a:t> </a:t>
            </a:r>
          </a:p>
          <a:p>
            <a:pPr marL="177800" indent="-125413"/>
            <a:r>
              <a:rPr lang="en-US" sz="1800" b="1" dirty="0" err="1" smtClean="0">
                <a:solidFill>
                  <a:srgbClr val="003E1C"/>
                </a:solidFill>
              </a:rPr>
              <a:t>Memperhatikan</a:t>
            </a:r>
            <a:r>
              <a:rPr lang="en-US" sz="1800" b="1" dirty="0" smtClean="0">
                <a:solidFill>
                  <a:srgbClr val="003E1C"/>
                </a:solidFill>
              </a:rPr>
              <a:t> </a:t>
            </a:r>
            <a:r>
              <a:rPr lang="en-US" sz="1800" b="1" dirty="0" err="1" smtClean="0">
                <a:solidFill>
                  <a:srgbClr val="003E1C"/>
                </a:solidFill>
              </a:rPr>
              <a:t>perkembangan</a:t>
            </a:r>
            <a:r>
              <a:rPr lang="en-US" sz="1800" b="1" dirty="0" smtClean="0">
                <a:solidFill>
                  <a:srgbClr val="003E1C"/>
                </a:solidFill>
              </a:rPr>
              <a:t> </a:t>
            </a:r>
            <a:r>
              <a:rPr lang="en-US" sz="1800" b="1" dirty="0" err="1" smtClean="0">
                <a:solidFill>
                  <a:srgbClr val="003E1C"/>
                </a:solidFill>
              </a:rPr>
              <a:t>di</a:t>
            </a:r>
            <a:r>
              <a:rPr lang="en-US" sz="1800" b="1" dirty="0" smtClean="0">
                <a:solidFill>
                  <a:srgbClr val="003E1C"/>
                </a:solidFill>
              </a:rPr>
              <a:t> </a:t>
            </a:r>
            <a:r>
              <a:rPr lang="en-US" sz="1800" b="1" dirty="0" err="1" smtClean="0">
                <a:solidFill>
                  <a:srgbClr val="003E1C"/>
                </a:solidFill>
              </a:rPr>
              <a:t>masyarakat</a:t>
            </a:r>
            <a:endParaRPr lang="en-US" sz="1800" b="1" dirty="0">
              <a:solidFill>
                <a:srgbClr val="003E1C"/>
              </a:solidFill>
            </a:endParaRPr>
          </a:p>
        </p:txBody>
      </p:sp>
      <p:pic>
        <p:nvPicPr>
          <p:cNvPr id="45" name="Picture 2" descr="C:\Users\asuspc\Pictures\LogoKKNI.jpg"/>
          <p:cNvPicPr>
            <a:picLocks noChangeAspect="1" noChangeArrowheads="1"/>
          </p:cNvPicPr>
          <p:nvPr/>
        </p:nvPicPr>
        <p:blipFill>
          <a:blip r:embed="rId3" cstate="print"/>
          <a:srcRect/>
          <a:stretch>
            <a:fillRect/>
          </a:stretch>
        </p:blipFill>
        <p:spPr bwMode="auto">
          <a:xfrm>
            <a:off x="685800" y="2209800"/>
            <a:ext cx="519101" cy="1828800"/>
          </a:xfrm>
          <a:prstGeom prst="rect">
            <a:avLst/>
          </a:prstGeom>
          <a:ln>
            <a:noFill/>
          </a:ln>
          <a:effectLst>
            <a:outerShdw blurRad="292100" dist="139700" dir="2700000" algn="tl" rotWithShape="0">
              <a:srgbClr val="333333">
                <a:alpha val="65000"/>
              </a:srgbClr>
            </a:outerShdw>
          </a:effectLst>
        </p:spPr>
      </p:pic>
      <p:sp>
        <p:nvSpPr>
          <p:cNvPr id="48" name="Right Arrow 47"/>
          <p:cNvSpPr/>
          <p:nvPr/>
        </p:nvSpPr>
        <p:spPr>
          <a:xfrm>
            <a:off x="1066800" y="49530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49" name="TextBox 48"/>
          <p:cNvSpPr txBox="1"/>
          <p:nvPr/>
        </p:nvSpPr>
        <p:spPr>
          <a:xfrm>
            <a:off x="4419600" y="5943600"/>
            <a:ext cx="1676400" cy="523220"/>
          </a:xfrm>
          <a:prstGeom prst="rect">
            <a:avLst/>
          </a:prstGeom>
          <a:solidFill>
            <a:schemeClr val="accent2">
              <a:lumMod val="50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0</a:t>
            </a:r>
            <a:endParaRPr lang="en-US" sz="1100" dirty="0"/>
          </a:p>
        </p:txBody>
      </p:sp>
      <p:sp>
        <p:nvSpPr>
          <p:cNvPr id="50" name="TextBox 49"/>
          <p:cNvSpPr txBox="1"/>
          <p:nvPr/>
        </p:nvSpPr>
        <p:spPr>
          <a:xfrm>
            <a:off x="4419600" y="5257800"/>
            <a:ext cx="1676400" cy="523220"/>
          </a:xfrm>
          <a:prstGeom prst="rect">
            <a:avLst/>
          </a:prstGeom>
          <a:solidFill>
            <a:schemeClr val="accent2">
              <a:lumMod val="7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1</a:t>
            </a:r>
            <a:endParaRPr lang="en-US" sz="1100" dirty="0"/>
          </a:p>
        </p:txBody>
      </p:sp>
      <p:sp>
        <p:nvSpPr>
          <p:cNvPr id="51" name="TextBox 50"/>
          <p:cNvSpPr txBox="1"/>
          <p:nvPr/>
        </p:nvSpPr>
        <p:spPr>
          <a:xfrm>
            <a:off x="4419600" y="4572000"/>
            <a:ext cx="167640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2</a:t>
            </a:r>
            <a:endParaRPr lang="en-US" sz="1100" dirty="0"/>
          </a:p>
        </p:txBody>
      </p:sp>
      <p:sp>
        <p:nvSpPr>
          <p:cNvPr id="52" name="TextBox 51"/>
          <p:cNvSpPr txBox="1"/>
          <p:nvPr/>
        </p:nvSpPr>
        <p:spPr>
          <a:xfrm>
            <a:off x="4419600" y="3886200"/>
            <a:ext cx="1676400"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800" dirty="0" err="1" smtClean="0"/>
              <a:t>Jenjang</a:t>
            </a:r>
            <a:r>
              <a:rPr lang="en-US" sz="2800" dirty="0" smtClean="0"/>
              <a:t> 3</a:t>
            </a:r>
            <a:endParaRPr lang="en-US" sz="1100" dirty="0"/>
          </a:p>
        </p:txBody>
      </p:sp>
      <p:sp>
        <p:nvSpPr>
          <p:cNvPr id="54" name="TextBox 53"/>
          <p:cNvSpPr txBox="1"/>
          <p:nvPr/>
        </p:nvSpPr>
        <p:spPr>
          <a:xfrm>
            <a:off x="4419600" y="3200400"/>
            <a:ext cx="1676400" cy="58477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algn="ctr"/>
            <a:r>
              <a:rPr lang="en-US" sz="3200" dirty="0" smtClean="0"/>
              <a:t>???</a:t>
            </a:r>
            <a:endParaRPr lang="en-US" sz="1000" dirty="0"/>
          </a:p>
        </p:txBody>
      </p:sp>
      <p:sp>
        <p:nvSpPr>
          <p:cNvPr id="57" name="TextBox 56"/>
          <p:cNvSpPr txBox="1"/>
          <p:nvPr/>
        </p:nvSpPr>
        <p:spPr>
          <a:xfrm>
            <a:off x="4419600" y="2514600"/>
            <a:ext cx="1676400" cy="58477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3200" dirty="0" smtClean="0"/>
              <a:t>???</a:t>
            </a:r>
            <a:endParaRPr lang="en-US" sz="1100" dirty="0"/>
          </a:p>
        </p:txBody>
      </p:sp>
      <p:sp>
        <p:nvSpPr>
          <p:cNvPr id="58" name="TextBox 57"/>
          <p:cNvSpPr txBox="1"/>
          <p:nvPr/>
        </p:nvSpPr>
        <p:spPr>
          <a:xfrm>
            <a:off x="4419600" y="1828800"/>
            <a:ext cx="1676400" cy="58477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sz="3200" dirty="0" smtClean="0"/>
              <a:t>???</a:t>
            </a:r>
            <a:endParaRPr lang="en-US" sz="1100" dirty="0"/>
          </a:p>
        </p:txBody>
      </p:sp>
      <p:sp>
        <p:nvSpPr>
          <p:cNvPr id="59" name="Flowchart: Summing Junction 58"/>
          <p:cNvSpPr/>
          <p:nvPr/>
        </p:nvSpPr>
        <p:spPr>
          <a:xfrm>
            <a:off x="2133600" y="2895600"/>
            <a:ext cx="914400" cy="914400"/>
          </a:xfrm>
          <a:prstGeom prst="flowChartSummingJunct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0" name="Right Arrow 59"/>
          <p:cNvSpPr/>
          <p:nvPr/>
        </p:nvSpPr>
        <p:spPr>
          <a:xfrm>
            <a:off x="1447800" y="31242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61" name="Plus 60"/>
          <p:cNvSpPr/>
          <p:nvPr/>
        </p:nvSpPr>
        <p:spPr>
          <a:xfrm>
            <a:off x="2209800" y="3276600"/>
            <a:ext cx="228600" cy="228600"/>
          </a:xfrm>
          <a:prstGeom prst="mathPlus">
            <a:avLst/>
          </a:prstGeom>
          <a:solidFill>
            <a:schemeClr val="accent3">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us 61"/>
          <p:cNvSpPr/>
          <p:nvPr/>
        </p:nvSpPr>
        <p:spPr>
          <a:xfrm>
            <a:off x="2514600" y="3505200"/>
            <a:ext cx="228600" cy="228600"/>
          </a:xfrm>
          <a:prstGeom prst="mathPlus">
            <a:avLst/>
          </a:prstGeom>
          <a:solidFill>
            <a:schemeClr val="accent3">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rot="16200000">
            <a:off x="2324100" y="40005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64" name="Right Arrow 63"/>
          <p:cNvSpPr/>
          <p:nvPr/>
        </p:nvSpPr>
        <p:spPr>
          <a:xfrm>
            <a:off x="3200400" y="3200400"/>
            <a:ext cx="533400" cy="457200"/>
          </a:xfrm>
          <a:prstGeom prst="rightArrow">
            <a:avLst/>
          </a:prstGeom>
          <a:effectLst>
            <a:glow rad="139700">
              <a:schemeClr val="accent4">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effectLst>
                <a:glow rad="139700">
                  <a:schemeClr val="accent2">
                    <a:satMod val="175000"/>
                    <a:alpha val="40000"/>
                  </a:schemeClr>
                </a:glow>
              </a:effectLst>
            </a:endParaRPr>
          </a:p>
        </p:txBody>
      </p:sp>
      <p:sp>
        <p:nvSpPr>
          <p:cNvPr id="65" name="Rectangle 64"/>
          <p:cNvSpPr/>
          <p:nvPr/>
        </p:nvSpPr>
        <p:spPr>
          <a:xfrm>
            <a:off x="3886200" y="58674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92D050"/>
                </a:solidFill>
                <a:effectLst>
                  <a:innerShdw blurRad="69850" dist="43180" dir="5400000">
                    <a:srgbClr val="000000">
                      <a:alpha val="65000"/>
                    </a:srgbClr>
                  </a:innerShdw>
                </a:effectLst>
              </a:rPr>
              <a:t>1</a:t>
            </a:r>
            <a:endParaRPr lang="en-US" sz="3600" b="1" cap="none" spc="0" dirty="0">
              <a:ln w="1905"/>
              <a:solidFill>
                <a:srgbClr val="92D050"/>
              </a:solidFill>
              <a:effectLst>
                <a:innerShdw blurRad="69850" dist="43180" dir="5400000">
                  <a:srgbClr val="000000">
                    <a:alpha val="65000"/>
                  </a:srgbClr>
                </a:innerShdw>
              </a:effectLst>
            </a:endParaRPr>
          </a:p>
        </p:txBody>
      </p:sp>
      <p:sp>
        <p:nvSpPr>
          <p:cNvPr id="66" name="Rectangle 65"/>
          <p:cNvSpPr/>
          <p:nvPr/>
        </p:nvSpPr>
        <p:spPr>
          <a:xfrm>
            <a:off x="3886200" y="5181600"/>
            <a:ext cx="418704" cy="646331"/>
          </a:xfrm>
          <a:prstGeom prst="rect">
            <a:avLst/>
          </a:prstGeom>
          <a:noFill/>
        </p:spPr>
        <p:txBody>
          <a:bodyPr wrap="none" lIns="91440" tIns="45720" rIns="91440" bIns="45720">
            <a:spAutoFit/>
          </a:bodyPr>
          <a:lstStyle/>
          <a:p>
            <a:pPr algn="ctr"/>
            <a:r>
              <a:rPr lang="en-US" sz="3600" b="1" cap="none" spc="0" dirty="0" smtClean="0">
                <a:ln w="1905"/>
                <a:solidFill>
                  <a:schemeClr val="accent3">
                    <a:lumMod val="75000"/>
                  </a:schemeClr>
                </a:solidFill>
                <a:effectLst>
                  <a:innerShdw blurRad="69850" dist="43180" dir="5400000">
                    <a:srgbClr val="000000">
                      <a:alpha val="65000"/>
                    </a:srgbClr>
                  </a:innerShdw>
                </a:effectLst>
              </a:rPr>
              <a:t>2</a:t>
            </a:r>
            <a:endParaRPr lang="en-US" sz="3600" b="1" cap="none" spc="0" dirty="0">
              <a:ln w="1905"/>
              <a:solidFill>
                <a:schemeClr val="accent3">
                  <a:lumMod val="75000"/>
                </a:schemeClr>
              </a:solidFill>
              <a:effectLst>
                <a:innerShdw blurRad="69850" dist="43180" dir="5400000">
                  <a:srgbClr val="000000">
                    <a:alpha val="65000"/>
                  </a:srgbClr>
                </a:innerShdw>
              </a:effectLst>
            </a:endParaRPr>
          </a:p>
        </p:txBody>
      </p:sp>
      <p:sp>
        <p:nvSpPr>
          <p:cNvPr id="67" name="Rectangle 66"/>
          <p:cNvSpPr/>
          <p:nvPr/>
        </p:nvSpPr>
        <p:spPr>
          <a:xfrm>
            <a:off x="3886200" y="44958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00B050"/>
                </a:solidFill>
                <a:effectLst>
                  <a:innerShdw blurRad="69850" dist="43180" dir="5400000">
                    <a:srgbClr val="000000">
                      <a:alpha val="65000"/>
                    </a:srgbClr>
                  </a:innerShdw>
                </a:effectLst>
              </a:rPr>
              <a:t>2</a:t>
            </a:r>
            <a:endParaRPr lang="en-US" sz="3600" b="1" cap="none" spc="0" dirty="0">
              <a:ln w="1905"/>
              <a:solidFill>
                <a:srgbClr val="00B050"/>
              </a:solidFill>
              <a:effectLst>
                <a:innerShdw blurRad="69850" dist="43180" dir="5400000">
                  <a:srgbClr val="000000">
                    <a:alpha val="65000"/>
                  </a:srgbClr>
                </a:innerShdw>
              </a:effectLst>
            </a:endParaRPr>
          </a:p>
        </p:txBody>
      </p:sp>
      <p:sp>
        <p:nvSpPr>
          <p:cNvPr id="68" name="Rectangle 67"/>
          <p:cNvSpPr/>
          <p:nvPr/>
        </p:nvSpPr>
        <p:spPr>
          <a:xfrm>
            <a:off x="3886200" y="38862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FFC000"/>
                </a:solidFill>
                <a:effectLst>
                  <a:innerShdw blurRad="69850" dist="43180" dir="5400000">
                    <a:srgbClr val="000000">
                      <a:alpha val="65000"/>
                    </a:srgbClr>
                  </a:innerShdw>
                </a:effectLst>
              </a:rPr>
              <a:t>3</a:t>
            </a:r>
            <a:endParaRPr lang="en-US" sz="3600" b="1" cap="none" spc="0" dirty="0">
              <a:ln w="1905"/>
              <a:solidFill>
                <a:srgbClr val="FFC000"/>
              </a:solidFill>
              <a:effectLst>
                <a:innerShdw blurRad="69850" dist="43180" dir="5400000">
                  <a:srgbClr val="000000">
                    <a:alpha val="65000"/>
                  </a:srgbClr>
                </a:innerShdw>
              </a:effectLst>
            </a:endParaRPr>
          </a:p>
        </p:txBody>
      </p:sp>
      <p:sp>
        <p:nvSpPr>
          <p:cNvPr id="69" name="Rectangle 68"/>
          <p:cNvSpPr/>
          <p:nvPr/>
        </p:nvSpPr>
        <p:spPr>
          <a:xfrm>
            <a:off x="3886200" y="3200400"/>
            <a:ext cx="418704" cy="646331"/>
          </a:xfrm>
          <a:prstGeom prst="rect">
            <a:avLst/>
          </a:prstGeom>
          <a:noFill/>
        </p:spPr>
        <p:txBody>
          <a:bodyPr wrap="none" lIns="91440" tIns="45720" rIns="91440" bIns="45720">
            <a:spAutoFit/>
          </a:bodyPr>
          <a:lstStyle/>
          <a:p>
            <a:pPr algn="ctr"/>
            <a:r>
              <a:rPr lang="en-US"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70" name="Rectangle 69"/>
          <p:cNvSpPr/>
          <p:nvPr/>
        </p:nvSpPr>
        <p:spPr>
          <a:xfrm>
            <a:off x="3886200" y="2514600"/>
            <a:ext cx="418704" cy="646331"/>
          </a:xfrm>
          <a:prstGeom prst="rect">
            <a:avLst/>
          </a:prstGeom>
          <a:noFill/>
        </p:spPr>
        <p:txBody>
          <a:bodyPr wrap="none" lIns="91440" tIns="45720" rIns="91440" bIns="45720">
            <a:spAutoFit/>
          </a:bodyPr>
          <a:lstStyle/>
          <a:p>
            <a:pPr algn="ctr"/>
            <a:r>
              <a:rPr lang="en-US" sz="3600" b="1" cap="none" spc="0" dirty="0" smtClean="0">
                <a:ln w="1905"/>
                <a:solidFill>
                  <a:schemeClr val="accent2">
                    <a:lumMod val="75000"/>
                  </a:schemeClr>
                </a:solidFill>
                <a:effectLst>
                  <a:innerShdw blurRad="69850" dist="43180" dir="5400000">
                    <a:srgbClr val="000000">
                      <a:alpha val="65000"/>
                    </a:srgbClr>
                  </a:innerShdw>
                </a:effectLst>
              </a:rPr>
              <a:t>3</a:t>
            </a:r>
            <a:endParaRPr lang="en-US" sz="3600" b="1" cap="none" spc="0" dirty="0">
              <a:ln w="1905"/>
              <a:solidFill>
                <a:schemeClr val="accent2">
                  <a:lumMod val="75000"/>
                </a:schemeClr>
              </a:solidFill>
              <a:effectLst>
                <a:innerShdw blurRad="69850" dist="43180" dir="5400000">
                  <a:srgbClr val="000000">
                    <a:alpha val="65000"/>
                  </a:srgbClr>
                </a:innerShdw>
              </a:effectLst>
            </a:endParaRPr>
          </a:p>
        </p:txBody>
      </p:sp>
      <p:sp>
        <p:nvSpPr>
          <p:cNvPr id="71" name="Rectangle 70"/>
          <p:cNvSpPr/>
          <p:nvPr/>
        </p:nvSpPr>
        <p:spPr>
          <a:xfrm>
            <a:off x="3886200" y="1828800"/>
            <a:ext cx="418704" cy="646331"/>
          </a:xfrm>
          <a:prstGeom prst="rect">
            <a:avLst/>
          </a:prstGeom>
          <a:noFill/>
        </p:spPr>
        <p:txBody>
          <a:bodyPr wrap="none" lIns="91440" tIns="45720" rIns="91440" bIns="45720">
            <a:spAutoFit/>
          </a:bodyPr>
          <a:lstStyle/>
          <a:p>
            <a:pPr algn="ctr"/>
            <a:r>
              <a:rPr lang="en-US" sz="3600" b="1" cap="none" spc="0" dirty="0" smtClean="0">
                <a:ln w="1905"/>
                <a:solidFill>
                  <a:srgbClr val="C00000"/>
                </a:solidFill>
                <a:effectLst>
                  <a:innerShdw blurRad="69850" dist="43180" dir="5400000">
                    <a:srgbClr val="000000">
                      <a:alpha val="65000"/>
                    </a:srgbClr>
                  </a:innerShdw>
                </a:effectLst>
              </a:rPr>
              <a:t>4</a:t>
            </a:r>
            <a:endParaRPr lang="en-US" sz="3600" b="1" cap="none" spc="0" dirty="0">
              <a:ln w="1905"/>
              <a:solidFill>
                <a:srgbClr val="C00000"/>
              </a:solidFill>
              <a:effectLst>
                <a:innerShdw blurRad="69850" dist="43180" dir="5400000">
                  <a:srgbClr val="000000">
                    <a:alpha val="65000"/>
                  </a:srgbClr>
                </a:innerShdw>
              </a:effectLst>
            </a:endParaRPr>
          </a:p>
        </p:txBody>
      </p:sp>
      <p:pic>
        <p:nvPicPr>
          <p:cNvPr id="3078" name="Picture 6" descr="D:\DOKUMEN KERJA\Library\Library\My Library\Clipart\EDCATION\STUDY2.WMF"/>
          <p:cNvPicPr>
            <a:picLocks noChangeAspect="1" noChangeArrowheads="1"/>
          </p:cNvPicPr>
          <p:nvPr/>
        </p:nvPicPr>
        <p:blipFill>
          <a:blip r:embed="rId4"/>
          <a:srcRect/>
          <a:stretch>
            <a:fillRect/>
          </a:stretch>
        </p:blipFill>
        <p:spPr bwMode="auto">
          <a:xfrm flipH="1">
            <a:off x="228600" y="5029200"/>
            <a:ext cx="1143000" cy="1269443"/>
          </a:xfrm>
          <a:prstGeom prst="rect">
            <a:avLst/>
          </a:prstGeom>
          <a:ln>
            <a:noFill/>
          </a:ln>
          <a:effectLst>
            <a:outerShdw blurRad="292100" dist="139700" dir="2700000" algn="tl" rotWithShape="0">
              <a:srgbClr val="333333">
                <a:alpha val="65000"/>
              </a:srgbClr>
            </a:outerShdw>
          </a:effectLst>
        </p:spPr>
      </p:pic>
      <p:pic>
        <p:nvPicPr>
          <p:cNvPr id="9218" name="Picture 2" descr="D:\DOKUMEN KERJA\Library\RPL_roundTable.jpg"/>
          <p:cNvPicPr>
            <a:picLocks noChangeAspect="1" noChangeArrowheads="1"/>
          </p:cNvPicPr>
          <p:nvPr/>
        </p:nvPicPr>
        <p:blipFill>
          <a:blip r:embed="rId5"/>
          <a:srcRect/>
          <a:stretch>
            <a:fillRect/>
          </a:stretch>
        </p:blipFill>
        <p:spPr bwMode="auto">
          <a:xfrm>
            <a:off x="1676400" y="4724400"/>
            <a:ext cx="1966912" cy="123760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anim calcmode="lin" valueType="num">
                                      <p:cBhvr additive="base">
                                        <p:cTn id="13" dur="500" fill="hold"/>
                                        <p:tgtEl>
                                          <p:spTgt spid="3078"/>
                                        </p:tgtEl>
                                        <p:attrNameLst>
                                          <p:attrName>ppt_x</p:attrName>
                                        </p:attrNameLst>
                                      </p:cBhvr>
                                      <p:tavLst>
                                        <p:tav tm="0">
                                          <p:val>
                                            <p:strVal val="0-#ppt_w/2"/>
                                          </p:val>
                                        </p:tav>
                                        <p:tav tm="100000">
                                          <p:val>
                                            <p:strVal val="#ppt_x"/>
                                          </p:val>
                                        </p:tav>
                                      </p:tavLst>
                                    </p:anim>
                                    <p:anim calcmode="lin" valueType="num">
                                      <p:cBhvr additive="base">
                                        <p:cTn id="14"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8"/>
                                        </p:tgtEl>
                                        <p:attrNameLst>
                                          <p:attrName>style.visibility</p:attrName>
                                        </p:attrNameLst>
                                      </p:cBhvr>
                                      <p:to>
                                        <p:strVal val="visible"/>
                                      </p:to>
                                    </p:set>
                                    <p:anim calcmode="lin" valueType="num">
                                      <p:cBhvr additive="base">
                                        <p:cTn id="25" dur="500" fill="hold"/>
                                        <p:tgtEl>
                                          <p:spTgt spid="9218"/>
                                        </p:tgtEl>
                                        <p:attrNameLst>
                                          <p:attrName>ppt_x</p:attrName>
                                        </p:attrNameLst>
                                      </p:cBhvr>
                                      <p:tavLst>
                                        <p:tav tm="0">
                                          <p:val>
                                            <p:strVal val="#ppt_x"/>
                                          </p:val>
                                        </p:tav>
                                        <p:tav tm="100000">
                                          <p:val>
                                            <p:strVal val="#ppt_x"/>
                                          </p:val>
                                        </p:tav>
                                      </p:tavLst>
                                    </p:anim>
                                    <p:anim calcmode="lin" valueType="num">
                                      <p:cBhvr additive="base">
                                        <p:cTn id="26" dur="500" fill="hold"/>
                                        <p:tgtEl>
                                          <p:spTgt spid="92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diamond(in)">
                                      <p:cBhvr>
                                        <p:cTn id="31" dur="2000"/>
                                        <p:tgtEl>
                                          <p:spTgt spid="7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additive="base">
                                        <p:cTn id="36" dur="500" fill="hold"/>
                                        <p:tgtEl>
                                          <p:spTgt spid="63"/>
                                        </p:tgtEl>
                                        <p:attrNameLst>
                                          <p:attrName>ppt_x</p:attrName>
                                        </p:attrNameLst>
                                      </p:cBhvr>
                                      <p:tavLst>
                                        <p:tav tm="0">
                                          <p:val>
                                            <p:strVal val="#ppt_x"/>
                                          </p:val>
                                        </p:tav>
                                        <p:tav tm="100000">
                                          <p:val>
                                            <p:strVal val="#ppt_x"/>
                                          </p:val>
                                        </p:tav>
                                      </p:tavLst>
                                    </p:anim>
                                    <p:anim calcmode="lin" valueType="num">
                                      <p:cBhvr additive="base">
                                        <p:cTn id="37"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blinds(horizontal)">
                                      <p:cBhvr>
                                        <p:cTn id="42" dur="500"/>
                                        <p:tgtEl>
                                          <p:spTgt spid="5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ox(in)">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box(in)">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0-#ppt_w/2"/>
                                          </p:val>
                                        </p:tav>
                                        <p:tav tm="100000">
                                          <p:val>
                                            <p:strVal val="#ppt_x"/>
                                          </p:val>
                                        </p:tav>
                                      </p:tavLst>
                                    </p:anim>
                                    <p:anim calcmode="lin" valueType="num">
                                      <p:cBhvr additive="base">
                                        <p:cTn id="6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3"/>
                                        </p:tgtEl>
                                        <p:attrNameLst>
                                          <p:attrName>style.visibility</p:attrName>
                                        </p:attrNameLst>
                                      </p:cBhvr>
                                      <p:to>
                                        <p:strVal val="visible"/>
                                      </p:to>
                                    </p:set>
                                    <p:animEffect transition="in" filter="blinds(horizontal)">
                                      <p:cBhvr>
                                        <p:cTn id="69" dur="500"/>
                                        <p:tgtEl>
                                          <p:spTgt spid="7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additive="base">
                                        <p:cTn id="74" dur="500" fill="hold"/>
                                        <p:tgtEl>
                                          <p:spTgt spid="64"/>
                                        </p:tgtEl>
                                        <p:attrNameLst>
                                          <p:attrName>ppt_x</p:attrName>
                                        </p:attrNameLst>
                                      </p:cBhvr>
                                      <p:tavLst>
                                        <p:tav tm="0">
                                          <p:val>
                                            <p:strVal val="0-#ppt_w/2"/>
                                          </p:val>
                                        </p:tav>
                                        <p:tav tm="100000">
                                          <p:val>
                                            <p:strVal val="#ppt_x"/>
                                          </p:val>
                                        </p:tav>
                                      </p:tavLst>
                                    </p:anim>
                                    <p:anim calcmode="lin" valueType="num">
                                      <p:cBhvr additive="base">
                                        <p:cTn id="75"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72"/>
                                        </p:tgtEl>
                                        <p:attrNameLst>
                                          <p:attrName>style.visibility</p:attrName>
                                        </p:attrNameLst>
                                      </p:cBhvr>
                                      <p:to>
                                        <p:strVal val="visible"/>
                                      </p:to>
                                    </p:set>
                                    <p:animEffect transition="in" filter="box(in)">
                                      <p:cBhvr>
                                        <p:cTn id="80" dur="500"/>
                                        <p:tgtEl>
                                          <p:spTgt spid="72"/>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anim calcmode="lin" valueType="num">
                                      <p:cBhvr additive="base">
                                        <p:cTn id="91" dur="500" fill="hold"/>
                                        <p:tgtEl>
                                          <p:spTgt spid="66"/>
                                        </p:tgtEl>
                                        <p:attrNameLst>
                                          <p:attrName>ppt_x</p:attrName>
                                        </p:attrNameLst>
                                      </p:cBhvr>
                                      <p:tavLst>
                                        <p:tav tm="0">
                                          <p:val>
                                            <p:strVal val="#ppt_x"/>
                                          </p:val>
                                        </p:tav>
                                        <p:tav tm="100000">
                                          <p:val>
                                            <p:strVal val="#ppt_x"/>
                                          </p:val>
                                        </p:tav>
                                      </p:tavLst>
                                    </p:anim>
                                    <p:anim calcmode="lin" valueType="num">
                                      <p:cBhvr additive="base">
                                        <p:cTn id="9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 calcmode="lin" valueType="num">
                                      <p:cBhvr additive="base">
                                        <p:cTn id="97" dur="500" fill="hold"/>
                                        <p:tgtEl>
                                          <p:spTgt spid="67"/>
                                        </p:tgtEl>
                                        <p:attrNameLst>
                                          <p:attrName>ppt_x</p:attrName>
                                        </p:attrNameLst>
                                      </p:cBhvr>
                                      <p:tavLst>
                                        <p:tav tm="0">
                                          <p:val>
                                            <p:strVal val="#ppt_x"/>
                                          </p:val>
                                        </p:tav>
                                        <p:tav tm="100000">
                                          <p:val>
                                            <p:strVal val="#ppt_x"/>
                                          </p:val>
                                        </p:tav>
                                      </p:tavLst>
                                    </p:anim>
                                    <p:anim calcmode="lin" valueType="num">
                                      <p:cBhvr additive="base">
                                        <p:cTn id="9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additive="base">
                                        <p:cTn id="103" dur="500" fill="hold"/>
                                        <p:tgtEl>
                                          <p:spTgt spid="68"/>
                                        </p:tgtEl>
                                        <p:attrNameLst>
                                          <p:attrName>ppt_x</p:attrName>
                                        </p:attrNameLst>
                                      </p:cBhvr>
                                      <p:tavLst>
                                        <p:tav tm="0">
                                          <p:val>
                                            <p:strVal val="#ppt_x"/>
                                          </p:val>
                                        </p:tav>
                                        <p:tav tm="100000">
                                          <p:val>
                                            <p:strVal val="#ppt_x"/>
                                          </p:val>
                                        </p:tav>
                                      </p:tavLst>
                                    </p:anim>
                                    <p:anim calcmode="lin" valueType="num">
                                      <p:cBhvr additive="base">
                                        <p:cTn id="10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69"/>
                                        </p:tgtEl>
                                        <p:attrNameLst>
                                          <p:attrName>style.visibility</p:attrName>
                                        </p:attrNameLst>
                                      </p:cBhvr>
                                      <p:to>
                                        <p:strVal val="visible"/>
                                      </p:to>
                                    </p:set>
                                    <p:anim calcmode="lin" valueType="num">
                                      <p:cBhvr additive="base">
                                        <p:cTn id="109" dur="500" fill="hold"/>
                                        <p:tgtEl>
                                          <p:spTgt spid="69"/>
                                        </p:tgtEl>
                                        <p:attrNameLst>
                                          <p:attrName>ppt_x</p:attrName>
                                        </p:attrNameLst>
                                      </p:cBhvr>
                                      <p:tavLst>
                                        <p:tav tm="0">
                                          <p:val>
                                            <p:strVal val="#ppt_x"/>
                                          </p:val>
                                        </p:tav>
                                        <p:tav tm="100000">
                                          <p:val>
                                            <p:strVal val="#ppt_x"/>
                                          </p:val>
                                        </p:tav>
                                      </p:tavLst>
                                    </p:anim>
                                    <p:anim calcmode="lin" valueType="num">
                                      <p:cBhvr additive="base">
                                        <p:cTn id="110"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0"/>
                                        </p:tgtEl>
                                        <p:attrNameLst>
                                          <p:attrName>style.visibility</p:attrName>
                                        </p:attrNameLst>
                                      </p:cBhvr>
                                      <p:to>
                                        <p:strVal val="visible"/>
                                      </p:to>
                                    </p:set>
                                    <p:anim calcmode="lin" valueType="num">
                                      <p:cBhvr additive="base">
                                        <p:cTn id="115" dur="500" fill="hold"/>
                                        <p:tgtEl>
                                          <p:spTgt spid="70"/>
                                        </p:tgtEl>
                                        <p:attrNameLst>
                                          <p:attrName>ppt_x</p:attrName>
                                        </p:attrNameLst>
                                      </p:cBhvr>
                                      <p:tavLst>
                                        <p:tav tm="0">
                                          <p:val>
                                            <p:strVal val="#ppt_x"/>
                                          </p:val>
                                        </p:tav>
                                        <p:tav tm="100000">
                                          <p:val>
                                            <p:strVal val="#ppt_x"/>
                                          </p:val>
                                        </p:tav>
                                      </p:tavLst>
                                    </p:anim>
                                    <p:anim calcmode="lin" valueType="num">
                                      <p:cBhvr additive="base">
                                        <p:cTn id="11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71"/>
                                        </p:tgtEl>
                                        <p:attrNameLst>
                                          <p:attrName>style.visibility</p:attrName>
                                        </p:attrNameLst>
                                      </p:cBhvr>
                                      <p:to>
                                        <p:strVal val="visible"/>
                                      </p:to>
                                    </p:set>
                                    <p:anim calcmode="lin" valueType="num">
                                      <p:cBhvr additive="base">
                                        <p:cTn id="121" dur="500" fill="hold"/>
                                        <p:tgtEl>
                                          <p:spTgt spid="71"/>
                                        </p:tgtEl>
                                        <p:attrNameLst>
                                          <p:attrName>ppt_x</p:attrName>
                                        </p:attrNameLst>
                                      </p:cBhvr>
                                      <p:tavLst>
                                        <p:tav tm="0">
                                          <p:val>
                                            <p:strVal val="#ppt_x"/>
                                          </p:val>
                                        </p:tav>
                                        <p:tav tm="100000">
                                          <p:val>
                                            <p:strVal val="#ppt_x"/>
                                          </p:val>
                                        </p:tav>
                                      </p:tavLst>
                                    </p:anim>
                                    <p:anim calcmode="lin" valueType="num">
                                      <p:cBhvr additive="base">
                                        <p:cTn id="12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9"/>
                                        </p:tgtEl>
                                        <p:attrNameLst>
                                          <p:attrName>style.visibility</p:attrName>
                                        </p:attrNameLst>
                                      </p:cBhvr>
                                      <p:to>
                                        <p:strVal val="visible"/>
                                      </p:to>
                                    </p:set>
                                    <p:anim calcmode="lin" valueType="num">
                                      <p:cBhvr additive="base">
                                        <p:cTn id="127" dur="500" fill="hold"/>
                                        <p:tgtEl>
                                          <p:spTgt spid="49"/>
                                        </p:tgtEl>
                                        <p:attrNameLst>
                                          <p:attrName>ppt_x</p:attrName>
                                        </p:attrNameLst>
                                      </p:cBhvr>
                                      <p:tavLst>
                                        <p:tav tm="0">
                                          <p:val>
                                            <p:strVal val="#ppt_x"/>
                                          </p:val>
                                        </p:tav>
                                        <p:tav tm="100000">
                                          <p:val>
                                            <p:strVal val="#ppt_x"/>
                                          </p:val>
                                        </p:tav>
                                      </p:tavLst>
                                    </p:anim>
                                    <p:anim calcmode="lin" valueType="num">
                                      <p:cBhvr additive="base">
                                        <p:cTn id="128" dur="500" fill="hold"/>
                                        <p:tgtEl>
                                          <p:spTgt spid="49"/>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50"/>
                                        </p:tgtEl>
                                        <p:attrNameLst>
                                          <p:attrName>style.visibility</p:attrName>
                                        </p:attrNameLst>
                                      </p:cBhvr>
                                      <p:to>
                                        <p:strVal val="visible"/>
                                      </p:to>
                                    </p:set>
                                    <p:anim calcmode="lin" valueType="num">
                                      <p:cBhvr additive="base">
                                        <p:cTn id="131" dur="500" fill="hold"/>
                                        <p:tgtEl>
                                          <p:spTgt spid="50"/>
                                        </p:tgtEl>
                                        <p:attrNameLst>
                                          <p:attrName>ppt_x</p:attrName>
                                        </p:attrNameLst>
                                      </p:cBhvr>
                                      <p:tavLst>
                                        <p:tav tm="0">
                                          <p:val>
                                            <p:strVal val="#ppt_x"/>
                                          </p:val>
                                        </p:tav>
                                        <p:tav tm="100000">
                                          <p:val>
                                            <p:strVal val="#ppt_x"/>
                                          </p:val>
                                        </p:tav>
                                      </p:tavLst>
                                    </p:anim>
                                    <p:anim calcmode="lin" valueType="num">
                                      <p:cBhvr additive="base">
                                        <p:cTn id="132" dur="500" fill="hold"/>
                                        <p:tgtEl>
                                          <p:spTgt spid="50"/>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51"/>
                                        </p:tgtEl>
                                        <p:attrNameLst>
                                          <p:attrName>style.visibility</p:attrName>
                                        </p:attrNameLst>
                                      </p:cBhvr>
                                      <p:to>
                                        <p:strVal val="visible"/>
                                      </p:to>
                                    </p:set>
                                    <p:anim calcmode="lin" valueType="num">
                                      <p:cBhvr additive="base">
                                        <p:cTn id="135" dur="500" fill="hold"/>
                                        <p:tgtEl>
                                          <p:spTgt spid="51"/>
                                        </p:tgtEl>
                                        <p:attrNameLst>
                                          <p:attrName>ppt_x</p:attrName>
                                        </p:attrNameLst>
                                      </p:cBhvr>
                                      <p:tavLst>
                                        <p:tav tm="0">
                                          <p:val>
                                            <p:strVal val="#ppt_x"/>
                                          </p:val>
                                        </p:tav>
                                        <p:tav tm="100000">
                                          <p:val>
                                            <p:strVal val="#ppt_x"/>
                                          </p:val>
                                        </p:tav>
                                      </p:tavLst>
                                    </p:anim>
                                    <p:anim calcmode="lin" valueType="num">
                                      <p:cBhvr additive="base">
                                        <p:cTn id="136" dur="500" fill="hold"/>
                                        <p:tgtEl>
                                          <p:spTgt spid="51"/>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2"/>
                                        </p:tgtEl>
                                        <p:attrNameLst>
                                          <p:attrName>style.visibility</p:attrName>
                                        </p:attrNameLst>
                                      </p:cBhvr>
                                      <p:to>
                                        <p:strVal val="visible"/>
                                      </p:to>
                                    </p:set>
                                    <p:anim calcmode="lin" valueType="num">
                                      <p:cBhvr additive="base">
                                        <p:cTn id="139" dur="500" fill="hold"/>
                                        <p:tgtEl>
                                          <p:spTgt spid="52"/>
                                        </p:tgtEl>
                                        <p:attrNameLst>
                                          <p:attrName>ppt_x</p:attrName>
                                        </p:attrNameLst>
                                      </p:cBhvr>
                                      <p:tavLst>
                                        <p:tav tm="0">
                                          <p:val>
                                            <p:strVal val="#ppt_x"/>
                                          </p:val>
                                        </p:tav>
                                        <p:tav tm="100000">
                                          <p:val>
                                            <p:strVal val="#ppt_x"/>
                                          </p:val>
                                        </p:tav>
                                      </p:tavLst>
                                    </p:anim>
                                    <p:anim calcmode="lin" valueType="num">
                                      <p:cBhvr additive="base">
                                        <p:cTn id="140" dur="500" fill="hold"/>
                                        <p:tgtEl>
                                          <p:spTgt spid="52"/>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54"/>
                                        </p:tgtEl>
                                        <p:attrNameLst>
                                          <p:attrName>style.visibility</p:attrName>
                                        </p:attrNameLst>
                                      </p:cBhvr>
                                      <p:to>
                                        <p:strVal val="visible"/>
                                      </p:to>
                                    </p:set>
                                    <p:anim calcmode="lin" valueType="num">
                                      <p:cBhvr additive="base">
                                        <p:cTn id="143" dur="500" fill="hold"/>
                                        <p:tgtEl>
                                          <p:spTgt spid="54"/>
                                        </p:tgtEl>
                                        <p:attrNameLst>
                                          <p:attrName>ppt_x</p:attrName>
                                        </p:attrNameLst>
                                      </p:cBhvr>
                                      <p:tavLst>
                                        <p:tav tm="0">
                                          <p:val>
                                            <p:strVal val="#ppt_x"/>
                                          </p:val>
                                        </p:tav>
                                        <p:tav tm="100000">
                                          <p:val>
                                            <p:strVal val="#ppt_x"/>
                                          </p:val>
                                        </p:tav>
                                      </p:tavLst>
                                    </p:anim>
                                    <p:anim calcmode="lin" valueType="num">
                                      <p:cBhvr additive="base">
                                        <p:cTn id="144" dur="500" fill="hold"/>
                                        <p:tgtEl>
                                          <p:spTgt spid="54"/>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57"/>
                                        </p:tgtEl>
                                        <p:attrNameLst>
                                          <p:attrName>style.visibility</p:attrName>
                                        </p:attrNameLst>
                                      </p:cBhvr>
                                      <p:to>
                                        <p:strVal val="visible"/>
                                      </p:to>
                                    </p:set>
                                    <p:anim calcmode="lin" valueType="num">
                                      <p:cBhvr additive="base">
                                        <p:cTn id="147" dur="500" fill="hold"/>
                                        <p:tgtEl>
                                          <p:spTgt spid="57"/>
                                        </p:tgtEl>
                                        <p:attrNameLst>
                                          <p:attrName>ppt_x</p:attrName>
                                        </p:attrNameLst>
                                      </p:cBhvr>
                                      <p:tavLst>
                                        <p:tav tm="0">
                                          <p:val>
                                            <p:strVal val="#ppt_x"/>
                                          </p:val>
                                        </p:tav>
                                        <p:tav tm="100000">
                                          <p:val>
                                            <p:strVal val="#ppt_x"/>
                                          </p:val>
                                        </p:tav>
                                      </p:tavLst>
                                    </p:anim>
                                    <p:anim calcmode="lin" valueType="num">
                                      <p:cBhvr additive="base">
                                        <p:cTn id="148" dur="500" fill="hold"/>
                                        <p:tgtEl>
                                          <p:spTgt spid="57"/>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8"/>
                                        </p:tgtEl>
                                        <p:attrNameLst>
                                          <p:attrName>style.visibility</p:attrName>
                                        </p:attrNameLst>
                                      </p:cBhvr>
                                      <p:to>
                                        <p:strVal val="visible"/>
                                      </p:to>
                                    </p:set>
                                    <p:anim calcmode="lin" valueType="num">
                                      <p:cBhvr additive="base">
                                        <p:cTn id="151" dur="500" fill="hold"/>
                                        <p:tgtEl>
                                          <p:spTgt spid="58"/>
                                        </p:tgtEl>
                                        <p:attrNameLst>
                                          <p:attrName>ppt_x</p:attrName>
                                        </p:attrNameLst>
                                      </p:cBhvr>
                                      <p:tavLst>
                                        <p:tav tm="0">
                                          <p:val>
                                            <p:strVal val="#ppt_x"/>
                                          </p:val>
                                        </p:tav>
                                        <p:tav tm="100000">
                                          <p:val>
                                            <p:strVal val="#ppt_x"/>
                                          </p:val>
                                        </p:tav>
                                      </p:tavLst>
                                    </p:anim>
                                    <p:anim calcmode="lin" valueType="num">
                                      <p:cBhvr additive="base">
                                        <p:cTn id="152"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3">
                                            <p:bg/>
                                          </p:spTgt>
                                        </p:tgtEl>
                                        <p:attrNameLst>
                                          <p:attrName>style.visibility</p:attrName>
                                        </p:attrNameLst>
                                      </p:cBhvr>
                                      <p:to>
                                        <p:strVal val="visible"/>
                                      </p:to>
                                    </p:set>
                                    <p:anim calcmode="lin" valueType="num">
                                      <p:cBhvr additive="base">
                                        <p:cTn id="157" dur="500" fill="hold"/>
                                        <p:tgtEl>
                                          <p:spTgt spid="3">
                                            <p:bg/>
                                          </p:spTgt>
                                        </p:tgtEl>
                                        <p:attrNameLst>
                                          <p:attrName>ppt_x</p:attrName>
                                        </p:attrNameLst>
                                      </p:cBhvr>
                                      <p:tavLst>
                                        <p:tav tm="0">
                                          <p:val>
                                            <p:strVal val="1+#ppt_w/2"/>
                                          </p:val>
                                        </p:tav>
                                        <p:tav tm="100000">
                                          <p:val>
                                            <p:strVal val="#ppt_x"/>
                                          </p:val>
                                        </p:tav>
                                      </p:tavLst>
                                    </p:anim>
                                    <p:anim calcmode="lin" valueType="num">
                                      <p:cBhvr additive="base">
                                        <p:cTn id="158" dur="500" fill="hold"/>
                                        <p:tgtEl>
                                          <p:spTgt spid="3">
                                            <p:bg/>
                                          </p:spTgt>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grpId="0" nodeType="clickEffect">
                                  <p:stCondLst>
                                    <p:cond delay="0"/>
                                  </p:stCondLst>
                                  <p:childTnLst>
                                    <p:set>
                                      <p:cBhvr>
                                        <p:cTn id="162" dur="1" fill="hold">
                                          <p:stCondLst>
                                            <p:cond delay="0"/>
                                          </p:stCondLst>
                                        </p:cTn>
                                        <p:tgtEl>
                                          <p:spTgt spid="3">
                                            <p:txEl>
                                              <p:pRg st="2" end="2"/>
                                            </p:txEl>
                                          </p:spTgt>
                                        </p:tgtEl>
                                        <p:attrNameLst>
                                          <p:attrName>style.visibility</p:attrName>
                                        </p:attrNameLst>
                                      </p:cBhvr>
                                      <p:to>
                                        <p:strVal val="visible"/>
                                      </p:to>
                                    </p:set>
                                    <p:anim calcmode="lin" valueType="num">
                                      <p:cBhvr additive="base">
                                        <p:cTn id="16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2" fill="hold" grpId="0" nodeType="clickEffect">
                                  <p:stCondLst>
                                    <p:cond delay="0"/>
                                  </p:stCondLst>
                                  <p:childTnLst>
                                    <p:set>
                                      <p:cBhvr>
                                        <p:cTn id="168" dur="1" fill="hold">
                                          <p:stCondLst>
                                            <p:cond delay="0"/>
                                          </p:stCondLst>
                                        </p:cTn>
                                        <p:tgtEl>
                                          <p:spTgt spid="3">
                                            <p:txEl>
                                              <p:pRg st="3" end="3"/>
                                            </p:txEl>
                                          </p:spTgt>
                                        </p:tgtEl>
                                        <p:attrNameLst>
                                          <p:attrName>style.visibility</p:attrName>
                                        </p:attrNameLst>
                                      </p:cBhvr>
                                      <p:to>
                                        <p:strVal val="visible"/>
                                      </p:to>
                                    </p:set>
                                    <p:anim calcmode="lin" valueType="num">
                                      <p:cBhvr additive="base">
                                        <p:cTn id="16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7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2" fill="hold" grpId="0" nodeType="clickEffect">
                                  <p:stCondLst>
                                    <p:cond delay="0"/>
                                  </p:stCondLst>
                                  <p:childTnLst>
                                    <p:set>
                                      <p:cBhvr>
                                        <p:cTn id="174" dur="1" fill="hold">
                                          <p:stCondLst>
                                            <p:cond delay="0"/>
                                          </p:stCondLst>
                                        </p:cTn>
                                        <p:tgtEl>
                                          <p:spTgt spid="3">
                                            <p:txEl>
                                              <p:pRg st="4" end="4"/>
                                            </p:txEl>
                                          </p:spTgt>
                                        </p:tgtEl>
                                        <p:attrNameLst>
                                          <p:attrName>style.visibility</p:attrName>
                                        </p:attrNameLst>
                                      </p:cBhvr>
                                      <p:to>
                                        <p:strVal val="visible"/>
                                      </p:to>
                                    </p:set>
                                    <p:anim calcmode="lin" valueType="num">
                                      <p:cBhvr additive="base">
                                        <p:cTn id="17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7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2" fill="hold" grpId="0" nodeType="clickEffect">
                                  <p:stCondLst>
                                    <p:cond delay="0"/>
                                  </p:stCondLst>
                                  <p:childTnLst>
                                    <p:set>
                                      <p:cBhvr>
                                        <p:cTn id="180" dur="1" fill="hold">
                                          <p:stCondLst>
                                            <p:cond delay="0"/>
                                          </p:stCondLst>
                                        </p:cTn>
                                        <p:tgtEl>
                                          <p:spTgt spid="3">
                                            <p:txEl>
                                              <p:pRg st="5" end="5"/>
                                            </p:txEl>
                                          </p:spTgt>
                                        </p:tgtEl>
                                        <p:attrNameLst>
                                          <p:attrName>style.visibility</p:attrName>
                                        </p:attrNameLst>
                                      </p:cBhvr>
                                      <p:to>
                                        <p:strVal val="visible"/>
                                      </p:to>
                                    </p:set>
                                    <p:anim calcmode="lin" valueType="num">
                                      <p:cBhvr additive="base">
                                        <p:cTn id="18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8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2" fill="hold" grpId="0" nodeType="clickEffect">
                                  <p:stCondLst>
                                    <p:cond delay="0"/>
                                  </p:stCondLst>
                                  <p:childTnLst>
                                    <p:set>
                                      <p:cBhvr>
                                        <p:cTn id="186" dur="1" fill="hold">
                                          <p:stCondLst>
                                            <p:cond delay="0"/>
                                          </p:stCondLst>
                                        </p:cTn>
                                        <p:tgtEl>
                                          <p:spTgt spid="3">
                                            <p:txEl>
                                              <p:pRg st="6" end="6"/>
                                            </p:txEl>
                                          </p:spTgt>
                                        </p:tgtEl>
                                        <p:attrNameLst>
                                          <p:attrName>style.visibility</p:attrName>
                                        </p:attrNameLst>
                                      </p:cBhvr>
                                      <p:to>
                                        <p:strVal val="visible"/>
                                      </p:to>
                                    </p:set>
                                    <p:anim calcmode="lin" valueType="num">
                                      <p:cBhvr additive="base">
                                        <p:cTn id="18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18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3" grpId="0" animBg="1"/>
      <p:bldP spid="72" grpId="0" animBg="1"/>
      <p:bldP spid="2" grpId="0" animBg="1"/>
      <p:bldP spid="3" grpId="0" build="p" animBg="1"/>
      <p:bldP spid="49" grpId="0" animBg="1"/>
      <p:bldP spid="59" grpId="0" animBg="1"/>
      <p:bldP spid="60" grpId="0" animBg="1"/>
      <p:bldP spid="61" grpId="0" animBg="1"/>
      <p:bldP spid="62" grpId="0" animBg="1"/>
      <p:bldP spid="63" grpId="0" animBg="1"/>
      <p:bldP spid="64" grpId="0" animBg="1"/>
      <p:bldP spid="65" grpId="0"/>
      <p:bldP spid="66" grpId="0"/>
      <p:bldP spid="67" grpId="0"/>
      <p:bldP spid="69"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914400" y="990641"/>
            <a:ext cx="8001000" cy="5562558"/>
            <a:chOff x="1440" y="6732"/>
            <a:chExt cx="9102" cy="5659"/>
          </a:xfrm>
          <a:scene3d>
            <a:camera prst="orthographicFront">
              <a:rot lat="0" lon="0" rev="0"/>
            </a:camera>
            <a:lightRig rig="glow" dir="t">
              <a:rot lat="0" lon="0" rev="4800000"/>
            </a:lightRig>
          </a:scene3d>
        </p:grpSpPr>
        <p:grpSp>
          <p:nvGrpSpPr>
            <p:cNvPr id="3" name="Group 34"/>
            <p:cNvGrpSpPr>
              <a:grpSpLocks/>
            </p:cNvGrpSpPr>
            <p:nvPr/>
          </p:nvGrpSpPr>
          <p:grpSpPr bwMode="auto">
            <a:xfrm>
              <a:off x="3781" y="6732"/>
              <a:ext cx="1372" cy="3674"/>
              <a:chOff x="3074" y="6773"/>
              <a:chExt cx="1372" cy="3674"/>
            </a:xfrm>
          </p:grpSpPr>
          <p:sp>
            <p:nvSpPr>
              <p:cNvPr id="45091" name="Text Box 35"/>
              <p:cNvSpPr txBox="1">
                <a:spLocks noChangeArrowheads="1"/>
              </p:cNvSpPr>
              <p:nvPr/>
            </p:nvSpPr>
            <p:spPr bwMode="auto">
              <a:xfrm>
                <a:off x="3233" y="9998"/>
                <a:ext cx="1019" cy="449"/>
              </a:xfrm>
              <a:prstGeom prst="rect">
                <a:avLst/>
              </a:prstGeom>
              <a:solidFill>
                <a:srgbClr val="9BBB59"/>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1</a:t>
                </a:r>
                <a:endParaRPr lang="en-US" dirty="0">
                  <a:solidFill>
                    <a:prstClr val="black"/>
                  </a:solidFill>
                  <a:latin typeface="Arial" pitchFamily="34" charset="0"/>
                </a:endParaRPr>
              </a:p>
            </p:txBody>
          </p:sp>
          <p:sp>
            <p:nvSpPr>
              <p:cNvPr id="45092" name="Text Box 36"/>
              <p:cNvSpPr txBox="1">
                <a:spLocks noChangeArrowheads="1"/>
              </p:cNvSpPr>
              <p:nvPr/>
            </p:nvSpPr>
            <p:spPr bwMode="auto">
              <a:xfrm>
                <a:off x="3233" y="9454"/>
                <a:ext cx="1019" cy="449"/>
              </a:xfrm>
              <a:prstGeom prst="rect">
                <a:avLst/>
              </a:prstGeom>
              <a:solidFill>
                <a:srgbClr val="DDD8C2"/>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2</a:t>
                </a:r>
                <a:endParaRPr lang="en-US" dirty="0">
                  <a:solidFill>
                    <a:prstClr val="black"/>
                  </a:solidFill>
                  <a:latin typeface="Arial" pitchFamily="34" charset="0"/>
                </a:endParaRPr>
              </a:p>
            </p:txBody>
          </p:sp>
          <p:sp>
            <p:nvSpPr>
              <p:cNvPr id="45093" name="Text Box 37"/>
              <p:cNvSpPr txBox="1">
                <a:spLocks noChangeArrowheads="1"/>
              </p:cNvSpPr>
              <p:nvPr/>
            </p:nvSpPr>
            <p:spPr bwMode="auto">
              <a:xfrm>
                <a:off x="3233" y="8911"/>
                <a:ext cx="1019" cy="449"/>
              </a:xfrm>
              <a:prstGeom prst="rect">
                <a:avLst/>
              </a:prstGeom>
              <a:solidFill>
                <a:srgbClr val="E5B8B7"/>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3</a:t>
                </a:r>
                <a:endParaRPr lang="en-US" dirty="0">
                  <a:solidFill>
                    <a:prstClr val="black"/>
                  </a:solidFill>
                  <a:latin typeface="Arial" pitchFamily="34" charset="0"/>
                </a:endParaRPr>
              </a:p>
            </p:txBody>
          </p:sp>
          <p:sp>
            <p:nvSpPr>
              <p:cNvPr id="45094" name="Text Box 38"/>
              <p:cNvSpPr txBox="1">
                <a:spLocks noChangeArrowheads="1"/>
              </p:cNvSpPr>
              <p:nvPr/>
            </p:nvSpPr>
            <p:spPr bwMode="auto">
              <a:xfrm>
                <a:off x="3233" y="8382"/>
                <a:ext cx="1019" cy="449"/>
              </a:xfrm>
              <a:prstGeom prst="rect">
                <a:avLst/>
              </a:prstGeom>
              <a:solidFill>
                <a:srgbClr val="B2A1C7"/>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4</a:t>
                </a:r>
                <a:endParaRPr lang="en-US" dirty="0">
                  <a:solidFill>
                    <a:prstClr val="black"/>
                  </a:solidFill>
                  <a:latin typeface="Arial" pitchFamily="34" charset="0"/>
                </a:endParaRPr>
              </a:p>
            </p:txBody>
          </p:sp>
          <p:sp>
            <p:nvSpPr>
              <p:cNvPr id="45095" name="Text Box 39"/>
              <p:cNvSpPr txBox="1">
                <a:spLocks noChangeArrowheads="1"/>
              </p:cNvSpPr>
              <p:nvPr/>
            </p:nvSpPr>
            <p:spPr bwMode="auto">
              <a:xfrm>
                <a:off x="3233" y="7838"/>
                <a:ext cx="1019" cy="449"/>
              </a:xfrm>
              <a:prstGeom prst="rect">
                <a:avLst/>
              </a:prstGeom>
              <a:solidFill>
                <a:srgbClr val="B6DDE8"/>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5</a:t>
                </a:r>
                <a:endParaRPr lang="en-US" dirty="0">
                  <a:solidFill>
                    <a:prstClr val="black"/>
                  </a:solidFill>
                  <a:latin typeface="Arial" pitchFamily="34" charset="0"/>
                </a:endParaRPr>
              </a:p>
            </p:txBody>
          </p:sp>
          <p:sp>
            <p:nvSpPr>
              <p:cNvPr id="45096" name="Text Box 40"/>
              <p:cNvSpPr txBox="1">
                <a:spLocks noChangeArrowheads="1"/>
              </p:cNvSpPr>
              <p:nvPr/>
            </p:nvSpPr>
            <p:spPr bwMode="auto">
              <a:xfrm>
                <a:off x="3233" y="7295"/>
                <a:ext cx="1019" cy="449"/>
              </a:xfrm>
              <a:prstGeom prst="rect">
                <a:avLst/>
              </a:prstGeom>
              <a:solidFill>
                <a:srgbClr val="F79646"/>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sz="1200" b="1" dirty="0" smtClean="0">
                    <a:solidFill>
                      <a:prstClr val="black"/>
                    </a:solidFill>
                  </a:rPr>
                  <a:t>JENJANG N</a:t>
                </a:r>
                <a:endParaRPr lang="en-US" dirty="0">
                  <a:solidFill>
                    <a:prstClr val="black"/>
                  </a:solidFill>
                  <a:latin typeface="Arial" pitchFamily="34" charset="0"/>
                </a:endParaRPr>
              </a:p>
            </p:txBody>
          </p:sp>
          <p:sp>
            <p:nvSpPr>
              <p:cNvPr id="45097" name="Text Box 41"/>
              <p:cNvSpPr txBox="1">
                <a:spLocks noChangeArrowheads="1"/>
              </p:cNvSpPr>
              <p:nvPr/>
            </p:nvSpPr>
            <p:spPr bwMode="auto">
              <a:xfrm>
                <a:off x="3074" y="6773"/>
                <a:ext cx="1372" cy="449"/>
              </a:xfrm>
              <a:prstGeom prst="rect">
                <a:avLst/>
              </a:prstGeom>
              <a:no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JENJANG</a:t>
                </a:r>
                <a:endParaRPr lang="en-US"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endParaRPr>
              </a:p>
            </p:txBody>
          </p:sp>
        </p:grpSp>
        <p:sp>
          <p:nvSpPr>
            <p:cNvPr id="45098" name="AutoShape 42"/>
            <p:cNvSpPr>
              <a:spLocks noChangeArrowheads="1"/>
            </p:cNvSpPr>
            <p:nvPr/>
          </p:nvSpPr>
          <p:spPr bwMode="auto">
            <a:xfrm>
              <a:off x="2744" y="8708"/>
              <a:ext cx="624" cy="612"/>
            </a:xfrm>
            <a:prstGeom prst="flowChartSummingJunction">
              <a:avLst/>
            </a:prstGeom>
            <a:solidFill>
              <a:srgbClr val="4F81BD"/>
            </a:solidFill>
            <a:ln w="38100">
              <a:noFill/>
              <a:round/>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099" name="AutoShape 43"/>
            <p:cNvSpPr>
              <a:spLocks noChangeArrowheads="1"/>
            </p:cNvSpPr>
            <p:nvPr/>
          </p:nvSpPr>
          <p:spPr bwMode="auto">
            <a:xfrm>
              <a:off x="2307" y="8825"/>
              <a:ext cx="462" cy="448"/>
            </a:xfrm>
            <a:prstGeom prst="rightArrow">
              <a:avLst>
                <a:gd name="adj1" fmla="val 50000"/>
                <a:gd name="adj2" fmla="val 25781"/>
              </a:avLst>
            </a:prstGeom>
            <a:solidFill>
              <a:srgbClr val="8064A2"/>
            </a:solidFill>
            <a:ln w="635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0" name="AutoShape 44"/>
            <p:cNvSpPr>
              <a:spLocks noChangeArrowheads="1"/>
            </p:cNvSpPr>
            <p:nvPr/>
          </p:nvSpPr>
          <p:spPr bwMode="auto">
            <a:xfrm rot="10800000">
              <a:off x="3410" y="8790"/>
              <a:ext cx="462" cy="448"/>
            </a:xfrm>
            <a:prstGeom prst="rightArrow">
              <a:avLst>
                <a:gd name="adj1" fmla="val 50000"/>
                <a:gd name="adj2" fmla="val 25781"/>
              </a:avLst>
            </a:prstGeom>
            <a:solidFill>
              <a:srgbClr val="8064A2"/>
            </a:solidFill>
            <a:ln w="635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1" name="Text Box 45"/>
            <p:cNvSpPr txBox="1">
              <a:spLocks noChangeArrowheads="1"/>
            </p:cNvSpPr>
            <p:nvPr/>
          </p:nvSpPr>
          <p:spPr bwMode="auto">
            <a:xfrm>
              <a:off x="5760" y="7363"/>
              <a:ext cx="4782" cy="3070"/>
            </a:xfrm>
            <a:prstGeom prst="rect">
              <a:avLst/>
            </a:prstGeom>
            <a:solidFill>
              <a:srgbClr val="C0504D"/>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prstClr val="black"/>
                </a:solidFill>
                <a:latin typeface="Arial" pitchFamily="34" charset="0"/>
              </a:endParaRPr>
            </a:p>
          </p:txBody>
        </p:sp>
        <p:sp>
          <p:nvSpPr>
            <p:cNvPr id="45102" name="Text Box 46"/>
            <p:cNvSpPr txBox="1">
              <a:spLocks noChangeArrowheads="1"/>
            </p:cNvSpPr>
            <p:nvPr/>
          </p:nvSpPr>
          <p:spPr bwMode="auto">
            <a:xfrm>
              <a:off x="7335" y="6887"/>
              <a:ext cx="2174" cy="476"/>
            </a:xfrm>
            <a:prstGeom prst="rect">
              <a:avLst/>
            </a:prstGeom>
            <a:noFill/>
            <a:ln w="952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600" dirty="0">
                  <a:ln w="10160">
                    <a:solidFill>
                      <a:schemeClr val="accent1"/>
                    </a:solidFill>
                    <a:prstDash val="solid"/>
                  </a:ln>
                  <a:solidFill>
                    <a:srgbClr val="FFFFFF"/>
                  </a:solidFill>
                  <a:effectLst>
                    <a:outerShdw blurRad="38100" dist="32000" dir="5400000" algn="tl">
                      <a:srgbClr val="000000">
                        <a:alpha val="30000"/>
                      </a:srgbClr>
                    </a:outerShdw>
                  </a:effectLst>
                </a:rPr>
                <a:t>DISKRIPTOR KKNI</a:t>
              </a:r>
              <a:endParaRPr lang="en-US" sz="2400" dirty="0">
                <a:ln w="10160">
                  <a:solidFill>
                    <a:schemeClr val="accent1"/>
                  </a:solidFill>
                  <a:prstDash val="solid"/>
                </a:ln>
                <a:solidFill>
                  <a:srgbClr val="FFFFFF"/>
                </a:solidFill>
                <a:effectLst>
                  <a:outerShdw blurRad="38100" dist="32000" dir="5400000" algn="tl">
                    <a:srgbClr val="000000">
                      <a:alpha val="30000"/>
                    </a:srgbClr>
                  </a:outerShdw>
                </a:effectLst>
                <a:latin typeface="Arial" pitchFamily="34" charset="0"/>
              </a:endParaRPr>
            </a:p>
          </p:txBody>
        </p:sp>
        <p:sp>
          <p:nvSpPr>
            <p:cNvPr id="45103" name="Freeform 47"/>
            <p:cNvSpPr>
              <a:spLocks/>
            </p:cNvSpPr>
            <p:nvPr/>
          </p:nvSpPr>
          <p:spPr bwMode="auto">
            <a:xfrm>
              <a:off x="3057" y="9496"/>
              <a:ext cx="3790" cy="1508"/>
            </a:xfrm>
            <a:custGeom>
              <a:avLst/>
              <a:gdLst/>
              <a:ahLst/>
              <a:cxnLst>
                <a:cxn ang="0">
                  <a:pos x="0" y="0"/>
                </a:cxn>
                <a:cxn ang="0">
                  <a:pos x="0" y="1591"/>
                </a:cxn>
                <a:cxn ang="0">
                  <a:pos x="3790" y="1591"/>
                </a:cxn>
                <a:cxn ang="0">
                  <a:pos x="3790" y="1142"/>
                </a:cxn>
              </a:cxnLst>
              <a:rect l="0" t="0" r="r" b="b"/>
              <a:pathLst>
                <a:path w="3790" h="1591">
                  <a:moveTo>
                    <a:pt x="0" y="0"/>
                  </a:moveTo>
                  <a:lnTo>
                    <a:pt x="0" y="1591"/>
                  </a:lnTo>
                  <a:lnTo>
                    <a:pt x="3790" y="1591"/>
                  </a:lnTo>
                  <a:lnTo>
                    <a:pt x="3790" y="1142"/>
                  </a:lnTo>
                </a:path>
              </a:pathLst>
            </a:custGeom>
            <a:noFill/>
            <a:ln w="44450">
              <a:noFill/>
              <a:round/>
              <a:headEnd type="oval" w="med" len="med"/>
              <a:tailEnd type="triangle" w="med" len="me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4" name="Text Box 48"/>
            <p:cNvSpPr txBox="1">
              <a:spLocks noChangeArrowheads="1"/>
            </p:cNvSpPr>
            <p:nvPr/>
          </p:nvSpPr>
          <p:spPr bwMode="auto">
            <a:xfrm>
              <a:off x="5760" y="11466"/>
              <a:ext cx="4782" cy="760"/>
            </a:xfrm>
            <a:prstGeom prst="rect">
              <a:avLst/>
            </a:prstGeom>
            <a:solidFill>
              <a:srgbClr val="9BBB59"/>
            </a:solidFill>
            <a:ln w="38100">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ctr" anchorCtr="0" compatLnSpc="1">
              <a:prstTxWarp prst="textNoShape">
                <a:avLst/>
              </a:prstTxWarp>
            </a:bodyPr>
            <a:lstStyle/>
            <a:p>
              <a:pPr algn="ctr" fontAlgn="base">
                <a:spcBef>
                  <a:spcPct val="0"/>
                </a:spcBef>
                <a:spcAft>
                  <a:spcPts val="1000"/>
                </a:spcAft>
              </a:pPr>
              <a:r>
                <a:rPr lang="en-US" sz="1400" b="1" dirty="0">
                  <a:solidFill>
                    <a:prstClr val="black"/>
                  </a:solidFill>
                </a:rPr>
                <a:t>DOKUMEN KURIKULUM</a:t>
              </a:r>
              <a:endParaRPr lang="en-US" dirty="0">
                <a:solidFill>
                  <a:prstClr val="black"/>
                </a:solidFill>
                <a:latin typeface="Arial" pitchFamily="34" charset="0"/>
              </a:endParaRPr>
            </a:p>
          </p:txBody>
        </p:sp>
        <p:sp>
          <p:nvSpPr>
            <p:cNvPr id="45105" name="AutoShape 49"/>
            <p:cNvSpPr>
              <a:spLocks noChangeArrowheads="1"/>
            </p:cNvSpPr>
            <p:nvPr/>
          </p:nvSpPr>
          <p:spPr bwMode="auto">
            <a:xfrm>
              <a:off x="7784" y="10610"/>
              <a:ext cx="693" cy="747"/>
            </a:xfrm>
            <a:prstGeom prst="downArrow">
              <a:avLst>
                <a:gd name="adj1" fmla="val 50000"/>
                <a:gd name="adj2" fmla="val 26948"/>
              </a:avLst>
            </a:prstGeom>
            <a:solidFill>
              <a:srgbClr val="4F81BD"/>
            </a:solidFill>
            <a:ln w="317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5106" name="Text Box 50"/>
            <p:cNvSpPr txBox="1">
              <a:spLocks noChangeArrowheads="1"/>
            </p:cNvSpPr>
            <p:nvPr/>
          </p:nvSpPr>
          <p:spPr bwMode="auto">
            <a:xfrm>
              <a:off x="1440" y="11534"/>
              <a:ext cx="2907" cy="857"/>
            </a:xfrm>
            <a:prstGeom prst="rect">
              <a:avLst/>
            </a:prstGeom>
            <a:noFill/>
            <a:ln w="9525">
              <a:noFill/>
              <a:miter lim="800000"/>
              <a:headEnd/>
              <a:tailEnd/>
            </a:ln>
            <a:effectLst>
              <a:outerShdw blurRad="190500" dist="228600" dir="2700000" algn="ctr">
                <a:srgbClr val="000000">
                  <a:alpha val="30000"/>
                </a:srgbClr>
              </a:outerShdw>
            </a:effectLst>
            <a:sp3d prstMaterial="matte">
              <a:bevelT w="127000" h="63500"/>
            </a:sp3d>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200" b="1" dirty="0">
                  <a:solidFill>
                    <a:prstClr val="black"/>
                  </a:solidFill>
                </a:rPr>
                <a:t>DIAGRAM PENYUSUNAN CP </a:t>
              </a:r>
              <a:r>
                <a:rPr lang="en-US" sz="1200" b="1" dirty="0" err="1">
                  <a:solidFill>
                    <a:prstClr val="black"/>
                  </a:solidFill>
                </a:rPr>
                <a:t>dan</a:t>
              </a:r>
              <a:r>
                <a:rPr lang="en-US" sz="1200" b="1" dirty="0">
                  <a:solidFill>
                    <a:prstClr val="black"/>
                  </a:solidFill>
                </a:rPr>
                <a:t> </a:t>
              </a:r>
              <a:r>
                <a:rPr lang="en-US" sz="1200" b="1" dirty="0" smtClean="0">
                  <a:solidFill>
                    <a:prstClr val="black"/>
                  </a:solidFill>
                </a:rPr>
                <a:t>KURIKULUM KURSUS</a:t>
              </a:r>
              <a:endParaRPr lang="en-US" dirty="0">
                <a:solidFill>
                  <a:prstClr val="black"/>
                </a:solidFill>
                <a:latin typeface="Arial" pitchFamily="34" charset="0"/>
              </a:endParaRPr>
            </a:p>
          </p:txBody>
        </p:sp>
      </p:grpSp>
      <p:pic>
        <p:nvPicPr>
          <p:cNvPr id="51" name="Picture 50"/>
          <p:cNvPicPr/>
          <p:nvPr/>
        </p:nvPicPr>
        <p:blipFill>
          <a:blip r:embed="rId3" cstate="print"/>
          <a:srcRect/>
          <a:stretch>
            <a:fillRect/>
          </a:stretch>
        </p:blipFill>
        <p:spPr bwMode="auto">
          <a:xfrm>
            <a:off x="4800600" y="1752600"/>
            <a:ext cx="4038600" cy="2743200"/>
          </a:xfrm>
          <a:prstGeom prst="rect">
            <a:avLst/>
          </a:prstGeom>
          <a:noFill/>
        </p:spPr>
      </p:pic>
      <p:grpSp>
        <p:nvGrpSpPr>
          <p:cNvPr id="4" name="Group 51"/>
          <p:cNvGrpSpPr/>
          <p:nvPr/>
        </p:nvGrpSpPr>
        <p:grpSpPr>
          <a:xfrm>
            <a:off x="457200" y="457200"/>
            <a:ext cx="1066800" cy="4866620"/>
            <a:chOff x="266700" y="268605"/>
            <a:chExt cx="1447800" cy="6448272"/>
          </a:xfrm>
          <a:scene3d>
            <a:camera prst="orthographicFront">
              <a:rot lat="0" lon="0" rev="0"/>
            </a:camera>
            <a:lightRig rig="glow" dir="t">
              <a:rot lat="0" lon="0" rev="4800000"/>
            </a:lightRig>
          </a:scene3d>
        </p:grpSpPr>
        <p:sp>
          <p:nvSpPr>
            <p:cNvPr id="53" name="Can 52"/>
            <p:cNvSpPr/>
            <p:nvPr/>
          </p:nvSpPr>
          <p:spPr>
            <a:xfrm>
              <a:off x="381000" y="5715000"/>
              <a:ext cx="1143000" cy="914400"/>
            </a:xfrm>
            <a:prstGeom prst="can">
              <a:avLst>
                <a:gd name="adj" fmla="val 50000"/>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dk1"/>
            </a:lnRef>
            <a:fillRef idx="3">
              <a:schemeClr val="dk1"/>
            </a:fillRef>
            <a:effectRef idx="3">
              <a:schemeClr val="dk1"/>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4" name="Can 53"/>
            <p:cNvSpPr/>
            <p:nvPr/>
          </p:nvSpPr>
          <p:spPr>
            <a:xfrm>
              <a:off x="381000" y="5105400"/>
              <a:ext cx="1143000" cy="914400"/>
            </a:xfrm>
            <a:prstGeom prst="can">
              <a:avLst>
                <a:gd name="adj" fmla="val 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5" name="Can 54"/>
            <p:cNvSpPr/>
            <p:nvPr/>
          </p:nvSpPr>
          <p:spPr>
            <a:xfrm>
              <a:off x="381000" y="4495800"/>
              <a:ext cx="1143000" cy="914400"/>
            </a:xfrm>
            <a:prstGeom prst="can">
              <a:avLst>
                <a:gd name="adj" fmla="val 50000"/>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6" name="Can 55"/>
            <p:cNvSpPr/>
            <p:nvPr/>
          </p:nvSpPr>
          <p:spPr>
            <a:xfrm>
              <a:off x="381000" y="3886200"/>
              <a:ext cx="1143000" cy="914400"/>
            </a:xfrm>
            <a:prstGeom prst="can">
              <a:avLst>
                <a:gd name="adj" fmla="val 50000"/>
              </a:avLst>
            </a:prstGeom>
            <a:solidFill>
              <a:srgbClr val="9BBB59">
                <a:lumMod val="75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7" name="Can 56"/>
            <p:cNvSpPr/>
            <p:nvPr/>
          </p:nvSpPr>
          <p:spPr>
            <a:xfrm>
              <a:off x="381000" y="3276600"/>
              <a:ext cx="1143000" cy="914400"/>
            </a:xfrm>
            <a:prstGeom prst="can">
              <a:avLst>
                <a:gd name="adj" fmla="val 50000"/>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8" name="Can 57"/>
            <p:cNvSpPr/>
            <p:nvPr/>
          </p:nvSpPr>
          <p:spPr>
            <a:xfrm>
              <a:off x="381000" y="2667000"/>
              <a:ext cx="1143000" cy="914400"/>
            </a:xfrm>
            <a:prstGeom prst="can">
              <a:avLst>
                <a:gd name="adj" fmla="val 50000"/>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5"/>
            </a:lnRef>
            <a:fillRef idx="3">
              <a:schemeClr val="accent5"/>
            </a:fillRef>
            <a:effectRef idx="3">
              <a:schemeClr val="accent5"/>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59" name="Can 58"/>
            <p:cNvSpPr/>
            <p:nvPr/>
          </p:nvSpPr>
          <p:spPr>
            <a:xfrm>
              <a:off x="381000" y="2057400"/>
              <a:ext cx="1143000" cy="914400"/>
            </a:xfrm>
            <a:prstGeom prst="can">
              <a:avLst>
                <a:gd name="adj" fmla="val 50000"/>
              </a:avLst>
            </a:prstGeom>
            <a:solidFill>
              <a:srgbClr val="4F81BD">
                <a:lumMod val="40000"/>
                <a:lumOff val="60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6"/>
            </a:lnRef>
            <a:fillRef idx="3">
              <a:schemeClr val="accent6"/>
            </a:fillRef>
            <a:effectRef idx="3">
              <a:schemeClr val="accent6"/>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60" name="Can 59"/>
            <p:cNvSpPr/>
            <p:nvPr/>
          </p:nvSpPr>
          <p:spPr>
            <a:xfrm>
              <a:off x="381000" y="1447800"/>
              <a:ext cx="1143000" cy="914400"/>
            </a:xfrm>
            <a:prstGeom prst="can">
              <a:avLst>
                <a:gd name="adj" fmla="val 50000"/>
              </a:avLst>
            </a:prstGeom>
            <a:solidFill>
              <a:srgbClr val="4BACC6">
                <a:lumMod val="40000"/>
                <a:lumOff val="60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61" name="Can 60"/>
            <p:cNvSpPr/>
            <p:nvPr/>
          </p:nvSpPr>
          <p:spPr>
            <a:xfrm>
              <a:off x="381000" y="838200"/>
              <a:ext cx="1143000" cy="914400"/>
            </a:xfrm>
            <a:prstGeom prst="can">
              <a:avLst>
                <a:gd name="adj" fmla="val 50000"/>
              </a:avLst>
            </a:prstGeom>
            <a:solidFill>
              <a:srgbClr val="8064A2">
                <a:lumMod val="40000"/>
                <a:lumOff val="60000"/>
              </a:srgb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defPPr>
                <a:defRPr lang="en-US"/>
              </a:defPPr>
              <a:lvl1pPr marL="0" algn="l" defTabSz="914400" rtl="0" eaLnBrk="1" latinLnBrk="0" hangingPunct="1">
                <a:defRPr sz="1800" kern="1200">
                  <a:solidFill>
                    <a:sysClr val="window" lastClr="FFFFFF"/>
                  </a:solidFill>
                  <a:latin typeface="Calibri"/>
                </a:defRPr>
              </a:lvl1pPr>
              <a:lvl2pPr marL="457200" algn="l" defTabSz="914400" rtl="0" eaLnBrk="1" latinLnBrk="0" hangingPunct="1">
                <a:defRPr sz="1800" kern="1200">
                  <a:solidFill>
                    <a:sysClr val="window" lastClr="FFFFFF"/>
                  </a:solidFill>
                  <a:latin typeface="Calibri"/>
                </a:defRPr>
              </a:lvl2pPr>
              <a:lvl3pPr marL="914400" algn="l" defTabSz="914400" rtl="0" eaLnBrk="1" latinLnBrk="0" hangingPunct="1">
                <a:defRPr sz="1800" kern="1200">
                  <a:solidFill>
                    <a:sysClr val="window" lastClr="FFFFFF"/>
                  </a:solidFill>
                  <a:latin typeface="Calibri"/>
                </a:defRPr>
              </a:lvl3pPr>
              <a:lvl4pPr marL="1371600" algn="l" defTabSz="914400" rtl="0" eaLnBrk="1" latinLnBrk="0" hangingPunct="1">
                <a:defRPr sz="1800" kern="1200">
                  <a:solidFill>
                    <a:sysClr val="window" lastClr="FFFFFF"/>
                  </a:solidFill>
                  <a:latin typeface="Calibri"/>
                </a:defRPr>
              </a:lvl4pPr>
              <a:lvl5pPr marL="1828800" algn="l" defTabSz="914400" rtl="0" eaLnBrk="1" latinLnBrk="0" hangingPunct="1">
                <a:defRPr sz="1800" kern="1200">
                  <a:solidFill>
                    <a:sysClr val="window" lastClr="FFFFFF"/>
                  </a:solidFill>
                  <a:latin typeface="Calibri"/>
                </a:defRPr>
              </a:lvl5pPr>
              <a:lvl6pPr marL="2286000" algn="l" defTabSz="914400" rtl="0" eaLnBrk="1" latinLnBrk="0" hangingPunct="1">
                <a:defRPr sz="1800" kern="1200">
                  <a:solidFill>
                    <a:sysClr val="window" lastClr="FFFFFF"/>
                  </a:solidFill>
                  <a:latin typeface="Calibri"/>
                </a:defRPr>
              </a:lvl6pPr>
              <a:lvl7pPr marL="2743200" algn="l" defTabSz="914400" rtl="0" eaLnBrk="1" latinLnBrk="0" hangingPunct="1">
                <a:defRPr sz="1800" kern="1200">
                  <a:solidFill>
                    <a:sysClr val="window" lastClr="FFFFFF"/>
                  </a:solidFill>
                  <a:latin typeface="Calibri"/>
                </a:defRPr>
              </a:lvl7pPr>
              <a:lvl8pPr marL="3200400" algn="l" defTabSz="914400" rtl="0" eaLnBrk="1" latinLnBrk="0" hangingPunct="1">
                <a:defRPr sz="1800" kern="1200">
                  <a:solidFill>
                    <a:sysClr val="window" lastClr="FFFFFF"/>
                  </a:solidFill>
                  <a:latin typeface="Calibri"/>
                </a:defRPr>
              </a:lvl8pPr>
              <a:lvl9pPr marL="3657600" algn="l" defTabSz="914400" rtl="0" eaLnBrk="1" latinLnBrk="0" hangingPunct="1">
                <a:defRPr sz="1800" kern="1200">
                  <a:solidFill>
                    <a:sysClr val="window" lastClr="FFFFFF"/>
                  </a:solidFill>
                  <a:latin typeface="Calibri"/>
                </a:defRPr>
              </a:lvl9pPr>
            </a:lstStyle>
            <a:p>
              <a:pPr algn="ctr"/>
              <a:endParaRPr lang="en-US">
                <a:solidFill>
                  <a:prstClr val="white"/>
                </a:solidFill>
              </a:endParaRPr>
            </a:p>
          </p:txBody>
        </p:sp>
        <p:sp>
          <p:nvSpPr>
            <p:cNvPr id="62" name="TextBox 10"/>
            <p:cNvSpPr txBox="1"/>
            <p:nvPr/>
          </p:nvSpPr>
          <p:spPr>
            <a:xfrm>
              <a:off x="680357" y="602361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1</a:t>
              </a:r>
              <a:endParaRPr lang="en-US" b="1" dirty="0">
                <a:solidFill>
                  <a:prstClr val="white"/>
                </a:solidFill>
              </a:endParaRPr>
            </a:p>
          </p:txBody>
        </p:sp>
        <p:sp>
          <p:nvSpPr>
            <p:cNvPr id="63" name="TextBox 11"/>
            <p:cNvSpPr txBox="1"/>
            <p:nvPr/>
          </p:nvSpPr>
          <p:spPr>
            <a:xfrm>
              <a:off x="680357" y="541782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2</a:t>
              </a:r>
              <a:endParaRPr lang="en-US" b="1" dirty="0">
                <a:solidFill>
                  <a:prstClr val="white"/>
                </a:solidFill>
              </a:endParaRPr>
            </a:p>
          </p:txBody>
        </p:sp>
        <p:sp>
          <p:nvSpPr>
            <p:cNvPr id="64" name="TextBox 12"/>
            <p:cNvSpPr txBox="1"/>
            <p:nvPr/>
          </p:nvSpPr>
          <p:spPr>
            <a:xfrm>
              <a:off x="680357" y="481203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3</a:t>
              </a:r>
              <a:endParaRPr lang="en-US" b="1" dirty="0">
                <a:solidFill>
                  <a:prstClr val="white"/>
                </a:solidFill>
              </a:endParaRPr>
            </a:p>
          </p:txBody>
        </p:sp>
        <p:sp>
          <p:nvSpPr>
            <p:cNvPr id="65" name="TextBox 13"/>
            <p:cNvSpPr txBox="1"/>
            <p:nvPr/>
          </p:nvSpPr>
          <p:spPr>
            <a:xfrm>
              <a:off x="680357" y="4206239"/>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4</a:t>
              </a:r>
              <a:endParaRPr lang="en-US" b="1" dirty="0">
                <a:solidFill>
                  <a:prstClr val="white"/>
                </a:solidFill>
              </a:endParaRPr>
            </a:p>
          </p:txBody>
        </p:sp>
        <p:sp>
          <p:nvSpPr>
            <p:cNvPr id="66" name="TextBox 14"/>
            <p:cNvSpPr txBox="1"/>
            <p:nvPr/>
          </p:nvSpPr>
          <p:spPr>
            <a:xfrm>
              <a:off x="680357" y="360045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5</a:t>
              </a:r>
              <a:endParaRPr lang="en-US" b="1" dirty="0">
                <a:solidFill>
                  <a:prstClr val="white"/>
                </a:solidFill>
              </a:endParaRPr>
            </a:p>
          </p:txBody>
        </p:sp>
        <p:sp>
          <p:nvSpPr>
            <p:cNvPr id="67" name="TextBox 15"/>
            <p:cNvSpPr txBox="1"/>
            <p:nvPr/>
          </p:nvSpPr>
          <p:spPr>
            <a:xfrm>
              <a:off x="680357" y="243840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srgbClr val="1F497D">
                      <a:lumMod val="60000"/>
                      <a:lumOff val="40000"/>
                    </a:srgbClr>
                  </a:solidFill>
                </a:rPr>
                <a:t>7</a:t>
              </a:r>
              <a:endParaRPr lang="en-US" b="1" dirty="0">
                <a:solidFill>
                  <a:srgbClr val="1F497D">
                    <a:lumMod val="60000"/>
                    <a:lumOff val="40000"/>
                  </a:srgbClr>
                </a:solidFill>
              </a:endParaRPr>
            </a:p>
          </p:txBody>
        </p:sp>
        <p:sp>
          <p:nvSpPr>
            <p:cNvPr id="68" name="TextBox 16"/>
            <p:cNvSpPr txBox="1"/>
            <p:nvPr/>
          </p:nvSpPr>
          <p:spPr>
            <a:xfrm>
              <a:off x="680357" y="1783080"/>
              <a:ext cx="457200"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srgbClr val="C0504D">
                      <a:lumMod val="60000"/>
                      <a:lumOff val="40000"/>
                    </a:srgbClr>
                  </a:solidFill>
                </a:rPr>
                <a:t>8</a:t>
              </a:r>
              <a:endParaRPr lang="en-US" b="1" dirty="0">
                <a:solidFill>
                  <a:srgbClr val="C0504D">
                    <a:lumMod val="60000"/>
                    <a:lumOff val="40000"/>
                  </a:srgbClr>
                </a:solidFill>
              </a:endParaRPr>
            </a:p>
          </p:txBody>
        </p:sp>
        <p:sp>
          <p:nvSpPr>
            <p:cNvPr id="69" name="TextBox 17"/>
            <p:cNvSpPr txBox="1"/>
            <p:nvPr/>
          </p:nvSpPr>
          <p:spPr>
            <a:xfrm>
              <a:off x="680357" y="1177290"/>
              <a:ext cx="457200"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srgbClr val="8064A2">
                      <a:lumMod val="75000"/>
                    </a:srgbClr>
                  </a:solidFill>
                </a:rPr>
                <a:t>9</a:t>
              </a:r>
              <a:endParaRPr lang="en-US" b="1" dirty="0">
                <a:solidFill>
                  <a:srgbClr val="8064A2">
                    <a:lumMod val="75000"/>
                  </a:srgbClr>
                </a:solidFill>
              </a:endParaRPr>
            </a:p>
          </p:txBody>
        </p:sp>
        <p:sp>
          <p:nvSpPr>
            <p:cNvPr id="70" name="TextBox 18"/>
            <p:cNvSpPr txBox="1"/>
            <p:nvPr/>
          </p:nvSpPr>
          <p:spPr>
            <a:xfrm>
              <a:off x="680357" y="2994660"/>
              <a:ext cx="538843" cy="693267"/>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r>
                <a:rPr lang="en-US" sz="2800" b="1" dirty="0" smtClean="0">
                  <a:solidFill>
                    <a:prstClr val="white"/>
                  </a:solidFill>
                </a:rPr>
                <a:t>6</a:t>
              </a:r>
              <a:endParaRPr lang="en-US" b="1" dirty="0">
                <a:solidFill>
                  <a:prstClr val="white"/>
                </a:solidFill>
              </a:endParaRPr>
            </a:p>
          </p:txBody>
        </p:sp>
        <p:sp>
          <p:nvSpPr>
            <p:cNvPr id="71" name="Rectangle 70"/>
            <p:cNvSpPr/>
            <p:nvPr/>
          </p:nvSpPr>
          <p:spPr>
            <a:xfrm>
              <a:off x="266700" y="268605"/>
              <a:ext cx="1447800" cy="611706"/>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lIns="91440" tIns="45720" rIns="91440" bIns="45720">
              <a:spAutoFit/>
            </a:bodyPr>
            <a:lstStyle>
              <a:defPPr>
                <a:defRPr lang="en-US"/>
              </a:defPPr>
              <a:lvl1pPr marL="0" algn="l" defTabSz="914400" rtl="0" eaLnBrk="1" latinLnBrk="0" hangingPunct="1">
                <a:defRPr sz="1800" kern="1200">
                  <a:solidFill>
                    <a:sysClr val="windowText" lastClr="000000"/>
                  </a:solidFill>
                  <a:latin typeface="Calibri"/>
                </a:defRPr>
              </a:lvl1pPr>
              <a:lvl2pPr marL="457200" algn="l" defTabSz="914400" rtl="0" eaLnBrk="1" latinLnBrk="0" hangingPunct="1">
                <a:defRPr sz="1800" kern="1200">
                  <a:solidFill>
                    <a:sysClr val="windowText" lastClr="000000"/>
                  </a:solidFill>
                  <a:latin typeface="Calibri"/>
                </a:defRPr>
              </a:lvl2pPr>
              <a:lvl3pPr marL="914400" algn="l" defTabSz="914400" rtl="0" eaLnBrk="1" latinLnBrk="0" hangingPunct="1">
                <a:defRPr sz="1800" kern="1200">
                  <a:solidFill>
                    <a:sysClr val="windowText" lastClr="000000"/>
                  </a:solidFill>
                  <a:latin typeface="Calibri"/>
                </a:defRPr>
              </a:lvl3pPr>
              <a:lvl4pPr marL="1371600" algn="l" defTabSz="914400" rtl="0" eaLnBrk="1" latinLnBrk="0" hangingPunct="1">
                <a:defRPr sz="1800" kern="1200">
                  <a:solidFill>
                    <a:sysClr val="windowText" lastClr="000000"/>
                  </a:solidFill>
                  <a:latin typeface="Calibri"/>
                </a:defRPr>
              </a:lvl4pPr>
              <a:lvl5pPr marL="1828800" algn="l" defTabSz="914400" rtl="0" eaLnBrk="1" latinLnBrk="0" hangingPunct="1">
                <a:defRPr sz="1800" kern="1200">
                  <a:solidFill>
                    <a:sysClr val="windowText" lastClr="000000"/>
                  </a:solidFill>
                  <a:latin typeface="Calibri"/>
                </a:defRPr>
              </a:lvl5pPr>
              <a:lvl6pPr marL="2286000" algn="l" defTabSz="914400" rtl="0" eaLnBrk="1" latinLnBrk="0" hangingPunct="1">
                <a:defRPr sz="1800" kern="1200">
                  <a:solidFill>
                    <a:sysClr val="windowText" lastClr="000000"/>
                  </a:solidFill>
                  <a:latin typeface="Calibri"/>
                </a:defRPr>
              </a:lvl6pPr>
              <a:lvl7pPr marL="2743200" algn="l" defTabSz="914400" rtl="0" eaLnBrk="1" latinLnBrk="0" hangingPunct="1">
                <a:defRPr sz="1800" kern="1200">
                  <a:solidFill>
                    <a:sysClr val="windowText" lastClr="000000"/>
                  </a:solidFill>
                  <a:latin typeface="Calibri"/>
                </a:defRPr>
              </a:lvl7pPr>
              <a:lvl8pPr marL="3200400" algn="l" defTabSz="914400" rtl="0" eaLnBrk="1" latinLnBrk="0" hangingPunct="1">
                <a:defRPr sz="1800" kern="1200">
                  <a:solidFill>
                    <a:sysClr val="windowText" lastClr="000000"/>
                  </a:solidFill>
                  <a:latin typeface="Calibri"/>
                </a:defRPr>
              </a:lvl8pPr>
              <a:lvl9pPr marL="3657600" algn="l" defTabSz="914400" rtl="0" eaLnBrk="1" latinLnBrk="0" hangingPunct="1">
                <a:defRPr sz="1800" kern="1200">
                  <a:solidFill>
                    <a:sysClr val="windowText" lastClr="000000"/>
                  </a:solidFill>
                  <a:latin typeface="Calibri"/>
                </a:defRPr>
              </a:lvl9pPr>
            </a:lstStyle>
            <a:p>
              <a:pPr algn="ctr"/>
              <a:r>
                <a:rPr lang="en-US" sz="2400" b="1" cap="all" dirty="0" smtClean="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KKNI</a:t>
              </a:r>
              <a:endParaRPr lang="en-US" sz="36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grpSp>
      <p:sp>
        <p:nvSpPr>
          <p:cNvPr id="41" name="U-Turn Arrow 40"/>
          <p:cNvSpPr/>
          <p:nvPr/>
        </p:nvSpPr>
        <p:spPr>
          <a:xfrm rot="10800000" flipH="1">
            <a:off x="2209800" y="3581400"/>
            <a:ext cx="3581400" cy="1828800"/>
          </a:xfrm>
          <a:prstGeom prst="uturnArrow">
            <a:avLst>
              <a:gd name="adj1" fmla="val 8369"/>
              <a:gd name="adj2" fmla="val 24254"/>
              <a:gd name="adj3" fmla="val 21269"/>
              <a:gd name="adj4" fmla="val 49147"/>
              <a:gd name="adj5" fmla="val 43550"/>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a:xfrm>
            <a:off x="1676400" y="4162098"/>
            <a:ext cx="7315200" cy="2395567"/>
            <a:chOff x="4176712" y="4162098"/>
            <a:chExt cx="4343400" cy="2395567"/>
          </a:xfrm>
          <a:solidFill>
            <a:schemeClr val="accent1">
              <a:lumMod val="20000"/>
              <a:lumOff val="80000"/>
            </a:schemeClr>
          </a:solidFill>
        </p:grpSpPr>
        <p:sp>
          <p:nvSpPr>
            <p:cNvPr id="61" name="Rectangle 60"/>
            <p:cNvSpPr/>
            <p:nvPr/>
          </p:nvSpPr>
          <p:spPr>
            <a:xfrm>
              <a:off x="4176712" y="4162098"/>
              <a:ext cx="4343400" cy="2362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2" name="Rectangle 61"/>
            <p:cNvSpPr/>
            <p:nvPr/>
          </p:nvSpPr>
          <p:spPr>
            <a:xfrm>
              <a:off x="5624512" y="6096000"/>
              <a:ext cx="2524612" cy="461665"/>
            </a:xfrm>
            <a:prstGeom prst="rect">
              <a:avLst/>
            </a:prstGeom>
            <a:grpFill/>
          </p:spPr>
          <p:txBody>
            <a:bodyPr wrap="square" lIns="91440" tIns="45720" rIns="91440" bIns="45720">
              <a:spAutoFit/>
            </a:bodyPr>
            <a:lstStyle/>
            <a:p>
              <a:pPr algn="ctr"/>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LEMBAGA KURSUS/SEKOLAH</a:t>
              </a:r>
              <a:endParaRPr lang="en-US" sz="2400" b="1" dirty="0">
                <a:ln w="1905"/>
                <a:solidFill>
                  <a:prstClr val="black">
                    <a:lumMod val="75000"/>
                    <a:lumOff val="25000"/>
                  </a:prstClr>
                </a:solidFill>
                <a:effectLst>
                  <a:innerShdw blurRad="69850" dist="43180" dir="5400000">
                    <a:srgbClr val="000000">
                      <a:alpha val="65000"/>
                    </a:srgbClr>
                  </a:innerShdw>
                </a:effectLst>
              </a:endParaRPr>
            </a:p>
          </p:txBody>
        </p:sp>
      </p:grpSp>
      <p:sp>
        <p:nvSpPr>
          <p:cNvPr id="48" name="Rectangle 47"/>
          <p:cNvSpPr/>
          <p:nvPr/>
        </p:nvSpPr>
        <p:spPr>
          <a:xfrm>
            <a:off x="2819400" y="1221680"/>
            <a:ext cx="5943600" cy="2664520"/>
          </a:xfrm>
          <a:prstGeom prst="rect">
            <a:avLst/>
          </a:prstGeom>
          <a:solidFill>
            <a:schemeClr val="accent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Rectangle 62"/>
          <p:cNvSpPr/>
          <p:nvPr/>
        </p:nvSpPr>
        <p:spPr>
          <a:xfrm>
            <a:off x="4968484" y="1206064"/>
            <a:ext cx="1532792" cy="523220"/>
          </a:xfrm>
          <a:prstGeom prst="rect">
            <a:avLst/>
          </a:prstGeom>
          <a:noFill/>
        </p:spPr>
        <p:txBody>
          <a:bodyPr wrap="none" lIns="91440" tIns="45720" rIns="91440" bIns="45720">
            <a:spAutoFit/>
          </a:bodyPr>
          <a:lstStyle/>
          <a:p>
            <a:pPr algn="ctr"/>
            <a:r>
              <a:rPr lang="en-US" sz="2800" b="1" spc="50" dirty="0" err="1">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Nasional</a:t>
            </a:r>
            <a:endParaRPr lang="en-US" sz="2800" b="1" dirty="0">
              <a:ln w="1905"/>
              <a:solidFill>
                <a:prstClr val="black">
                  <a:lumMod val="50000"/>
                  <a:lumOff val="50000"/>
                </a:prstClr>
              </a:solidFill>
              <a:effectLst>
                <a:outerShdw blurRad="38100" dist="38100" dir="2700000" algn="tl">
                  <a:srgbClr val="000000">
                    <a:alpha val="43137"/>
                  </a:srgbClr>
                </a:outerShdw>
              </a:effectLst>
            </a:endParaRPr>
          </a:p>
        </p:txBody>
      </p:sp>
      <p:sp>
        <p:nvSpPr>
          <p:cNvPr id="41" name="Right Arrow 40"/>
          <p:cNvSpPr/>
          <p:nvPr/>
        </p:nvSpPr>
        <p:spPr>
          <a:xfrm>
            <a:off x="2209800" y="2023314"/>
            <a:ext cx="467718" cy="990600"/>
          </a:xfrm>
          <a:prstGeom prst="rightArrow">
            <a:avLst>
              <a:gd name="adj1" fmla="val 46113"/>
              <a:gd name="adj2" fmla="val 73170"/>
            </a:avLst>
          </a:prstGeom>
          <a:solidFill>
            <a:schemeClr val="accent6">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ight Arrow 38"/>
          <p:cNvSpPr/>
          <p:nvPr/>
        </p:nvSpPr>
        <p:spPr>
          <a:xfrm rot="5400000">
            <a:off x="7625577" y="3296666"/>
            <a:ext cx="457200" cy="1031929"/>
          </a:xfrm>
          <a:prstGeom prst="rightArrow">
            <a:avLst>
              <a:gd name="adj1" fmla="val 46113"/>
              <a:gd name="adj2" fmla="val 73170"/>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Rectangle 50"/>
          <p:cNvSpPr/>
          <p:nvPr/>
        </p:nvSpPr>
        <p:spPr>
          <a:xfrm>
            <a:off x="6934200" y="4343400"/>
            <a:ext cx="1851788" cy="1676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52" name="TextBox 51"/>
          <p:cNvSpPr txBox="1"/>
          <p:nvPr/>
        </p:nvSpPr>
        <p:spPr>
          <a:xfrm>
            <a:off x="7000981" y="4324350"/>
            <a:ext cx="1730063" cy="1323439"/>
          </a:xfrm>
          <a:prstGeom prst="rect">
            <a:avLst/>
          </a:prstGeom>
          <a:noFill/>
          <a:ln>
            <a:noFill/>
          </a:ln>
        </p:spPr>
        <p:txBody>
          <a:bodyPr wrap="square" rtlCol="0">
            <a:spAutoFit/>
          </a:bodyPr>
          <a:lstStyle/>
          <a:p>
            <a:pPr algn="ctr"/>
            <a:endParaRPr lang="en-US" sz="1600" b="1" dirty="0">
              <a:solidFill>
                <a:prstClr val="black"/>
              </a:solidFill>
              <a:effectLst>
                <a:outerShdw blurRad="38100" dist="38100" dir="2700000" algn="tl">
                  <a:srgbClr val="000000">
                    <a:alpha val="43137"/>
                  </a:srgbClr>
                </a:outerShdw>
              </a:effectLst>
            </a:endParaRPr>
          </a:p>
          <a:p>
            <a:pPr algn="ctr"/>
            <a:r>
              <a:rPr lang="en-US" sz="1600" b="1" dirty="0">
                <a:solidFill>
                  <a:prstClr val="black"/>
                </a:solidFill>
                <a:effectLst>
                  <a:outerShdw blurRad="38100" dist="38100" dir="2700000" algn="tl">
                    <a:srgbClr val="000000">
                      <a:alpha val="43137"/>
                    </a:srgbClr>
                  </a:outerShdw>
                </a:effectLst>
              </a:rPr>
              <a:t>CAPAIAN PEMBELAJARAN PPROGRAM </a:t>
            </a:r>
            <a:r>
              <a:rPr lang="en-US" sz="1600" b="1" dirty="0" smtClean="0">
                <a:solidFill>
                  <a:prstClr val="black"/>
                </a:solidFill>
                <a:effectLst>
                  <a:outerShdw blurRad="38100" dist="38100" dir="2700000" algn="tl">
                    <a:srgbClr val="000000">
                      <a:alpha val="43137"/>
                    </a:srgbClr>
                  </a:outerShdw>
                </a:effectLst>
              </a:rPr>
              <a:t>KURSUS</a:t>
            </a:r>
            <a:endParaRPr lang="en-US" sz="1600" b="1" dirty="0">
              <a:solidFill>
                <a:prstClr val="black"/>
              </a:solidFill>
              <a:effectLst>
                <a:outerShdw blurRad="38100" dist="38100" dir="2700000" algn="tl">
                  <a:srgbClr val="000000">
                    <a:alpha val="43137"/>
                  </a:srgbClr>
                </a:outerShdw>
              </a:effectLst>
            </a:endParaRPr>
          </a:p>
        </p:txBody>
      </p:sp>
      <p:sp>
        <p:nvSpPr>
          <p:cNvPr id="60" name="Rectangle 59"/>
          <p:cNvSpPr/>
          <p:nvPr/>
        </p:nvSpPr>
        <p:spPr>
          <a:xfrm>
            <a:off x="762000" y="425668"/>
            <a:ext cx="7671237" cy="584775"/>
          </a:xfrm>
          <a:prstGeom prst="rect">
            <a:avLst/>
          </a:prstGeom>
          <a:noFill/>
        </p:spPr>
        <p:txBody>
          <a:bodyPr wrap="square" lIns="91440" tIns="45720" rIns="91440" bIns="45720">
            <a:spAutoFit/>
          </a:bodyPr>
          <a:lstStyle/>
          <a:p>
            <a:pPr algn="ct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PENJABARAN KKNI </a:t>
            </a:r>
            <a:r>
              <a:rPr lang="en-US" sz="32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ke</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32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dalam</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3200" b="1" cap="all" dirty="0" err="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kurikulum</a:t>
            </a: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54" name="Rectangle 53"/>
          <p:cNvSpPr/>
          <p:nvPr/>
        </p:nvSpPr>
        <p:spPr>
          <a:xfrm>
            <a:off x="2133600" y="4291156"/>
            <a:ext cx="1676400" cy="165244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n>
                <a:solidFill>
                  <a:prstClr val="white">
                    <a:lumMod val="85000"/>
                  </a:prstClr>
                </a:solidFill>
              </a:ln>
              <a:solidFill>
                <a:prstClr val="white"/>
              </a:solidFill>
            </a:endParaRPr>
          </a:p>
        </p:txBody>
      </p:sp>
      <p:sp>
        <p:nvSpPr>
          <p:cNvPr id="55" name="TextBox 54"/>
          <p:cNvSpPr txBox="1"/>
          <p:nvPr/>
        </p:nvSpPr>
        <p:spPr>
          <a:xfrm>
            <a:off x="2057400" y="4876800"/>
            <a:ext cx="1600200" cy="830997"/>
          </a:xfrm>
          <a:prstGeom prst="rect">
            <a:avLst/>
          </a:prstGeom>
          <a:noFill/>
          <a:ln>
            <a:noFill/>
          </a:ln>
        </p:spPr>
        <p:txBody>
          <a:bodyPr wrap="square" rtlCol="0">
            <a:spAutoFit/>
          </a:bodyPr>
          <a:lstStyle/>
          <a:p>
            <a:pPr algn="ctr"/>
            <a:r>
              <a:rPr lang="en-US" sz="1600" b="1" dirty="0">
                <a:solidFill>
                  <a:prstClr val="black"/>
                </a:solidFill>
                <a:effectLst>
                  <a:outerShdw blurRad="38100" dist="38100" dir="2700000" algn="tl">
                    <a:srgbClr val="000000">
                      <a:alpha val="43137"/>
                    </a:srgbClr>
                  </a:outerShdw>
                </a:effectLst>
              </a:rPr>
              <a:t>PROSES  &amp; METODA PEMBELAJARAN</a:t>
            </a:r>
          </a:p>
        </p:txBody>
      </p:sp>
      <p:sp>
        <p:nvSpPr>
          <p:cNvPr id="56" name="Right Arrow 55"/>
          <p:cNvSpPr/>
          <p:nvPr/>
        </p:nvSpPr>
        <p:spPr>
          <a:xfrm rot="10800000">
            <a:off x="6362046" y="4635058"/>
            <a:ext cx="381000" cy="990600"/>
          </a:xfrm>
          <a:prstGeom prst="rightArrow">
            <a:avLst>
              <a:gd name="adj1" fmla="val 46113"/>
              <a:gd name="adj2" fmla="val 73170"/>
            </a:avLst>
          </a:prstGeom>
          <a:solidFill>
            <a:schemeClr val="tx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TextBox 57"/>
          <p:cNvSpPr txBox="1"/>
          <p:nvPr/>
        </p:nvSpPr>
        <p:spPr>
          <a:xfrm>
            <a:off x="6019800" y="1875472"/>
            <a:ext cx="2590800" cy="147732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endParaRPr lang="en-US" b="1" dirty="0">
              <a:solidFill>
                <a:prstClr val="white"/>
              </a:solidFill>
              <a:effectLst>
                <a:outerShdw blurRad="38100" dist="38100" dir="2700000" algn="tl">
                  <a:srgbClr val="000000">
                    <a:alpha val="43137"/>
                  </a:srgbClr>
                </a:outerShdw>
              </a:effectLst>
            </a:endParaRPr>
          </a:p>
          <a:p>
            <a:pPr algn="ctr"/>
            <a:r>
              <a:rPr lang="en-US" b="1" dirty="0" err="1">
                <a:solidFill>
                  <a:prstClr val="white"/>
                </a:solidFill>
                <a:effectLst>
                  <a:outerShdw blurRad="38100" dist="38100" dir="2700000" algn="tl">
                    <a:srgbClr val="000000">
                      <a:alpha val="43137"/>
                    </a:srgbClr>
                  </a:outerShdw>
                </a:effectLst>
              </a:rPr>
              <a:t>RUMUSAN</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CAPAIAN</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PEMBELAJARAN</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BIDANG</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ILMU</a:t>
            </a:r>
            <a:endParaRPr lang="en-US" b="1" dirty="0">
              <a:solidFill>
                <a:prstClr val="white"/>
              </a:solidFill>
              <a:effectLst>
                <a:outerShdw blurRad="38100" dist="38100" dir="2700000" algn="tl">
                  <a:srgbClr val="000000">
                    <a:alpha val="43137"/>
                  </a:srgbClr>
                </a:outerShdw>
              </a:effectLst>
            </a:endParaRPr>
          </a:p>
          <a:p>
            <a:pPr algn="ctr"/>
            <a:endParaRPr lang="en-US" b="1" dirty="0">
              <a:solidFill>
                <a:prstClr val="white"/>
              </a:solidFill>
              <a:effectLst>
                <a:outerShdw blurRad="38100" dist="38100" dir="2700000" algn="tl">
                  <a:srgbClr val="000000">
                    <a:alpha val="43137"/>
                  </a:srgbClr>
                </a:outerShdw>
              </a:effectLst>
            </a:endParaRPr>
          </a:p>
        </p:txBody>
      </p:sp>
      <p:sp>
        <p:nvSpPr>
          <p:cNvPr id="66" name="Rectangle 65"/>
          <p:cNvSpPr/>
          <p:nvPr/>
        </p:nvSpPr>
        <p:spPr>
          <a:xfrm>
            <a:off x="4670050" y="4267200"/>
            <a:ext cx="1654550" cy="1676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n>
                <a:solidFill>
                  <a:prstClr val="white">
                    <a:lumMod val="85000"/>
                  </a:prstClr>
                </a:solidFill>
              </a:ln>
              <a:solidFill>
                <a:prstClr val="white"/>
              </a:solidFill>
            </a:endParaRPr>
          </a:p>
        </p:txBody>
      </p:sp>
      <p:sp>
        <p:nvSpPr>
          <p:cNvPr id="67" name="TextBox 66"/>
          <p:cNvSpPr txBox="1"/>
          <p:nvPr/>
        </p:nvSpPr>
        <p:spPr>
          <a:xfrm>
            <a:off x="4724400" y="4724400"/>
            <a:ext cx="1524000" cy="1077218"/>
          </a:xfrm>
          <a:prstGeom prst="rect">
            <a:avLst/>
          </a:prstGeom>
          <a:noFill/>
          <a:ln>
            <a:noFill/>
          </a:ln>
        </p:spPr>
        <p:txBody>
          <a:bodyPr wrap="square" rtlCol="0">
            <a:spAutoFit/>
          </a:bodyPr>
          <a:lstStyle/>
          <a:p>
            <a:pPr algn="ctr"/>
            <a:r>
              <a:rPr lang="en-US" sz="1600" b="1" dirty="0" smtClean="0">
                <a:solidFill>
                  <a:prstClr val="black"/>
                </a:solidFill>
                <a:effectLst>
                  <a:outerShdw blurRad="38100" dist="38100" dir="2700000" algn="tl">
                    <a:srgbClr val="000000">
                      <a:alpha val="43137"/>
                    </a:srgbClr>
                  </a:outerShdw>
                </a:effectLst>
              </a:rPr>
              <a:t>BAHAN KAJIAN &amp; MATA AJAR </a:t>
            </a:r>
            <a:r>
              <a:rPr lang="en-US" sz="1600" b="1" dirty="0">
                <a:solidFill>
                  <a:prstClr val="black"/>
                </a:solidFill>
                <a:effectLst>
                  <a:outerShdw blurRad="38100" dist="38100" dir="2700000" algn="tl">
                    <a:srgbClr val="000000">
                      <a:alpha val="43137"/>
                    </a:srgbClr>
                  </a:outerShdw>
                </a:effectLst>
              </a:rPr>
              <a:t>PROGRAM </a:t>
            </a:r>
            <a:r>
              <a:rPr lang="en-US" sz="1600" b="1" dirty="0" smtClean="0">
                <a:solidFill>
                  <a:prstClr val="black"/>
                </a:solidFill>
                <a:effectLst>
                  <a:outerShdw blurRad="38100" dist="38100" dir="2700000" algn="tl">
                    <a:srgbClr val="000000">
                      <a:alpha val="43137"/>
                    </a:srgbClr>
                  </a:outerShdw>
                </a:effectLst>
              </a:rPr>
              <a:t>KURSUS</a:t>
            </a:r>
            <a:endParaRPr lang="en-US" sz="1600" b="1" dirty="0">
              <a:solidFill>
                <a:prstClr val="black"/>
              </a:solidFill>
              <a:effectLst>
                <a:outerShdw blurRad="38100" dist="38100" dir="2700000" algn="tl">
                  <a:srgbClr val="000000">
                    <a:alpha val="43137"/>
                  </a:srgbClr>
                </a:outerShdw>
              </a:effectLst>
            </a:endParaRPr>
          </a:p>
        </p:txBody>
      </p:sp>
      <p:sp>
        <p:nvSpPr>
          <p:cNvPr id="68" name="Right Arrow 67"/>
          <p:cNvSpPr/>
          <p:nvPr/>
        </p:nvSpPr>
        <p:spPr>
          <a:xfrm rot="10800000">
            <a:off x="3810000" y="4787458"/>
            <a:ext cx="685799" cy="990600"/>
          </a:xfrm>
          <a:prstGeom prst="rightArrow">
            <a:avLst>
              <a:gd name="adj1" fmla="val 46113"/>
              <a:gd name="adj2" fmla="val 73170"/>
            </a:avLst>
          </a:prstGeom>
          <a:solidFill>
            <a:schemeClr val="accent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Rectangle 70"/>
          <p:cNvSpPr/>
          <p:nvPr/>
        </p:nvSpPr>
        <p:spPr>
          <a:xfrm>
            <a:off x="3200400" y="1828800"/>
            <a:ext cx="1828800" cy="1676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prstClr val="white"/>
              </a:solidFill>
            </a:endParaRPr>
          </a:p>
        </p:txBody>
      </p:sp>
      <p:sp>
        <p:nvSpPr>
          <p:cNvPr id="72" name="TextBox 71"/>
          <p:cNvSpPr txBox="1"/>
          <p:nvPr/>
        </p:nvSpPr>
        <p:spPr>
          <a:xfrm>
            <a:off x="3200400" y="2209800"/>
            <a:ext cx="1676400" cy="923330"/>
          </a:xfrm>
          <a:prstGeom prst="rect">
            <a:avLst/>
          </a:prstGeom>
          <a:noFill/>
          <a:ln>
            <a:noFill/>
          </a:ln>
        </p:spPr>
        <p:txBody>
          <a:bodyPr wrap="square" rtlCol="0">
            <a:spAutoFit/>
          </a:bodyPr>
          <a:lstStyle/>
          <a:p>
            <a:pPr algn="ctr"/>
            <a:r>
              <a:rPr lang="en-US" b="1" dirty="0" err="1">
                <a:solidFill>
                  <a:prstClr val="white"/>
                </a:solidFill>
                <a:effectLst>
                  <a:outerShdw blurRad="38100" dist="38100" dir="2700000" algn="tl">
                    <a:srgbClr val="000000">
                      <a:alpha val="43137"/>
                    </a:srgbClr>
                  </a:outerShdw>
                </a:effectLst>
              </a:rPr>
              <a:t>DESKRIPSI</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KUALIFIKASI</a:t>
            </a:r>
            <a:r>
              <a:rPr lang="en-US" b="1" dirty="0">
                <a:solidFill>
                  <a:prstClr val="white"/>
                </a:solidFill>
                <a:effectLst>
                  <a:outerShdw blurRad="38100" dist="38100" dir="2700000" algn="tl">
                    <a:srgbClr val="000000">
                      <a:alpha val="43137"/>
                    </a:srgbClr>
                  </a:outerShdw>
                </a:effectLst>
              </a:rPr>
              <a:t> </a:t>
            </a:r>
            <a:r>
              <a:rPr lang="en-US" b="1" dirty="0" err="1">
                <a:solidFill>
                  <a:prstClr val="white"/>
                </a:solidFill>
                <a:effectLst>
                  <a:outerShdw blurRad="38100" dist="38100" dir="2700000" algn="tl">
                    <a:srgbClr val="000000">
                      <a:alpha val="43137"/>
                    </a:srgbClr>
                  </a:outerShdw>
                </a:effectLst>
              </a:rPr>
              <a:t>KKNI</a:t>
            </a:r>
            <a:endParaRPr lang="en-US" b="1" dirty="0">
              <a:solidFill>
                <a:prstClr val="white"/>
              </a:solidFill>
              <a:effectLst>
                <a:outerShdw blurRad="38100" dist="38100" dir="2700000" algn="tl">
                  <a:srgbClr val="000000">
                    <a:alpha val="43137"/>
                  </a:srgbClr>
                </a:outerShdw>
              </a:effectLst>
            </a:endParaRPr>
          </a:p>
        </p:txBody>
      </p:sp>
      <p:sp>
        <p:nvSpPr>
          <p:cNvPr id="73" name="Right Arrow 72"/>
          <p:cNvSpPr/>
          <p:nvPr/>
        </p:nvSpPr>
        <p:spPr>
          <a:xfrm>
            <a:off x="5247282" y="2057400"/>
            <a:ext cx="467718" cy="990600"/>
          </a:xfrm>
          <a:prstGeom prst="rightArrow">
            <a:avLst>
              <a:gd name="adj1" fmla="val 46113"/>
              <a:gd name="adj2" fmla="val 73170"/>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 name="Group 56"/>
          <p:cNvGrpSpPr/>
          <p:nvPr/>
        </p:nvGrpSpPr>
        <p:grpSpPr>
          <a:xfrm>
            <a:off x="304800" y="990600"/>
            <a:ext cx="1409700" cy="5638800"/>
            <a:chOff x="266700" y="571500"/>
            <a:chExt cx="1447800" cy="6057900"/>
          </a:xfrm>
        </p:grpSpPr>
        <p:sp>
          <p:nvSpPr>
            <p:cNvPr id="59" name="Can 58"/>
            <p:cNvSpPr/>
            <p:nvPr/>
          </p:nvSpPr>
          <p:spPr>
            <a:xfrm>
              <a:off x="381000" y="5715000"/>
              <a:ext cx="1143000" cy="914400"/>
            </a:xfrm>
            <a:prstGeom prst="can">
              <a:avLst>
                <a:gd name="adj" fmla="val 50000"/>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sp>
          <p:nvSpPr>
            <p:cNvPr id="74" name="Can 73"/>
            <p:cNvSpPr/>
            <p:nvPr/>
          </p:nvSpPr>
          <p:spPr>
            <a:xfrm>
              <a:off x="381000" y="5105400"/>
              <a:ext cx="1143000" cy="914400"/>
            </a:xfrm>
            <a:prstGeom prst="can">
              <a:avLst>
                <a:gd name="adj" fmla="val 50000"/>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75" name="Can 74"/>
            <p:cNvSpPr/>
            <p:nvPr/>
          </p:nvSpPr>
          <p:spPr>
            <a:xfrm>
              <a:off x="381000" y="4495800"/>
              <a:ext cx="1143000" cy="914400"/>
            </a:xfrm>
            <a:prstGeom prst="can">
              <a:avLst>
                <a:gd name="adj" fmla="val 50000"/>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76" name="Can 75"/>
            <p:cNvSpPr/>
            <p:nvPr/>
          </p:nvSpPr>
          <p:spPr>
            <a:xfrm>
              <a:off x="381000" y="3886200"/>
              <a:ext cx="1143000" cy="914400"/>
            </a:xfrm>
            <a:prstGeom prst="can">
              <a:avLst>
                <a:gd name="adj" fmla="val 50000"/>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77" name="Can 76"/>
            <p:cNvSpPr/>
            <p:nvPr/>
          </p:nvSpPr>
          <p:spPr>
            <a:xfrm>
              <a:off x="381000" y="3276600"/>
              <a:ext cx="1143000" cy="914400"/>
            </a:xfrm>
            <a:prstGeom prst="can">
              <a:avLst>
                <a:gd name="adj" fmla="val 50000"/>
              </a:avLst>
            </a:prstGeom>
            <a:solidFill>
              <a:srgbClr val="00B050"/>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prstClr val="white"/>
                </a:solidFill>
              </a:endParaRPr>
            </a:p>
          </p:txBody>
        </p:sp>
        <p:sp>
          <p:nvSpPr>
            <p:cNvPr id="78" name="Can 77"/>
            <p:cNvSpPr/>
            <p:nvPr/>
          </p:nvSpPr>
          <p:spPr>
            <a:xfrm>
              <a:off x="381000" y="2667000"/>
              <a:ext cx="1143000" cy="914400"/>
            </a:xfrm>
            <a:prstGeom prst="can">
              <a:avLst>
                <a:gd name="adj" fmla="val 50000"/>
              </a:avLst>
            </a:prstGeom>
            <a:solidFill>
              <a:srgbClr val="92D05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prstClr val="white"/>
                </a:solidFill>
              </a:endParaRPr>
            </a:p>
          </p:txBody>
        </p:sp>
        <p:sp>
          <p:nvSpPr>
            <p:cNvPr id="79" name="Can 78"/>
            <p:cNvSpPr/>
            <p:nvPr/>
          </p:nvSpPr>
          <p:spPr>
            <a:xfrm>
              <a:off x="381000" y="2057400"/>
              <a:ext cx="1143000" cy="914400"/>
            </a:xfrm>
            <a:prstGeom prst="can">
              <a:avLst>
                <a:gd name="adj" fmla="val 50000"/>
              </a:avLst>
            </a:prstGeom>
            <a:solidFill>
              <a:schemeClr val="accent1">
                <a:lumMod val="40000"/>
                <a:lumOff val="6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80" name="Can 79"/>
            <p:cNvSpPr/>
            <p:nvPr/>
          </p:nvSpPr>
          <p:spPr>
            <a:xfrm>
              <a:off x="381000" y="1447800"/>
              <a:ext cx="1143000" cy="914400"/>
            </a:xfrm>
            <a:prstGeom prst="can">
              <a:avLst>
                <a:gd name="adj" fmla="val 50000"/>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81" name="Can 80"/>
            <p:cNvSpPr/>
            <p:nvPr/>
          </p:nvSpPr>
          <p:spPr>
            <a:xfrm>
              <a:off x="381000" y="838200"/>
              <a:ext cx="1143000" cy="914400"/>
            </a:xfrm>
            <a:prstGeom prst="can">
              <a:avLst>
                <a:gd name="adj" fmla="val 50000"/>
              </a:avLst>
            </a:prstGeom>
            <a:solidFill>
              <a:schemeClr val="accent4">
                <a:lumMod val="40000"/>
                <a:lumOff val="6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82" name="TextBox 81"/>
            <p:cNvSpPr txBox="1"/>
            <p:nvPr/>
          </p:nvSpPr>
          <p:spPr>
            <a:xfrm>
              <a:off x="762000" y="6096000"/>
              <a:ext cx="457200" cy="523220"/>
            </a:xfrm>
            <a:prstGeom prst="rect">
              <a:avLst/>
            </a:prstGeom>
            <a:noFill/>
            <a:ln>
              <a:noFill/>
            </a:ln>
          </p:spPr>
          <p:txBody>
            <a:bodyPr wrap="square" rtlCol="0">
              <a:spAutoFit/>
            </a:bodyPr>
            <a:lstStyle/>
            <a:p>
              <a:r>
                <a:rPr lang="en-US" sz="2800" b="1" dirty="0">
                  <a:solidFill>
                    <a:prstClr val="white"/>
                  </a:solidFill>
                </a:rPr>
                <a:t>1</a:t>
              </a:r>
              <a:endParaRPr lang="en-US" b="1" dirty="0">
                <a:solidFill>
                  <a:prstClr val="white"/>
                </a:solidFill>
              </a:endParaRPr>
            </a:p>
          </p:txBody>
        </p:sp>
        <p:sp>
          <p:nvSpPr>
            <p:cNvPr id="83" name="TextBox 82"/>
            <p:cNvSpPr txBox="1"/>
            <p:nvPr/>
          </p:nvSpPr>
          <p:spPr>
            <a:xfrm>
              <a:off x="762000" y="5562600"/>
              <a:ext cx="457200" cy="523220"/>
            </a:xfrm>
            <a:prstGeom prst="rect">
              <a:avLst/>
            </a:prstGeom>
            <a:noFill/>
            <a:ln>
              <a:noFill/>
            </a:ln>
          </p:spPr>
          <p:txBody>
            <a:bodyPr wrap="square" rtlCol="0">
              <a:spAutoFit/>
            </a:bodyPr>
            <a:lstStyle/>
            <a:p>
              <a:r>
                <a:rPr lang="en-US" sz="2800" b="1" dirty="0">
                  <a:solidFill>
                    <a:prstClr val="white"/>
                  </a:solidFill>
                </a:rPr>
                <a:t>2</a:t>
              </a:r>
              <a:endParaRPr lang="en-US" b="1" dirty="0">
                <a:solidFill>
                  <a:prstClr val="white"/>
                </a:solidFill>
              </a:endParaRPr>
            </a:p>
          </p:txBody>
        </p:sp>
        <p:sp>
          <p:nvSpPr>
            <p:cNvPr id="84" name="TextBox 83"/>
            <p:cNvSpPr txBox="1"/>
            <p:nvPr/>
          </p:nvSpPr>
          <p:spPr>
            <a:xfrm>
              <a:off x="762000" y="4953000"/>
              <a:ext cx="457200" cy="523220"/>
            </a:xfrm>
            <a:prstGeom prst="rect">
              <a:avLst/>
            </a:prstGeom>
            <a:noFill/>
            <a:ln>
              <a:noFill/>
            </a:ln>
          </p:spPr>
          <p:txBody>
            <a:bodyPr wrap="square" rtlCol="0">
              <a:spAutoFit/>
            </a:bodyPr>
            <a:lstStyle/>
            <a:p>
              <a:r>
                <a:rPr lang="en-US" sz="2800" b="1" dirty="0">
                  <a:solidFill>
                    <a:prstClr val="white"/>
                  </a:solidFill>
                </a:rPr>
                <a:t>3</a:t>
              </a:r>
              <a:endParaRPr lang="en-US" b="1" dirty="0">
                <a:solidFill>
                  <a:prstClr val="white"/>
                </a:solidFill>
              </a:endParaRPr>
            </a:p>
          </p:txBody>
        </p:sp>
        <p:sp>
          <p:nvSpPr>
            <p:cNvPr id="85" name="TextBox 84"/>
            <p:cNvSpPr txBox="1"/>
            <p:nvPr/>
          </p:nvSpPr>
          <p:spPr>
            <a:xfrm>
              <a:off x="762000" y="4343400"/>
              <a:ext cx="457200" cy="523220"/>
            </a:xfrm>
            <a:prstGeom prst="rect">
              <a:avLst/>
            </a:prstGeom>
            <a:noFill/>
            <a:ln>
              <a:noFill/>
            </a:ln>
          </p:spPr>
          <p:txBody>
            <a:bodyPr wrap="square" rtlCol="0">
              <a:spAutoFit/>
            </a:bodyPr>
            <a:lstStyle/>
            <a:p>
              <a:r>
                <a:rPr lang="en-US" sz="2800" b="1" dirty="0">
                  <a:solidFill>
                    <a:prstClr val="white"/>
                  </a:solidFill>
                </a:rPr>
                <a:t>4</a:t>
              </a:r>
              <a:endParaRPr lang="en-US" b="1" dirty="0">
                <a:solidFill>
                  <a:prstClr val="white"/>
                </a:solidFill>
              </a:endParaRPr>
            </a:p>
          </p:txBody>
        </p:sp>
        <p:sp>
          <p:nvSpPr>
            <p:cNvPr id="86" name="TextBox 85"/>
            <p:cNvSpPr txBox="1"/>
            <p:nvPr/>
          </p:nvSpPr>
          <p:spPr>
            <a:xfrm>
              <a:off x="762000" y="3733800"/>
              <a:ext cx="457200" cy="523220"/>
            </a:xfrm>
            <a:prstGeom prst="rect">
              <a:avLst/>
            </a:prstGeom>
            <a:noFill/>
            <a:ln>
              <a:noFill/>
            </a:ln>
          </p:spPr>
          <p:txBody>
            <a:bodyPr wrap="square" rtlCol="0">
              <a:spAutoFit/>
            </a:bodyPr>
            <a:lstStyle/>
            <a:p>
              <a:r>
                <a:rPr lang="en-US" sz="2800" b="1" dirty="0">
                  <a:solidFill>
                    <a:prstClr val="white"/>
                  </a:solidFill>
                </a:rPr>
                <a:t>5</a:t>
              </a:r>
              <a:endParaRPr lang="en-US" b="1" dirty="0">
                <a:solidFill>
                  <a:prstClr val="white"/>
                </a:solidFill>
              </a:endParaRPr>
            </a:p>
          </p:txBody>
        </p:sp>
        <p:sp>
          <p:nvSpPr>
            <p:cNvPr id="87" name="TextBox 86"/>
            <p:cNvSpPr txBox="1"/>
            <p:nvPr/>
          </p:nvSpPr>
          <p:spPr>
            <a:xfrm>
              <a:off x="762000" y="2438400"/>
              <a:ext cx="457200" cy="523220"/>
            </a:xfrm>
            <a:prstGeom prst="rect">
              <a:avLst/>
            </a:prstGeom>
            <a:noFill/>
            <a:ln>
              <a:noFill/>
            </a:ln>
          </p:spPr>
          <p:txBody>
            <a:bodyPr wrap="square" rtlCol="0">
              <a:spAutoFit/>
            </a:bodyPr>
            <a:lstStyle/>
            <a:p>
              <a:r>
                <a:rPr lang="en-US" sz="2800" b="1" dirty="0">
                  <a:solidFill>
                    <a:srgbClr val="1F497D">
                      <a:lumMod val="60000"/>
                      <a:lumOff val="40000"/>
                    </a:srgbClr>
                  </a:solidFill>
                </a:rPr>
                <a:t>7</a:t>
              </a:r>
              <a:endParaRPr lang="en-US" b="1" dirty="0">
                <a:solidFill>
                  <a:srgbClr val="1F497D">
                    <a:lumMod val="60000"/>
                    <a:lumOff val="40000"/>
                  </a:srgbClr>
                </a:solidFill>
              </a:endParaRPr>
            </a:p>
          </p:txBody>
        </p:sp>
        <p:sp>
          <p:nvSpPr>
            <p:cNvPr id="88" name="TextBox 87"/>
            <p:cNvSpPr txBox="1"/>
            <p:nvPr/>
          </p:nvSpPr>
          <p:spPr>
            <a:xfrm>
              <a:off x="762000" y="1905000"/>
              <a:ext cx="457200" cy="523220"/>
            </a:xfrm>
            <a:prstGeom prst="rect">
              <a:avLst/>
            </a:prstGeom>
            <a:noFill/>
            <a:ln>
              <a:noFill/>
            </a:ln>
          </p:spPr>
          <p:txBody>
            <a:bodyPr wrap="square" rtlCol="0">
              <a:spAutoFit/>
            </a:bodyPr>
            <a:lstStyle/>
            <a:p>
              <a:r>
                <a:rPr lang="en-US" sz="2800" b="1" dirty="0">
                  <a:solidFill>
                    <a:srgbClr val="C0504D">
                      <a:lumMod val="60000"/>
                      <a:lumOff val="40000"/>
                    </a:srgbClr>
                  </a:solidFill>
                </a:rPr>
                <a:t>8</a:t>
              </a:r>
              <a:endParaRPr lang="en-US" b="1" dirty="0">
                <a:solidFill>
                  <a:srgbClr val="C0504D">
                    <a:lumMod val="60000"/>
                    <a:lumOff val="40000"/>
                  </a:srgbClr>
                </a:solidFill>
              </a:endParaRPr>
            </a:p>
          </p:txBody>
        </p:sp>
        <p:sp>
          <p:nvSpPr>
            <p:cNvPr id="89" name="TextBox 88"/>
            <p:cNvSpPr txBox="1"/>
            <p:nvPr/>
          </p:nvSpPr>
          <p:spPr>
            <a:xfrm>
              <a:off x="762000" y="1295400"/>
              <a:ext cx="457200" cy="523220"/>
            </a:xfrm>
            <a:prstGeom prst="rect">
              <a:avLst/>
            </a:prstGeom>
            <a:noFill/>
            <a:ln>
              <a:noFill/>
            </a:ln>
          </p:spPr>
          <p:txBody>
            <a:bodyPr wrap="square" rtlCol="0">
              <a:spAutoFit/>
            </a:bodyPr>
            <a:lstStyle/>
            <a:p>
              <a:r>
                <a:rPr lang="en-US" sz="2800" b="1" dirty="0">
                  <a:solidFill>
                    <a:srgbClr val="8064A2">
                      <a:lumMod val="75000"/>
                    </a:srgbClr>
                  </a:solidFill>
                </a:rPr>
                <a:t>9</a:t>
              </a:r>
              <a:endParaRPr lang="en-US" b="1" dirty="0">
                <a:solidFill>
                  <a:srgbClr val="8064A2">
                    <a:lumMod val="75000"/>
                  </a:srgbClr>
                </a:solidFill>
              </a:endParaRPr>
            </a:p>
          </p:txBody>
        </p:sp>
        <p:sp>
          <p:nvSpPr>
            <p:cNvPr id="90" name="TextBox 89"/>
            <p:cNvSpPr txBox="1"/>
            <p:nvPr/>
          </p:nvSpPr>
          <p:spPr>
            <a:xfrm>
              <a:off x="762000" y="3124200"/>
              <a:ext cx="457200" cy="523220"/>
            </a:xfrm>
            <a:prstGeom prst="rect">
              <a:avLst/>
            </a:prstGeom>
            <a:noFill/>
            <a:ln>
              <a:noFill/>
            </a:ln>
          </p:spPr>
          <p:txBody>
            <a:bodyPr wrap="square" rtlCol="0">
              <a:spAutoFit/>
            </a:bodyPr>
            <a:lstStyle/>
            <a:p>
              <a:r>
                <a:rPr lang="en-US" sz="2800" b="1" dirty="0">
                  <a:solidFill>
                    <a:prstClr val="white"/>
                  </a:solidFill>
                </a:rPr>
                <a:t>6</a:t>
              </a:r>
              <a:endParaRPr lang="en-US" b="1" dirty="0">
                <a:solidFill>
                  <a:prstClr val="white"/>
                </a:solidFill>
              </a:endParaRPr>
            </a:p>
          </p:txBody>
        </p:sp>
        <p:sp>
          <p:nvSpPr>
            <p:cNvPr id="91" name="Rectangle 90"/>
            <p:cNvSpPr/>
            <p:nvPr/>
          </p:nvSpPr>
          <p:spPr>
            <a:xfrm>
              <a:off x="266700" y="571500"/>
              <a:ext cx="1447800" cy="646331"/>
            </a:xfrm>
            <a:prstGeom prst="rect">
              <a:avLst/>
            </a:prstGeom>
            <a:noFill/>
          </p:spPr>
          <p:txBody>
            <a:bodyPr wrap="square" lIns="91440" tIns="45720" rIns="91440" bIns="45720">
              <a:spAutoFit/>
            </a:bodyPr>
            <a:lstStyle/>
            <a:p>
              <a:pPr algn="ctr"/>
              <a:r>
                <a:rPr lang="en-US" sz="36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KKNI</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057400" y="2743200"/>
            <a:ext cx="4953000" cy="38862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
          <p:cNvGrpSpPr/>
          <p:nvPr/>
        </p:nvGrpSpPr>
        <p:grpSpPr>
          <a:xfrm>
            <a:off x="2163291" y="583563"/>
            <a:ext cx="4772027" cy="2281544"/>
            <a:chOff x="2163291" y="583563"/>
            <a:chExt cx="4772027" cy="2281544"/>
          </a:xfrm>
        </p:grpSpPr>
        <p:sp>
          <p:nvSpPr>
            <p:cNvPr id="27" name="Rectangle 26"/>
            <p:cNvSpPr/>
            <p:nvPr/>
          </p:nvSpPr>
          <p:spPr>
            <a:xfrm>
              <a:off x="2163291" y="583563"/>
              <a:ext cx="4772027" cy="228154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74" name="TextBox 7"/>
            <p:cNvSpPr txBox="1">
              <a:spLocks noChangeArrowheads="1"/>
            </p:cNvSpPr>
            <p:nvPr/>
          </p:nvSpPr>
          <p:spPr bwMode="auto">
            <a:xfrm>
              <a:off x="2209800" y="609600"/>
              <a:ext cx="4661472" cy="830997"/>
            </a:xfrm>
            <a:prstGeom prst="rect">
              <a:avLst/>
            </a:prstGeom>
            <a:noFill/>
            <a:ln w="9525">
              <a:noFill/>
              <a:miter lim="800000"/>
              <a:headEnd/>
              <a:tailEnd/>
            </a:ln>
          </p:spPr>
          <p:txBody>
            <a:bodyPr wrap="square" anchor="ctr">
              <a:spAutoFit/>
            </a:bodyPr>
            <a:lstStyle/>
            <a:p>
              <a:pPr marL="177800" indent="-177800" algn="ctr">
                <a:buFont typeface="Arial" pitchFamily="34" charset="0"/>
                <a:buChar char="•"/>
                <a:defRPr/>
              </a:pPr>
              <a:r>
                <a:rPr lang="en-US" sz="1600" b="1" dirty="0" err="1" smtClean="0">
                  <a:solidFill>
                    <a:schemeClr val="tx2">
                      <a:lumMod val="75000"/>
                    </a:schemeClr>
                  </a:solidFill>
                  <a:cs typeface="Arial" pitchFamily="34" charset="0"/>
                </a:rPr>
                <a:t>Analisis</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kebutuhan</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pasar</a:t>
              </a:r>
              <a:endParaRPr lang="en-US" sz="1600" b="1" dirty="0">
                <a:solidFill>
                  <a:schemeClr val="tx2">
                    <a:lumMod val="75000"/>
                  </a:schemeClr>
                </a:solidFill>
                <a:cs typeface="Arial" pitchFamily="34" charset="0"/>
              </a:endParaRPr>
            </a:p>
            <a:p>
              <a:pPr marL="82550" indent="-82550" algn="ctr">
                <a:buFont typeface="Arial" pitchFamily="34" charset="0"/>
                <a:buChar char="•"/>
                <a:defRPr/>
              </a:pP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Analisis</a:t>
              </a:r>
              <a:r>
                <a:rPr lang="en-US" sz="1600" b="1" dirty="0" smtClean="0">
                  <a:solidFill>
                    <a:schemeClr val="tx2">
                      <a:lumMod val="75000"/>
                    </a:schemeClr>
                  </a:solidFill>
                  <a:cs typeface="Arial" pitchFamily="34" charset="0"/>
                </a:rPr>
                <a:t> </a:t>
              </a:r>
              <a:r>
                <a:rPr lang="en-US" sz="1600" b="1" dirty="0" err="1">
                  <a:solidFill>
                    <a:schemeClr val="tx2">
                      <a:lumMod val="75000"/>
                    </a:schemeClr>
                  </a:solidFill>
                  <a:cs typeface="Arial" pitchFamily="34" charset="0"/>
                </a:rPr>
                <a:t>kebutuhan</a:t>
              </a:r>
              <a:r>
                <a:rPr lang="en-US" sz="1600" b="1" dirty="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pemangku</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kepentingan</a:t>
              </a:r>
              <a:endParaRPr lang="en-US" sz="1600" b="1" dirty="0" smtClean="0">
                <a:solidFill>
                  <a:schemeClr val="tx2">
                    <a:lumMod val="75000"/>
                  </a:schemeClr>
                </a:solidFill>
                <a:cs typeface="Arial" pitchFamily="34" charset="0"/>
              </a:endParaRPr>
            </a:p>
            <a:p>
              <a:pPr marL="82550" indent="-82550" algn="ctr">
                <a:buFont typeface="Arial" pitchFamily="34" charset="0"/>
                <a:buChar char="•"/>
                <a:defRPr/>
              </a:pPr>
              <a:r>
                <a:rPr lang="en-US" sz="1600" b="1" dirty="0" err="1" smtClean="0">
                  <a:solidFill>
                    <a:schemeClr val="tx2">
                      <a:lumMod val="75000"/>
                    </a:schemeClr>
                  </a:solidFill>
                  <a:cs typeface="Arial" pitchFamily="34" charset="0"/>
                </a:rPr>
                <a:t>Analisis</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perkembangan</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bidang</a:t>
              </a:r>
              <a:r>
                <a:rPr lang="en-US" sz="1600" b="1" dirty="0" smtClean="0">
                  <a:solidFill>
                    <a:schemeClr val="tx2">
                      <a:lumMod val="75000"/>
                    </a:schemeClr>
                  </a:solidFill>
                  <a:cs typeface="Arial" pitchFamily="34" charset="0"/>
                </a:rPr>
                <a:t> </a:t>
              </a:r>
              <a:r>
                <a:rPr lang="en-US" sz="1600" b="1" dirty="0" err="1" smtClean="0">
                  <a:solidFill>
                    <a:schemeClr val="tx2">
                      <a:lumMod val="75000"/>
                    </a:schemeClr>
                  </a:solidFill>
                  <a:cs typeface="Arial" pitchFamily="34" charset="0"/>
                </a:rPr>
                <a:t>keahlian</a:t>
              </a:r>
              <a:r>
                <a:rPr lang="en-US" sz="1600" b="1" dirty="0" smtClean="0">
                  <a:solidFill>
                    <a:schemeClr val="tx2">
                      <a:lumMod val="75000"/>
                    </a:schemeClr>
                  </a:solidFill>
                  <a:cs typeface="Arial" pitchFamily="34" charset="0"/>
                </a:rPr>
                <a:t>/</a:t>
              </a:r>
              <a:r>
                <a:rPr lang="en-US" sz="1600" b="1" dirty="0" err="1" smtClean="0">
                  <a:solidFill>
                    <a:schemeClr val="tx2">
                      <a:lumMod val="75000"/>
                    </a:schemeClr>
                  </a:solidFill>
                  <a:cs typeface="Arial" pitchFamily="34" charset="0"/>
                </a:rPr>
                <a:t>profesi</a:t>
              </a:r>
              <a:endParaRPr lang="en-US" sz="1600" dirty="0">
                <a:solidFill>
                  <a:schemeClr val="tx2">
                    <a:lumMod val="75000"/>
                  </a:schemeClr>
                </a:solidFill>
                <a:cs typeface="Arial" pitchFamily="34" charset="0"/>
              </a:endParaRPr>
            </a:p>
          </p:txBody>
        </p:sp>
        <p:grpSp>
          <p:nvGrpSpPr>
            <p:cNvPr id="3" name="Group 49"/>
            <p:cNvGrpSpPr>
              <a:grpSpLocks/>
            </p:cNvGrpSpPr>
            <p:nvPr/>
          </p:nvGrpSpPr>
          <p:grpSpPr bwMode="auto">
            <a:xfrm>
              <a:off x="3247390" y="1600200"/>
              <a:ext cx="2598420" cy="928541"/>
              <a:chOff x="3113396" y="1840666"/>
              <a:chExt cx="2598736" cy="928327"/>
            </a:xfrm>
            <a:solidFill>
              <a:srgbClr val="FFFFCC"/>
            </a:solidFill>
          </p:grpSpPr>
          <p:sp>
            <p:nvSpPr>
              <p:cNvPr id="11" name="Rectangle 10"/>
              <p:cNvSpPr/>
              <p:nvPr/>
            </p:nvSpPr>
            <p:spPr>
              <a:xfrm>
                <a:off x="3371237" y="1840666"/>
                <a:ext cx="2102819" cy="338476"/>
              </a:xfrm>
              <a:prstGeom prst="rect">
                <a:avLst/>
              </a:prstGeom>
              <a:noFill/>
              <a:ln w="9525">
                <a:noFill/>
              </a:ln>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1600" b="1" dirty="0" err="1" smtClean="0">
                    <a:ln w="1905"/>
                    <a:solidFill>
                      <a:schemeClr val="tx1"/>
                    </a:solidFill>
                    <a:cs typeface="Arial" pitchFamily="34" charset="0"/>
                  </a:rPr>
                  <a:t>Profil</a:t>
                </a:r>
                <a:r>
                  <a:rPr lang="en-US" sz="1600" b="1" dirty="0" smtClean="0">
                    <a:ln w="1905"/>
                    <a:solidFill>
                      <a:schemeClr val="tx1"/>
                    </a:solidFill>
                    <a:cs typeface="Arial" pitchFamily="34" charset="0"/>
                  </a:rPr>
                  <a:t> </a:t>
                </a:r>
                <a:r>
                  <a:rPr lang="en-US" sz="1600" b="1" dirty="0" err="1" smtClean="0">
                    <a:ln w="1905"/>
                    <a:solidFill>
                      <a:schemeClr val="tx1"/>
                    </a:solidFill>
                    <a:cs typeface="Arial" pitchFamily="34" charset="0"/>
                  </a:rPr>
                  <a:t>Lulusan</a:t>
                </a:r>
                <a:r>
                  <a:rPr lang="en-US" sz="1600" b="1" dirty="0" smtClean="0">
                    <a:ln w="1905"/>
                    <a:solidFill>
                      <a:schemeClr val="tx1"/>
                    </a:solidFill>
                    <a:cs typeface="Arial" pitchFamily="34" charset="0"/>
                  </a:rPr>
                  <a:t> </a:t>
                </a:r>
                <a:r>
                  <a:rPr lang="en-US" sz="1600" b="1" dirty="0" err="1" smtClean="0">
                    <a:ln w="1905"/>
                    <a:solidFill>
                      <a:schemeClr val="tx1"/>
                    </a:solidFill>
                    <a:cs typeface="Arial" pitchFamily="34" charset="0"/>
                  </a:rPr>
                  <a:t>Kursus</a:t>
                </a:r>
                <a:endParaRPr lang="en-US" sz="1600" b="1" dirty="0">
                  <a:ln w="1905"/>
                  <a:solidFill>
                    <a:schemeClr val="tx1"/>
                  </a:solidFill>
                  <a:cs typeface="Arial" pitchFamily="34" charset="0"/>
                </a:endParaRPr>
              </a:p>
            </p:txBody>
          </p:sp>
          <p:sp>
            <p:nvSpPr>
              <p:cNvPr id="12" name="Rectangle 11"/>
              <p:cNvSpPr/>
              <p:nvPr/>
            </p:nvSpPr>
            <p:spPr>
              <a:xfrm>
                <a:off x="3113396" y="2368975"/>
                <a:ext cx="2598736" cy="400018"/>
              </a:xfrm>
              <a:prstGeom prst="rect">
                <a:avLst/>
              </a:prstGeom>
              <a:noFill/>
              <a:ln>
                <a:noFill/>
              </a:ln>
              <a:effectLst/>
            </p:spPr>
            <p:txBody>
              <a:bodyPr>
                <a:spAutoFit/>
              </a:bodyPr>
              <a:lstStyle/>
              <a:p>
                <a:pPr algn="ctr">
                  <a:defRPr/>
                </a:pPr>
                <a:r>
                  <a:rPr lang="en-US" sz="2000" b="1" dirty="0" err="1" smtClean="0">
                    <a:ln w="1905"/>
                    <a:solidFill>
                      <a:srgbClr val="A80000"/>
                    </a:solidFill>
                    <a:cs typeface="Arial" pitchFamily="34" charset="0"/>
                  </a:rPr>
                  <a:t>Rumusan</a:t>
                </a:r>
                <a:r>
                  <a:rPr lang="en-US" sz="2000" b="1" dirty="0">
                    <a:ln w="1905"/>
                    <a:solidFill>
                      <a:srgbClr val="A80000"/>
                    </a:solidFill>
                    <a:cs typeface="Arial" pitchFamily="34" charset="0"/>
                  </a:rPr>
                  <a:t> </a:t>
                </a:r>
                <a:r>
                  <a:rPr lang="en-US" sz="2000" b="1" dirty="0" smtClean="0">
                    <a:ln w="1905"/>
                    <a:solidFill>
                      <a:srgbClr val="A80000"/>
                    </a:solidFill>
                    <a:cs typeface="Arial" pitchFamily="34" charset="0"/>
                  </a:rPr>
                  <a:t>  SKL</a:t>
                </a:r>
                <a:endParaRPr lang="en-US" sz="1400" b="1" dirty="0">
                  <a:ln w="1905"/>
                  <a:solidFill>
                    <a:srgbClr val="A80000"/>
                  </a:solidFill>
                  <a:cs typeface="Arial" pitchFamily="34" charset="0"/>
                </a:endParaRPr>
              </a:p>
            </p:txBody>
          </p:sp>
          <p:cxnSp>
            <p:nvCxnSpPr>
              <p:cNvPr id="18" name="Straight Arrow Connector 17"/>
              <p:cNvCxnSpPr/>
              <p:nvPr/>
            </p:nvCxnSpPr>
            <p:spPr>
              <a:xfrm rot="5400000">
                <a:off x="4314760" y="2262793"/>
                <a:ext cx="207419" cy="1922"/>
              </a:xfrm>
              <a:prstGeom prst="straightConnector1">
                <a:avLst/>
              </a:prstGeom>
              <a:grp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p:cNvCxnSpPr/>
            <p:nvPr/>
          </p:nvCxnSpPr>
          <p:spPr bwMode="auto">
            <a:xfrm rot="5400000">
              <a:off x="4457353" y="1438747"/>
              <a:ext cx="207466" cy="1922"/>
            </a:xfrm>
            <a:prstGeom prst="straightConnector1">
              <a:avLst/>
            </a:prstGeom>
            <a:solidFill>
              <a:srgbClr val="FFFFCC"/>
            </a:solid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 name="Group 82"/>
          <p:cNvGrpSpPr>
            <a:grpSpLocks/>
          </p:cNvGrpSpPr>
          <p:nvPr/>
        </p:nvGrpSpPr>
        <p:grpSpPr bwMode="auto">
          <a:xfrm>
            <a:off x="7086600" y="4800600"/>
            <a:ext cx="1838646" cy="738664"/>
            <a:chOff x="7071387" y="5892295"/>
            <a:chExt cx="1798403" cy="734536"/>
          </a:xfrm>
          <a:solidFill>
            <a:srgbClr val="FFC000"/>
          </a:solidFill>
        </p:grpSpPr>
        <p:sp>
          <p:nvSpPr>
            <p:cNvPr id="77" name="TextBox 32"/>
            <p:cNvSpPr txBox="1">
              <a:spLocks noChangeArrowheads="1"/>
            </p:cNvSpPr>
            <p:nvPr/>
          </p:nvSpPr>
          <p:spPr bwMode="auto">
            <a:xfrm>
              <a:off x="7304614" y="5892295"/>
              <a:ext cx="1565176" cy="734536"/>
            </a:xfrm>
            <a:prstGeom prst="rect">
              <a:avLst/>
            </a:prstGeom>
            <a:solidFill>
              <a:schemeClr val="accent3">
                <a:lumMod val="50000"/>
              </a:schemeClr>
            </a:solidFill>
            <a:ln w="12700">
              <a:noFill/>
              <a:miter lim="800000"/>
              <a:headEnd/>
              <a:tailEnd/>
            </a:ln>
          </p:spPr>
          <p:txBody>
            <a:bodyPr>
              <a:spAutoFit/>
            </a:bodyPr>
            <a:lstStyle/>
            <a:p>
              <a:pPr algn="ctr">
                <a:defRPr/>
              </a:pPr>
              <a:r>
                <a:rPr lang="en-US" sz="1400" b="1" dirty="0" err="1" smtClean="0">
                  <a:solidFill>
                    <a:schemeClr val="bg1"/>
                  </a:solidFill>
                  <a:latin typeface="Arial" pitchFamily="34" charset="0"/>
                  <a:cs typeface="Arial" pitchFamily="34" charset="0"/>
                </a:rPr>
                <a:t>Konsep</a:t>
              </a:r>
              <a:r>
                <a:rPr lang="en-US" sz="1400" b="1" dirty="0" smtClean="0">
                  <a:solidFill>
                    <a:schemeClr val="bg1"/>
                  </a:solidFill>
                  <a:latin typeface="Arial" pitchFamily="34" charset="0"/>
                  <a:cs typeface="Arial" pitchFamily="34" charset="0"/>
                </a:rPr>
                <a:t> &amp; </a:t>
              </a:r>
              <a:r>
                <a:rPr lang="en-US" sz="1400" b="1" dirty="0" err="1" smtClean="0">
                  <a:solidFill>
                    <a:schemeClr val="bg1"/>
                  </a:solidFill>
                  <a:latin typeface="Arial" pitchFamily="34" charset="0"/>
                  <a:cs typeface="Arial" pitchFamily="34" charset="0"/>
                </a:rPr>
                <a:t>Strategi</a:t>
              </a:r>
              <a:r>
                <a:rPr lang="en-US" sz="1400" b="1" dirty="0" smtClean="0">
                  <a:solidFill>
                    <a:schemeClr val="bg1"/>
                  </a:solidFill>
                  <a:latin typeface="Arial" pitchFamily="34" charset="0"/>
                  <a:cs typeface="Arial" pitchFamily="34" charset="0"/>
                </a:rPr>
                <a:t> </a:t>
              </a:r>
              <a:r>
                <a:rPr lang="en-US" sz="1400" b="1" dirty="0" err="1">
                  <a:solidFill>
                    <a:schemeClr val="bg1"/>
                  </a:solidFill>
                  <a:latin typeface="Arial" pitchFamily="34" charset="0"/>
                  <a:cs typeface="Arial" pitchFamily="34" charset="0"/>
                </a:rPr>
                <a:t>pembelajaran</a:t>
              </a:r>
              <a:r>
                <a:rPr lang="en-US" sz="1400" b="1" dirty="0">
                  <a:solidFill>
                    <a:schemeClr val="bg1"/>
                  </a:solidFill>
                  <a:latin typeface="Arial" pitchFamily="34" charset="0"/>
                  <a:cs typeface="Arial" pitchFamily="34" charset="0"/>
                </a:rPr>
                <a:t> </a:t>
              </a:r>
            </a:p>
          </p:txBody>
        </p:sp>
        <p:sp>
          <p:nvSpPr>
            <p:cNvPr id="79" name="Right Arrow 78"/>
            <p:cNvSpPr/>
            <p:nvPr/>
          </p:nvSpPr>
          <p:spPr bwMode="auto">
            <a:xfrm flipH="1" flipV="1">
              <a:off x="7071387" y="5977932"/>
              <a:ext cx="189762" cy="546995"/>
            </a:xfrm>
            <a:prstGeom prst="rightArrow">
              <a:avLst>
                <a:gd name="adj1" fmla="val 50000"/>
                <a:gd name="adj2" fmla="val 71256"/>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 name="Group 52"/>
          <p:cNvGrpSpPr>
            <a:grpSpLocks/>
          </p:cNvGrpSpPr>
          <p:nvPr/>
        </p:nvGrpSpPr>
        <p:grpSpPr bwMode="auto">
          <a:xfrm>
            <a:off x="7104679" y="1833654"/>
            <a:ext cx="1855024" cy="985746"/>
            <a:chOff x="6423467" y="1861542"/>
            <a:chExt cx="1855276" cy="510647"/>
          </a:xfrm>
          <a:solidFill>
            <a:schemeClr val="accent2">
              <a:lumMod val="75000"/>
            </a:schemeClr>
          </a:solidFill>
        </p:grpSpPr>
        <p:sp>
          <p:nvSpPr>
            <p:cNvPr id="90" name="TextBox 35"/>
            <p:cNvSpPr txBox="1">
              <a:spLocks noChangeArrowheads="1"/>
            </p:cNvSpPr>
            <p:nvPr/>
          </p:nvSpPr>
          <p:spPr bwMode="auto">
            <a:xfrm>
              <a:off x="6679976" y="1866752"/>
              <a:ext cx="1598767" cy="494257"/>
            </a:xfrm>
            <a:prstGeom prst="rect">
              <a:avLst/>
            </a:prstGeom>
            <a:grpFill/>
            <a:ln w="9525">
              <a:noFill/>
              <a:miter lim="800000"/>
              <a:headEnd/>
              <a:tailEnd/>
            </a:ln>
          </p:spPr>
          <p:txBody>
            <a:bodyPr wrap="square" anchor="ctr">
              <a:spAutoFit/>
            </a:bodyPr>
            <a:lstStyle/>
            <a:p>
              <a:pPr algn="ctr">
                <a:defRPr/>
              </a:pPr>
              <a:r>
                <a:rPr lang="en-US" sz="1400" b="1" dirty="0" smtClean="0">
                  <a:solidFill>
                    <a:schemeClr val="bg1"/>
                  </a:solidFill>
                  <a:latin typeface="Arial" pitchFamily="34" charset="0"/>
                </a:rPr>
                <a:t>KKNI </a:t>
              </a:r>
              <a:r>
                <a:rPr lang="en-US" sz="1400" b="1" dirty="0">
                  <a:solidFill>
                    <a:schemeClr val="bg1"/>
                  </a:solidFill>
                  <a:latin typeface="Arial" pitchFamily="34" charset="0"/>
                </a:rPr>
                <a:t>,</a:t>
              </a:r>
              <a:r>
                <a:rPr lang="en-US" sz="1400" b="1" dirty="0" smtClean="0">
                  <a:solidFill>
                    <a:schemeClr val="bg1"/>
                  </a:solidFill>
                  <a:latin typeface="Arial" pitchFamily="34" charset="0"/>
                </a:rPr>
                <a:t>SNP, SKKNI, </a:t>
              </a:r>
              <a:r>
                <a:rPr lang="en-US" sz="1400" b="1" dirty="0" err="1" smtClean="0">
                  <a:solidFill>
                    <a:schemeClr val="bg1"/>
                  </a:solidFill>
                  <a:latin typeface="Arial" pitchFamily="34" charset="0"/>
                </a:rPr>
                <a:t>Standar</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Industri</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Standar</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layanan</a:t>
              </a:r>
              <a:endParaRPr lang="en-US" sz="1400" b="1" dirty="0">
                <a:solidFill>
                  <a:schemeClr val="bg1"/>
                </a:solidFill>
                <a:latin typeface="Arial" pitchFamily="34" charset="0"/>
              </a:endParaRPr>
            </a:p>
          </p:txBody>
        </p:sp>
        <p:sp>
          <p:nvSpPr>
            <p:cNvPr id="93" name="Right Arrow 92"/>
            <p:cNvSpPr/>
            <p:nvPr/>
          </p:nvSpPr>
          <p:spPr>
            <a:xfrm flipH="1" flipV="1">
              <a:off x="6423467" y="1861542"/>
              <a:ext cx="202871" cy="510647"/>
            </a:xfrm>
            <a:prstGeom prst="rightArrow">
              <a:avLst>
                <a:gd name="adj1" fmla="val 50000"/>
                <a:gd name="adj2" fmla="val 7125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5" name="Rectangle 24"/>
          <p:cNvSpPr/>
          <p:nvPr/>
        </p:nvSpPr>
        <p:spPr>
          <a:xfrm>
            <a:off x="2209800" y="2777315"/>
            <a:ext cx="4664075" cy="2533650"/>
          </a:xfrm>
          <a:prstGeom prst="rect">
            <a:avLst/>
          </a:prstGeom>
          <a:no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5770" tIns="42885" rIns="85770" bIns="42885" anchor="ctr"/>
          <a:lstStyle/>
          <a:p>
            <a:pPr algn="ctr">
              <a:defRPr/>
            </a:pPr>
            <a:endParaRPr lang="en-US" dirty="0"/>
          </a:p>
        </p:txBody>
      </p:sp>
      <p:grpSp>
        <p:nvGrpSpPr>
          <p:cNvPr id="7" name="Group 4"/>
          <p:cNvGrpSpPr/>
          <p:nvPr/>
        </p:nvGrpSpPr>
        <p:grpSpPr>
          <a:xfrm>
            <a:off x="2163292" y="2786284"/>
            <a:ext cx="4772026" cy="2436386"/>
            <a:chOff x="2163292" y="2786284"/>
            <a:chExt cx="4772026" cy="2436386"/>
          </a:xfrm>
          <a:solidFill>
            <a:srgbClr val="E4F2A0"/>
          </a:solidFill>
        </p:grpSpPr>
        <p:sp>
          <p:nvSpPr>
            <p:cNvPr id="94" name="Rectangle 93"/>
            <p:cNvSpPr/>
            <p:nvPr/>
          </p:nvSpPr>
          <p:spPr>
            <a:xfrm>
              <a:off x="2163292" y="2912608"/>
              <a:ext cx="4772026" cy="23100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7"/>
            <p:cNvGrpSpPr>
              <a:grpSpLocks/>
            </p:cNvGrpSpPr>
            <p:nvPr/>
          </p:nvGrpSpPr>
          <p:grpSpPr bwMode="auto">
            <a:xfrm>
              <a:off x="4272049" y="2786284"/>
              <a:ext cx="521967" cy="453686"/>
              <a:chOff x="4151014" y="3019970"/>
              <a:chExt cx="521908" cy="442825"/>
            </a:xfrm>
            <a:grpFill/>
          </p:grpSpPr>
          <p:cxnSp>
            <p:nvCxnSpPr>
              <p:cNvPr id="69" name="Straight Arrow Connector 68"/>
              <p:cNvCxnSpPr/>
              <p:nvPr/>
            </p:nvCxnSpPr>
            <p:spPr>
              <a:xfrm>
                <a:off x="4151014" y="3462122"/>
                <a:ext cx="521908" cy="673"/>
              </a:xfrm>
              <a:prstGeom prst="straightConnector1">
                <a:avLst/>
              </a:prstGeom>
              <a:grpFill/>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4204492" y="3236079"/>
                <a:ext cx="43221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263" name="TextBox 14"/>
            <p:cNvSpPr txBox="1">
              <a:spLocks noChangeArrowheads="1"/>
            </p:cNvSpPr>
            <p:nvPr/>
          </p:nvSpPr>
          <p:spPr bwMode="auto">
            <a:xfrm>
              <a:off x="2264727" y="3062565"/>
              <a:ext cx="1928793" cy="1323439"/>
            </a:xfrm>
            <a:prstGeom prst="rect">
              <a:avLst/>
            </a:prstGeom>
            <a:grpFill/>
            <a:ln w="9525">
              <a:solidFill>
                <a:schemeClr val="bg1"/>
              </a:solidFill>
              <a:miter lim="800000"/>
              <a:headEnd/>
              <a:tailEnd/>
            </a:ln>
          </p:spPr>
          <p:txBody>
            <a:bodyPr wrap="square">
              <a:spAutoFit/>
            </a:bodyPr>
            <a:lstStyle/>
            <a:p>
              <a:pPr marL="114300" algn="r">
                <a:defRPr/>
              </a:pPr>
              <a:r>
                <a:rPr lang="en-US" sz="1600" b="1" dirty="0" err="1" smtClean="0"/>
                <a:t>Pemilihan</a:t>
              </a:r>
              <a:r>
                <a:rPr lang="en-US" sz="1600" b="1" dirty="0" smtClean="0">
                  <a:latin typeface="+mn-lt"/>
                </a:rPr>
                <a:t> </a:t>
              </a:r>
            </a:p>
            <a:p>
              <a:pPr marL="114300" algn="r">
                <a:defRPr/>
              </a:pPr>
              <a:r>
                <a:rPr lang="en-US" sz="1600" b="1" dirty="0" err="1" smtClean="0">
                  <a:latin typeface="+mn-lt"/>
                </a:rPr>
                <a:t>Bahan</a:t>
              </a:r>
              <a:r>
                <a:rPr lang="en-US" sz="1600" b="1" dirty="0" smtClean="0">
                  <a:latin typeface="+mn-lt"/>
                </a:rPr>
                <a:t> </a:t>
              </a:r>
              <a:r>
                <a:rPr lang="en-US" sz="1600" b="1" dirty="0" err="1" smtClean="0">
                  <a:latin typeface="+mn-lt"/>
                </a:rPr>
                <a:t>Kajian</a:t>
              </a:r>
              <a:r>
                <a:rPr lang="en-US" sz="1600" b="1" dirty="0" smtClean="0">
                  <a:latin typeface="+mn-lt"/>
                </a:rPr>
                <a:t> (BK) </a:t>
              </a:r>
              <a:r>
                <a:rPr lang="en-US" sz="1600" b="1" dirty="0">
                  <a:latin typeface="+mn-lt"/>
                </a:rPr>
                <a:t>:</a:t>
              </a:r>
            </a:p>
            <a:p>
              <a:pPr marL="114300" algn="r">
                <a:defRPr/>
              </a:pPr>
              <a:r>
                <a:rPr lang="en-US" sz="1600" dirty="0" err="1" smtClean="0">
                  <a:latin typeface="+mn-lt"/>
                </a:rPr>
                <a:t>keluasan</a:t>
              </a:r>
              <a:r>
                <a:rPr lang="en-US" sz="1600" dirty="0">
                  <a:latin typeface="+mn-lt"/>
                </a:rPr>
                <a:t>,</a:t>
              </a:r>
            </a:p>
            <a:p>
              <a:pPr marL="114300" algn="r">
                <a:defRPr/>
              </a:pPr>
              <a:r>
                <a:rPr lang="en-US" sz="1600" dirty="0" err="1" smtClean="0">
                  <a:latin typeface="+mn-lt"/>
                </a:rPr>
                <a:t>kedalaman</a:t>
              </a:r>
              <a:r>
                <a:rPr lang="en-US" sz="1600" dirty="0">
                  <a:latin typeface="+mn-lt"/>
                </a:rPr>
                <a:t>,</a:t>
              </a:r>
            </a:p>
            <a:p>
              <a:pPr marL="114300" algn="r">
                <a:defRPr/>
              </a:pPr>
              <a:r>
                <a:rPr lang="en-US" sz="1600" dirty="0" err="1"/>
                <a:t>t</a:t>
              </a:r>
              <a:r>
                <a:rPr lang="en-US" sz="1600" dirty="0" err="1" smtClean="0">
                  <a:latin typeface="+mn-lt"/>
                </a:rPr>
                <a:t>ingkat</a:t>
              </a:r>
              <a:r>
                <a:rPr lang="en-US" sz="1600" dirty="0" smtClean="0">
                  <a:latin typeface="+mn-lt"/>
                </a:rPr>
                <a:t> </a:t>
              </a:r>
              <a:r>
                <a:rPr lang="en-US" sz="1600" dirty="0" err="1" smtClean="0"/>
                <a:t>penguasaan</a:t>
              </a:r>
              <a:r>
                <a:rPr lang="en-US" sz="1600" dirty="0" smtClean="0">
                  <a:latin typeface="+mn-lt"/>
                </a:rPr>
                <a:t>  </a:t>
              </a:r>
              <a:endParaRPr lang="en-US" dirty="0">
                <a:latin typeface="+mn-lt"/>
              </a:endParaRPr>
            </a:p>
          </p:txBody>
        </p:sp>
        <p:sp>
          <p:nvSpPr>
            <p:cNvPr id="52257" name="TextBox 16"/>
            <p:cNvSpPr txBox="1">
              <a:spLocks noChangeArrowheads="1"/>
            </p:cNvSpPr>
            <p:nvPr/>
          </p:nvSpPr>
          <p:spPr bwMode="auto">
            <a:xfrm>
              <a:off x="4874908" y="3073512"/>
              <a:ext cx="1971019" cy="1323439"/>
            </a:xfrm>
            <a:prstGeom prst="rect">
              <a:avLst/>
            </a:prstGeom>
            <a:grpFill/>
            <a:ln w="9525">
              <a:solidFill>
                <a:schemeClr val="bg1"/>
              </a:solidFill>
              <a:miter lim="800000"/>
              <a:headEnd/>
              <a:tailEnd/>
            </a:ln>
          </p:spPr>
          <p:txBody>
            <a:bodyPr wrap="square">
              <a:spAutoFit/>
            </a:bodyPr>
            <a:lstStyle/>
            <a:p>
              <a:pPr>
                <a:defRPr/>
              </a:pPr>
              <a:r>
                <a:rPr lang="en-US" sz="1600" b="1" dirty="0" err="1" smtClean="0">
                  <a:latin typeface="+mn-lt"/>
                </a:rPr>
                <a:t>Matriks</a:t>
              </a:r>
              <a:r>
                <a:rPr lang="en-US" sz="1600" b="1" dirty="0" smtClean="0">
                  <a:latin typeface="+mn-lt"/>
                </a:rPr>
                <a:t> </a:t>
              </a:r>
              <a:r>
                <a:rPr lang="en-US" sz="1600" dirty="0" err="1" smtClean="0">
                  <a:latin typeface="+mn-lt"/>
                </a:rPr>
                <a:t>antara</a:t>
              </a:r>
              <a:r>
                <a:rPr lang="en-US" sz="1600" dirty="0" smtClean="0">
                  <a:latin typeface="+mn-lt"/>
                </a:rPr>
                <a:t>  </a:t>
              </a:r>
              <a:r>
                <a:rPr lang="en-US" sz="1600" dirty="0" err="1" smtClean="0"/>
                <a:t>Bahan</a:t>
              </a:r>
              <a:r>
                <a:rPr lang="en-US" sz="1600" dirty="0" smtClean="0"/>
                <a:t> </a:t>
              </a:r>
              <a:r>
                <a:rPr lang="en-US" sz="1600" dirty="0" err="1" smtClean="0"/>
                <a:t>Kajian</a:t>
              </a:r>
              <a:r>
                <a:rPr lang="en-US" sz="1600" dirty="0" smtClean="0"/>
                <a:t> </a:t>
              </a:r>
              <a:r>
                <a:rPr lang="en-US" sz="1600" dirty="0" err="1" smtClean="0"/>
                <a:t>dengan</a:t>
              </a:r>
              <a:r>
                <a:rPr lang="en-US" sz="1600" dirty="0" smtClean="0"/>
                <a:t> </a:t>
              </a:r>
              <a:r>
                <a:rPr lang="en-US" sz="1600" dirty="0" err="1" smtClean="0"/>
                <a:t>sikap</a:t>
              </a:r>
              <a:r>
                <a:rPr lang="en-US" sz="1600" dirty="0" smtClean="0"/>
                <a:t> </a:t>
              </a:r>
              <a:r>
                <a:rPr lang="en-US" sz="1600" dirty="0" err="1" smtClean="0"/>
                <a:t>dan</a:t>
              </a:r>
              <a:r>
                <a:rPr lang="en-US" sz="1600" dirty="0" smtClean="0"/>
                <a:t> </a:t>
              </a:r>
              <a:r>
                <a:rPr lang="en-US" sz="1600" dirty="0" err="1" smtClean="0"/>
                <a:t>ketrampilan</a:t>
              </a:r>
              <a:r>
                <a:rPr lang="en-US" sz="1600" dirty="0" smtClean="0"/>
                <a:t> yang </a:t>
              </a:r>
              <a:r>
                <a:rPr lang="en-US" sz="1600" dirty="0" err="1" smtClean="0"/>
                <a:t>harus</a:t>
              </a:r>
              <a:r>
                <a:rPr lang="en-US" sz="1600" dirty="0" smtClean="0"/>
                <a:t> </a:t>
              </a:r>
              <a:r>
                <a:rPr lang="en-US" sz="1600" dirty="0" err="1" smtClean="0"/>
                <a:t>dimiliki</a:t>
              </a:r>
              <a:endParaRPr lang="en-US" sz="1600" dirty="0" smtClean="0"/>
            </a:p>
          </p:txBody>
        </p:sp>
        <p:sp>
          <p:nvSpPr>
            <p:cNvPr id="52258" name="TextBox 18"/>
            <p:cNvSpPr txBox="1">
              <a:spLocks noChangeArrowheads="1"/>
            </p:cNvSpPr>
            <p:nvPr/>
          </p:nvSpPr>
          <p:spPr bwMode="auto">
            <a:xfrm>
              <a:off x="3352800" y="4572000"/>
              <a:ext cx="2286000" cy="584775"/>
            </a:xfrm>
            <a:prstGeom prst="rect">
              <a:avLst/>
            </a:prstGeom>
            <a:grpFill/>
            <a:ln w="9525">
              <a:solidFill>
                <a:schemeClr val="bg1"/>
              </a:solidFill>
              <a:miter lim="800000"/>
              <a:headEnd/>
              <a:tailEnd/>
            </a:ln>
          </p:spPr>
          <p:txBody>
            <a:bodyPr wrap="square">
              <a:spAutoFit/>
            </a:bodyPr>
            <a:lstStyle/>
            <a:p>
              <a:pPr algn="ctr">
                <a:defRPr/>
              </a:pPr>
              <a:r>
                <a:rPr lang="en-US" sz="1600" dirty="0" err="1">
                  <a:latin typeface="+mn-lt"/>
                </a:rPr>
                <a:t>Konsep</a:t>
              </a:r>
              <a:r>
                <a:rPr lang="en-US" sz="1600" dirty="0">
                  <a:latin typeface="+mn-lt"/>
                </a:rPr>
                <a:t> </a:t>
              </a:r>
              <a:r>
                <a:rPr lang="en-US" sz="1600" b="1" dirty="0" err="1">
                  <a:latin typeface="+mn-lt"/>
                </a:rPr>
                <a:t>mata</a:t>
              </a:r>
              <a:r>
                <a:rPr lang="en-US" sz="1600" b="1" dirty="0">
                  <a:latin typeface="+mn-lt"/>
                </a:rPr>
                <a:t> </a:t>
              </a:r>
              <a:r>
                <a:rPr lang="en-US" sz="1600" b="1" dirty="0" err="1" smtClean="0">
                  <a:latin typeface="+mn-lt"/>
                </a:rPr>
                <a:t>pelajaran</a:t>
              </a:r>
              <a:r>
                <a:rPr lang="en-US" sz="1600" b="1" dirty="0" smtClean="0">
                  <a:latin typeface="+mn-lt"/>
                </a:rPr>
                <a:t> </a:t>
              </a:r>
              <a:r>
                <a:rPr lang="en-US" sz="1600" dirty="0" err="1" smtClean="0">
                  <a:latin typeface="+mn-lt"/>
                </a:rPr>
                <a:t>dan</a:t>
              </a:r>
              <a:r>
                <a:rPr lang="en-US" sz="1600" dirty="0" smtClean="0">
                  <a:latin typeface="+mn-lt"/>
                </a:rPr>
                <a:t> </a:t>
              </a:r>
              <a:r>
                <a:rPr lang="en-US" sz="1600" b="1" dirty="0" err="1" smtClean="0">
                  <a:latin typeface="+mn-lt"/>
                </a:rPr>
                <a:t>waktu</a:t>
              </a:r>
              <a:r>
                <a:rPr lang="en-US" sz="1600" b="1" dirty="0" smtClean="0">
                  <a:latin typeface="+mn-lt"/>
                </a:rPr>
                <a:t> </a:t>
              </a:r>
              <a:r>
                <a:rPr lang="en-US" sz="1600" b="1" dirty="0" err="1" smtClean="0">
                  <a:latin typeface="+mn-lt"/>
                </a:rPr>
                <a:t>belajar</a:t>
              </a:r>
              <a:endParaRPr lang="en-US" sz="1600" b="1" dirty="0">
                <a:latin typeface="+mn-lt"/>
              </a:endParaRPr>
            </a:p>
          </p:txBody>
        </p:sp>
        <p:cxnSp>
          <p:nvCxnSpPr>
            <p:cNvPr id="113" name="Elbow Connector 112"/>
            <p:cNvCxnSpPr/>
            <p:nvPr/>
          </p:nvCxnSpPr>
          <p:spPr>
            <a:xfrm>
              <a:off x="3166593" y="4429425"/>
              <a:ext cx="357814" cy="381000"/>
            </a:xfrm>
            <a:prstGeom prst="bentConnector3">
              <a:avLst>
                <a:gd name="adj1" fmla="val -6000"/>
              </a:avLst>
            </a:prstGeom>
            <a:grp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10800000" flipV="1">
              <a:off x="5549121" y="4432305"/>
              <a:ext cx="351308" cy="381000"/>
            </a:xfrm>
            <a:prstGeom prst="bentConnector3">
              <a:avLst>
                <a:gd name="adj1" fmla="val -1851"/>
              </a:avLst>
            </a:prstGeom>
            <a:grpFill/>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8" name="Rectangle 67"/>
          <p:cNvSpPr/>
          <p:nvPr/>
        </p:nvSpPr>
        <p:spPr bwMode="auto">
          <a:xfrm>
            <a:off x="3242027" y="5431690"/>
            <a:ext cx="2573592" cy="966394"/>
          </a:xfrm>
          <a:prstGeom prst="rect">
            <a:avLst/>
          </a:prstGeom>
          <a:noFill/>
          <a:ln w="12700" cap="flat" cmpd="sng" algn="ctr">
            <a:solidFill>
              <a:schemeClr val="bg1"/>
            </a:solidFill>
            <a:prstDash val="solid"/>
            <a:round/>
            <a:headEnd type="none" w="med" len="med"/>
            <a:tailEnd type="none" w="med" len="med"/>
          </a:ln>
          <a:effectLst/>
        </p:spPr>
        <p:txBody>
          <a:bodyPr lIns="85770" tIns="42885" rIns="85770" bIns="42885"/>
          <a:lstStyle/>
          <a:p>
            <a:pPr algn="ctr">
              <a:defRPr/>
            </a:pPr>
            <a:endParaRPr lang="en-US" b="1" dirty="0">
              <a:solidFill>
                <a:srgbClr val="FF6600"/>
              </a:solidFill>
              <a:effectLst>
                <a:outerShdw blurRad="38100" dist="38100" dir="2700000" algn="tl">
                  <a:srgbClr val="000000">
                    <a:alpha val="43137"/>
                  </a:srgbClr>
                </a:outerShdw>
              </a:effectLst>
              <a:latin typeface="Arial" pitchFamily="34" charset="0"/>
            </a:endParaRPr>
          </a:p>
        </p:txBody>
      </p:sp>
      <p:grpSp>
        <p:nvGrpSpPr>
          <p:cNvPr id="9" name="Group 7"/>
          <p:cNvGrpSpPr/>
          <p:nvPr/>
        </p:nvGrpSpPr>
        <p:grpSpPr>
          <a:xfrm>
            <a:off x="2163292" y="5118494"/>
            <a:ext cx="4772026" cy="1427605"/>
            <a:chOff x="2163292" y="5118494"/>
            <a:chExt cx="4772026" cy="1427605"/>
          </a:xfrm>
          <a:solidFill>
            <a:schemeClr val="accent3">
              <a:lumMod val="40000"/>
              <a:lumOff val="60000"/>
            </a:schemeClr>
          </a:solidFill>
        </p:grpSpPr>
        <p:sp>
          <p:nvSpPr>
            <p:cNvPr id="102" name="Rectangle 101"/>
            <p:cNvSpPr/>
            <p:nvPr/>
          </p:nvSpPr>
          <p:spPr>
            <a:xfrm>
              <a:off x="2163292" y="5275397"/>
              <a:ext cx="4772026" cy="12707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39" name="TextBox 31"/>
            <p:cNvSpPr txBox="1">
              <a:spLocks noChangeArrowheads="1"/>
            </p:cNvSpPr>
            <p:nvPr/>
          </p:nvSpPr>
          <p:spPr bwMode="auto">
            <a:xfrm>
              <a:off x="3238768" y="5475905"/>
              <a:ext cx="2590800" cy="584775"/>
            </a:xfrm>
            <a:prstGeom prst="rect">
              <a:avLst/>
            </a:prstGeom>
            <a:grpFill/>
            <a:ln w="9525">
              <a:noFill/>
              <a:miter lim="800000"/>
              <a:headEnd/>
              <a:tailEnd/>
            </a:ln>
          </p:spPr>
          <p:txBody>
            <a:bodyPr wrap="square">
              <a:spAutoFit/>
            </a:bodyPr>
            <a:lstStyle/>
            <a:p>
              <a:pPr algn="ctr"/>
              <a:r>
                <a:rPr lang="en-US" sz="1600" b="1" dirty="0" err="1" smtClean="0">
                  <a:cs typeface="Arial" charset="0"/>
                </a:rPr>
                <a:t>Susunan</a:t>
              </a:r>
              <a:r>
                <a:rPr lang="en-US" sz="1600" b="1" dirty="0" smtClean="0">
                  <a:cs typeface="Arial" charset="0"/>
                </a:rPr>
                <a:t> Mata </a:t>
              </a:r>
              <a:r>
                <a:rPr lang="en-US" sz="1600" b="1" dirty="0" err="1" smtClean="0">
                  <a:cs typeface="Arial" charset="0"/>
                </a:rPr>
                <a:t>Pelajaran</a:t>
              </a:r>
              <a:r>
                <a:rPr lang="en-US" sz="1600" b="1" dirty="0" smtClean="0">
                  <a:cs typeface="Arial" charset="0"/>
                </a:rPr>
                <a:t> &amp;</a:t>
              </a:r>
            </a:p>
            <a:p>
              <a:pPr algn="ctr"/>
              <a:r>
                <a:rPr lang="en-US" sz="1600" b="1" dirty="0" err="1" smtClean="0">
                  <a:cs typeface="Arial" charset="0"/>
                </a:rPr>
                <a:t>Rencana</a:t>
              </a:r>
              <a:r>
                <a:rPr lang="en-US" sz="1600" b="1" dirty="0" smtClean="0">
                  <a:cs typeface="Arial" charset="0"/>
                </a:rPr>
                <a:t> </a:t>
              </a:r>
              <a:r>
                <a:rPr lang="en-US" sz="1600" b="1" dirty="0" err="1" smtClean="0">
                  <a:cs typeface="Arial" charset="0"/>
                </a:rPr>
                <a:t>pembelajaran</a:t>
              </a:r>
              <a:endParaRPr lang="en-US" sz="1600" b="1" dirty="0">
                <a:cs typeface="Arial" charset="0"/>
              </a:endParaRPr>
            </a:p>
          </p:txBody>
        </p:sp>
        <p:cxnSp>
          <p:nvCxnSpPr>
            <p:cNvPr id="56" name="Straight Arrow Connector 55"/>
            <p:cNvCxnSpPr/>
            <p:nvPr/>
          </p:nvCxnSpPr>
          <p:spPr bwMode="auto">
            <a:xfrm rot="5400000">
              <a:off x="4395684" y="5243724"/>
              <a:ext cx="251903" cy="144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2895600" y="6096000"/>
              <a:ext cx="3276600" cy="332829"/>
            </a:xfrm>
            <a:prstGeom prst="rect">
              <a:avLst/>
            </a:prstGeom>
            <a:grpFill/>
            <a:ln w="9525">
              <a:noFill/>
              <a:miter lim="800000"/>
              <a:headEnd/>
              <a:tailEnd/>
            </a:ln>
          </p:spPr>
          <p:txBody>
            <a:bodyPr wrap="square" lIns="85770" tIns="42885" rIns="85770" bIns="42885">
              <a:spAutoFit/>
            </a:bodyPr>
            <a:lstStyle/>
            <a:p>
              <a:pPr algn="ctr"/>
              <a:r>
                <a:rPr lang="en-US" sz="1600" b="1" dirty="0" smtClean="0">
                  <a:solidFill>
                    <a:srgbClr val="C00000"/>
                  </a:solidFill>
                  <a:cs typeface="Arial" charset="0"/>
                </a:rPr>
                <a:t>(DOKUMEN KURIKULUM KURSUS) </a:t>
              </a:r>
              <a:endParaRPr lang="en-US" sz="1600" b="1" dirty="0">
                <a:solidFill>
                  <a:srgbClr val="C00000"/>
                </a:solidFill>
                <a:cs typeface="Arial" charset="0"/>
              </a:endParaRPr>
            </a:p>
          </p:txBody>
        </p:sp>
      </p:grpSp>
      <p:sp>
        <p:nvSpPr>
          <p:cNvPr id="74" name="Pentagon 73"/>
          <p:cNvSpPr/>
          <p:nvPr/>
        </p:nvSpPr>
        <p:spPr>
          <a:xfrm>
            <a:off x="228600" y="1295400"/>
            <a:ext cx="1828801" cy="762000"/>
          </a:xfrm>
          <a:prstGeom prst="homePlate">
            <a:avLst>
              <a:gd name="adj" fmla="val 375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ln w="1905"/>
                <a:solidFill>
                  <a:srgbClr val="FFFF00"/>
                </a:solidFill>
                <a:effectLst>
                  <a:outerShdw blurRad="38100" dist="38100" dir="2700000" algn="tl">
                    <a:srgbClr val="000000">
                      <a:alpha val="43137"/>
                    </a:srgbClr>
                  </a:outerShdw>
                </a:effectLst>
                <a:latin typeface="Arial" pitchFamily="34" charset="0"/>
              </a:rPr>
              <a:t>Tugas</a:t>
            </a:r>
            <a:r>
              <a:rPr lang="en-US" sz="1400" b="1" dirty="0" smtClean="0">
                <a:ln w="1905"/>
                <a:solidFill>
                  <a:srgbClr val="FFFF00"/>
                </a:solidFill>
                <a:effectLst>
                  <a:outerShdw blurRad="38100" dist="38100" dir="2700000" algn="tl">
                    <a:srgbClr val="000000">
                      <a:alpha val="43137"/>
                    </a:srgbClr>
                  </a:outerShdw>
                </a:effectLst>
                <a:latin typeface="Arial" pitchFamily="34" charset="0"/>
              </a:rPr>
              <a:t> </a:t>
            </a:r>
            <a:r>
              <a:rPr lang="en-US" sz="1400" b="1" dirty="0" err="1" smtClean="0">
                <a:ln w="1905"/>
                <a:solidFill>
                  <a:schemeClr val="bg1"/>
                </a:solidFill>
                <a:effectLst>
                  <a:outerShdw blurRad="38100" dist="38100" dir="2700000" algn="tl">
                    <a:srgbClr val="000000">
                      <a:alpha val="43137"/>
                    </a:srgbClr>
                  </a:outerShdw>
                </a:effectLst>
                <a:latin typeface="Arial" pitchFamily="34" charset="0"/>
              </a:rPr>
              <a:t>Asosiasi</a:t>
            </a:r>
            <a:r>
              <a:rPr lang="en-US" sz="1400" b="1" dirty="0" smtClean="0">
                <a:ln w="1905"/>
                <a:solidFill>
                  <a:schemeClr val="bg1"/>
                </a:solidFill>
                <a:effectLst>
                  <a:outerShdw blurRad="38100" dist="38100" dir="2700000" algn="tl">
                    <a:srgbClr val="000000">
                      <a:alpha val="43137"/>
                    </a:srgbClr>
                  </a:outerShdw>
                </a:effectLst>
                <a:latin typeface="Arial" pitchFamily="34" charset="0"/>
              </a:rPr>
              <a:t> &amp; Stake Holder</a:t>
            </a:r>
          </a:p>
        </p:txBody>
      </p:sp>
      <p:sp>
        <p:nvSpPr>
          <p:cNvPr id="81" name="Pentagon 80"/>
          <p:cNvSpPr/>
          <p:nvPr/>
        </p:nvSpPr>
        <p:spPr>
          <a:xfrm>
            <a:off x="228600" y="2743200"/>
            <a:ext cx="1828800" cy="1676400"/>
          </a:xfrm>
          <a:prstGeom prst="homePlate">
            <a:avLst>
              <a:gd name="adj" fmla="val 20588"/>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rgbClr val="FFFF00"/>
                </a:solidFill>
                <a:effectLst>
                  <a:outerShdw blurRad="38100" dist="38100" dir="2700000" algn="tl">
                    <a:srgbClr val="000000">
                      <a:alpha val="43137"/>
                    </a:srgbClr>
                  </a:outerShdw>
                </a:effectLst>
                <a:latin typeface="Arial" pitchFamily="34" charset="0"/>
              </a:rPr>
              <a:t>Tugas</a:t>
            </a:r>
            <a:r>
              <a:rPr lang="en-US" sz="1400" b="1" dirty="0" smtClean="0">
                <a:solidFill>
                  <a:schemeClr val="bg1"/>
                </a:solidFill>
                <a:effectLst>
                  <a:outerShdw blurRad="38100" dist="38100" dir="2700000" algn="tl">
                    <a:srgbClr val="000000">
                      <a:alpha val="43137"/>
                    </a:srgbClr>
                  </a:outerShdw>
                </a:effectLst>
                <a:latin typeface="Arial" pitchFamily="34" charset="0"/>
              </a:rPr>
              <a:t> Tim </a:t>
            </a:r>
          </a:p>
          <a:p>
            <a:r>
              <a:rPr lang="en-US" sz="1400" b="1" dirty="0" err="1" smtClean="0">
                <a:solidFill>
                  <a:schemeClr val="bg1"/>
                </a:solidFill>
                <a:effectLst>
                  <a:outerShdw blurRad="38100" dist="38100" dir="2700000" algn="tl">
                    <a:srgbClr val="000000">
                      <a:alpha val="43137"/>
                    </a:srgbClr>
                  </a:outerShdw>
                </a:effectLst>
                <a:latin typeface="Arial" pitchFamily="34" charset="0"/>
              </a:rPr>
              <a:t>Pengembang</a:t>
            </a:r>
            <a:r>
              <a:rPr lang="en-US" sz="1400" b="1" dirty="0" smtClean="0">
                <a:solidFill>
                  <a:schemeClr val="bg1"/>
                </a:solidFill>
                <a:effectLst>
                  <a:outerShdw blurRad="38100" dist="38100" dir="2700000" algn="tl">
                    <a:srgbClr val="000000">
                      <a:alpha val="43137"/>
                    </a:srgbClr>
                  </a:outerShdw>
                </a:effectLst>
                <a:latin typeface="Arial" pitchFamily="34" charset="0"/>
              </a:rPr>
              <a:t> </a:t>
            </a:r>
            <a:r>
              <a:rPr lang="en-US" sz="1400" b="1" dirty="0" err="1" smtClean="0">
                <a:solidFill>
                  <a:schemeClr val="bg1"/>
                </a:solidFill>
                <a:effectLst>
                  <a:outerShdw blurRad="38100" dist="38100" dir="2700000" algn="tl">
                    <a:srgbClr val="000000">
                      <a:alpha val="43137"/>
                    </a:srgbClr>
                  </a:outerShdw>
                </a:effectLst>
                <a:latin typeface="Arial" pitchFamily="34" charset="0"/>
              </a:rPr>
              <a:t>Kurikulum</a:t>
            </a:r>
            <a:r>
              <a:rPr lang="en-US" sz="1400" b="1" dirty="0" smtClean="0">
                <a:solidFill>
                  <a:schemeClr val="bg1"/>
                </a:solidFill>
                <a:effectLst>
                  <a:outerShdw blurRad="38100" dist="38100" dir="2700000" algn="tl">
                    <a:srgbClr val="000000">
                      <a:alpha val="43137"/>
                    </a:srgbClr>
                  </a:outerShdw>
                </a:effectLst>
                <a:latin typeface="Arial" pitchFamily="34" charset="0"/>
              </a:rPr>
              <a:t> </a:t>
            </a:r>
            <a:r>
              <a:rPr lang="en-US" sz="1400" b="1" dirty="0" err="1" smtClean="0">
                <a:solidFill>
                  <a:schemeClr val="bg1"/>
                </a:solidFill>
                <a:effectLst>
                  <a:outerShdw blurRad="38100" dist="38100" dir="2700000" algn="tl">
                    <a:srgbClr val="000000">
                      <a:alpha val="43137"/>
                    </a:srgbClr>
                  </a:outerShdw>
                </a:effectLst>
                <a:latin typeface="Arial" pitchFamily="34" charset="0"/>
              </a:rPr>
              <a:t>Kursus</a:t>
            </a:r>
            <a:endParaRPr lang="en-US" sz="1400" b="1" dirty="0" smtClean="0">
              <a:solidFill>
                <a:schemeClr val="bg1"/>
              </a:solidFill>
              <a:effectLst>
                <a:outerShdw blurRad="38100" dist="38100" dir="2700000" algn="tl">
                  <a:srgbClr val="000000">
                    <a:alpha val="43137"/>
                  </a:srgbClr>
                </a:outerShdw>
              </a:effectLst>
              <a:latin typeface="Arial" pitchFamily="34" charset="0"/>
            </a:endParaRPr>
          </a:p>
        </p:txBody>
      </p:sp>
      <p:sp>
        <p:nvSpPr>
          <p:cNvPr id="87" name="Pentagon 86"/>
          <p:cNvSpPr/>
          <p:nvPr/>
        </p:nvSpPr>
        <p:spPr>
          <a:xfrm>
            <a:off x="211776" y="5515100"/>
            <a:ext cx="1772594" cy="691515"/>
          </a:xfrm>
          <a:prstGeom prst="homePlate">
            <a:avLst>
              <a:gd name="adj" fmla="val 375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err="1" smtClean="0">
                <a:solidFill>
                  <a:srgbClr val="FFFF00"/>
                </a:solidFill>
                <a:latin typeface="Arial" pitchFamily="34" charset="0"/>
              </a:rPr>
              <a:t>Ketetapan</a:t>
            </a:r>
            <a:r>
              <a:rPr lang="en-US" sz="1400" b="1" dirty="0" smtClean="0">
                <a:solidFill>
                  <a:srgbClr val="FFFF00"/>
                </a:solidFill>
                <a:latin typeface="Arial" pitchFamily="34" charset="0"/>
              </a:rPr>
              <a:t> </a:t>
            </a:r>
            <a:r>
              <a:rPr lang="en-US" sz="1400" b="1" dirty="0" err="1" smtClean="0">
                <a:solidFill>
                  <a:schemeClr val="bg1"/>
                </a:solidFill>
                <a:latin typeface="Arial" pitchFamily="34" charset="0"/>
              </a:rPr>
              <a:t>Lembaga</a:t>
            </a:r>
            <a:r>
              <a:rPr lang="en-US" sz="1400" b="1" dirty="0" smtClean="0">
                <a:solidFill>
                  <a:schemeClr val="bg1"/>
                </a:solidFill>
                <a:latin typeface="Arial" pitchFamily="34" charset="0"/>
              </a:rPr>
              <a:t> </a:t>
            </a:r>
            <a:r>
              <a:rPr lang="en-US" sz="1400" b="1" dirty="0" err="1" smtClean="0">
                <a:solidFill>
                  <a:schemeClr val="bg1"/>
                </a:solidFill>
                <a:latin typeface="Arial" pitchFamily="34" charset="0"/>
              </a:rPr>
              <a:t>Kursus</a:t>
            </a:r>
            <a:endParaRPr lang="en-US" sz="1400" b="1" dirty="0" smtClean="0">
              <a:solidFill>
                <a:schemeClr val="bg1"/>
              </a:solidFill>
              <a:latin typeface="Arial" pitchFamily="34" charset="0"/>
            </a:endParaRPr>
          </a:p>
        </p:txBody>
      </p:sp>
      <p:sp>
        <p:nvSpPr>
          <p:cNvPr id="22" name="Rectangle 21"/>
          <p:cNvSpPr/>
          <p:nvPr/>
        </p:nvSpPr>
        <p:spPr>
          <a:xfrm>
            <a:off x="2219325" y="673925"/>
            <a:ext cx="4667250" cy="1981200"/>
          </a:xfrm>
          <a:prstGeom prst="rect">
            <a:avLst/>
          </a:prstGeom>
          <a:noFill/>
          <a:ln w="12700">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5770" tIns="42885" rIns="85770" bIns="42885" anchor="ctr"/>
          <a:lstStyle/>
          <a:p>
            <a:pPr algn="ctr">
              <a:defRPr/>
            </a:pPr>
            <a:endParaRPr lang="en-US" dirty="0"/>
          </a:p>
        </p:txBody>
      </p:sp>
      <p:sp>
        <p:nvSpPr>
          <p:cNvPr id="4" name="TextBox 3"/>
          <p:cNvSpPr txBox="1"/>
          <p:nvPr/>
        </p:nvSpPr>
        <p:spPr>
          <a:xfrm>
            <a:off x="7315200" y="1371600"/>
            <a:ext cx="1554247" cy="338554"/>
          </a:xfrm>
          <a:prstGeom prst="rect">
            <a:avLst/>
          </a:prstGeom>
          <a:noFill/>
        </p:spPr>
        <p:txBody>
          <a:bodyPr wrap="square" rtlCol="0">
            <a:spAutoFit/>
          </a:bodyPr>
          <a:lstStyle/>
          <a:p>
            <a:r>
              <a:rPr lang="en-SG" sz="1600" b="1" dirty="0" smtClean="0"/>
              <a:t>Area </a:t>
            </a:r>
            <a:r>
              <a:rPr lang="en-SG" sz="1600" b="1" dirty="0" err="1" smtClean="0"/>
              <a:t>Junis</a:t>
            </a:r>
            <a:r>
              <a:rPr lang="en-SG" sz="1600" b="1" dirty="0" smtClean="0"/>
              <a:t> SKL </a:t>
            </a:r>
            <a:endParaRPr lang="en-SG" sz="1600" b="1" dirty="0"/>
          </a:p>
        </p:txBody>
      </p:sp>
      <p:sp>
        <p:nvSpPr>
          <p:cNvPr id="52" name="TextBox 51"/>
          <p:cNvSpPr txBox="1"/>
          <p:nvPr/>
        </p:nvSpPr>
        <p:spPr>
          <a:xfrm>
            <a:off x="7315200" y="4114800"/>
            <a:ext cx="1828800" cy="338554"/>
          </a:xfrm>
          <a:prstGeom prst="rect">
            <a:avLst/>
          </a:prstGeom>
          <a:noFill/>
        </p:spPr>
        <p:txBody>
          <a:bodyPr wrap="square" rtlCol="0">
            <a:spAutoFit/>
          </a:bodyPr>
          <a:lstStyle/>
          <a:p>
            <a:r>
              <a:rPr lang="en-SG" sz="1600" b="1" dirty="0" smtClean="0"/>
              <a:t>Area </a:t>
            </a:r>
            <a:r>
              <a:rPr lang="en-SG" sz="1600" b="1" dirty="0" err="1" smtClean="0"/>
              <a:t>Juknis</a:t>
            </a:r>
            <a:r>
              <a:rPr lang="en-SG" sz="1600" b="1" dirty="0" smtClean="0"/>
              <a:t> </a:t>
            </a:r>
            <a:r>
              <a:rPr lang="en-SG" sz="1600" b="1" dirty="0" err="1" smtClean="0"/>
              <a:t>Kursus</a:t>
            </a:r>
            <a:r>
              <a:rPr lang="en-SG" sz="1600" b="1" dirty="0" smtClean="0"/>
              <a:t> </a:t>
            </a:r>
            <a:endParaRPr lang="en-SG" sz="1600" b="1" dirty="0"/>
          </a:p>
        </p:txBody>
      </p:sp>
    </p:spTree>
    <p:extLst>
      <p:ext uri="{BB962C8B-B14F-4D97-AF65-F5344CB8AC3E}">
        <p14:creationId xmlns="" xmlns:p14="http://schemas.microsoft.com/office/powerpoint/2010/main" val="2632315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strips(downRight)">
                                      <p:cBhvr>
                                        <p:cTn id="12" dur="500"/>
                                        <p:tgtEl>
                                          <p:spTgt spid="74"/>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strips(downRight)">
                                      <p:cBhvr>
                                        <p:cTn id="15" dur="500"/>
                                        <p:tgtEl>
                                          <p:spTgt spid="81"/>
                                        </p:tgtEl>
                                      </p:cBhvr>
                                    </p:animEffect>
                                  </p:childTnLst>
                                </p:cTn>
                              </p:par>
                            </p:childTnLst>
                          </p:cTn>
                        </p:par>
                        <p:par>
                          <p:cTn id="16" fill="hold">
                            <p:stCondLst>
                              <p:cond delay="500"/>
                            </p:stCondLst>
                            <p:childTnLst>
                              <p:par>
                                <p:cTn id="17" presetID="18" presetClass="entr" presetSubtype="1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Left)">
                                      <p:cBhvr>
                                        <p:cTn id="19" dur="500"/>
                                        <p:tgtEl>
                                          <p:spTgt spid="6"/>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childTnLst>
                          </p:cTn>
                        </p:par>
                        <p:par>
                          <p:cTn id="34" fill="hold">
                            <p:stCondLst>
                              <p:cond delay="500"/>
                            </p:stCondLst>
                            <p:childTnLst>
                              <p:par>
                                <p:cTn id="35" presetID="18" presetClass="entr" presetSubtype="12"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Left)">
                                      <p:cBhvr>
                                        <p:cTn id="37" dur="500"/>
                                        <p:tgtEl>
                                          <p:spTgt spid="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left)">
                                      <p:cBhvr>
                                        <p:cTn id="41" dur="500"/>
                                        <p:tgtEl>
                                          <p:spTgt spid="87"/>
                                        </p:tgtEl>
                                      </p:cBhvr>
                                    </p:animEffect>
                                  </p:childTnLst>
                                </p:cTn>
                              </p:par>
                            </p:childTnLst>
                          </p:cTn>
                        </p:par>
                        <p:par>
                          <p:cTn id="42" fill="hold">
                            <p:stCondLst>
                              <p:cond delay="1500"/>
                            </p:stCondLst>
                            <p:childTnLst>
                              <p:par>
                                <p:cTn id="43" presetID="22" presetClass="entr" presetSubtype="4" fill="hold" grpId="0"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1" grpId="0" animBg="1"/>
      <p:bldP spid="87" grpId="0" animBg="1"/>
      <p:bldP spid="4"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3048000" y="2209800"/>
          <a:ext cx="5029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819400" y="762000"/>
            <a:ext cx="5257800" cy="1200329"/>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3600" b="1" dirty="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t>OUTLINE DOKUMEN </a:t>
            </a:r>
            <a:r>
              <a:rPr lang="en-US" sz="3600" b="1" dirty="0" smtClean="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rPr>
              <a:t>KURIKULUM</a:t>
            </a:r>
            <a:endParaRPr lang="en-US" sz="3600" b="1" dirty="0">
              <a:ln>
                <a:prstDash val="solid"/>
              </a:ln>
              <a:gradFill rotWithShape="1">
                <a:gsLst>
                  <a:gs pos="0">
                    <a:srgbClr val="8064A2">
                      <a:tint val="70000"/>
                      <a:satMod val="200000"/>
                    </a:srgbClr>
                  </a:gs>
                  <a:gs pos="40000">
                    <a:srgbClr val="8064A2">
                      <a:tint val="90000"/>
                      <a:satMod val="130000"/>
                    </a:srgbClr>
                  </a:gs>
                  <a:gs pos="50000">
                    <a:srgbClr val="8064A2">
                      <a:tint val="90000"/>
                      <a:satMod val="130000"/>
                    </a:srgbClr>
                  </a:gs>
                  <a:gs pos="68000">
                    <a:srgbClr val="8064A2">
                      <a:tint val="90000"/>
                      <a:satMod val="130000"/>
                    </a:srgbClr>
                  </a:gs>
                  <a:gs pos="100000">
                    <a:srgbClr val="8064A2">
                      <a:tint val="70000"/>
                      <a:satMod val="200000"/>
                    </a:srgbClr>
                  </a:gs>
                </a:gsLst>
                <a:lin ang="5400000"/>
              </a:gradFill>
              <a:effectLst>
                <a:outerShdw blurRad="88000" dist="50800" dir="5040000" algn="tl">
                  <a:srgbClr val="8064A2">
                    <a:tint val="80000"/>
                    <a:satMod val="250000"/>
                    <a:alpha val="45000"/>
                  </a:srgbClr>
                </a:outerShdw>
              </a:effectLst>
            </a:endParaRPr>
          </a:p>
        </p:txBody>
      </p:sp>
      <p:pic>
        <p:nvPicPr>
          <p:cNvPr id="44034" name="Picture 2" descr="D:\DOKUMEN KERJA\Library\Library\Clipart\BUSINESS\PRINTOUT.WMF"/>
          <p:cNvPicPr>
            <a:picLocks noChangeAspect="1" noChangeArrowheads="1"/>
          </p:cNvPicPr>
          <p:nvPr/>
        </p:nvPicPr>
        <p:blipFill>
          <a:blip r:embed="rId7" cstate="print"/>
          <a:srcRect/>
          <a:stretch>
            <a:fillRect/>
          </a:stretch>
        </p:blipFill>
        <p:spPr bwMode="auto">
          <a:xfrm>
            <a:off x="304800" y="3505200"/>
            <a:ext cx="2587625" cy="22828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33400" y="304800"/>
          <a:ext cx="8229600" cy="6262236"/>
        </p:xfrm>
        <a:graphic>
          <a:graphicData uri="http://schemas.openxmlformats.org/drawingml/2006/table">
            <a:tbl>
              <a:tblPr firstRow="1" bandRow="1">
                <a:tableStyleId>{21E4AEA4-8DFA-4A89-87EB-49C32662AFE0}</a:tableStyleId>
              </a:tblPr>
              <a:tblGrid>
                <a:gridCol w="4038600"/>
                <a:gridCol w="2133600"/>
                <a:gridCol w="2057400"/>
              </a:tblGrid>
              <a:tr h="1938551">
                <a:tc gridSpan="3">
                  <a:txBody>
                    <a:bodyPr/>
                    <a:lstStyle/>
                    <a:p>
                      <a:pPr algn="ctr"/>
                      <a:endParaRPr lang="en-US" sz="2800" kern="1200" dirty="0" smtClean="0">
                        <a:effectLst>
                          <a:outerShdw blurRad="38100" dist="38100" dir="2700000" algn="tl">
                            <a:srgbClr val="000000">
                              <a:alpha val="43137"/>
                            </a:srgbClr>
                          </a:outerShdw>
                        </a:effectLst>
                      </a:endParaRPr>
                    </a:p>
                    <a:p>
                      <a:pPr algn="ctr"/>
                      <a:r>
                        <a:rPr lang="en-US" sz="2800" kern="1200" dirty="0" err="1" smtClean="0">
                          <a:effectLst>
                            <a:outerShdw blurRad="38100" dist="38100" dir="2700000" algn="tl">
                              <a:srgbClr val="000000">
                                <a:alpha val="43137"/>
                              </a:srgbClr>
                            </a:outerShdw>
                          </a:effectLst>
                        </a:rPr>
                        <a:t>CAPAIAN</a:t>
                      </a:r>
                      <a:r>
                        <a:rPr lang="en-US" sz="2800" kern="1200" dirty="0" smtClean="0">
                          <a:effectLst>
                            <a:outerShdw blurRad="38100" dist="38100" dir="2700000" algn="tl">
                              <a:srgbClr val="000000">
                                <a:alpha val="43137"/>
                              </a:srgbClr>
                            </a:outerShdw>
                          </a:effectLst>
                        </a:rPr>
                        <a:t> </a:t>
                      </a:r>
                      <a:r>
                        <a:rPr lang="en-US" sz="2800" kern="1200" dirty="0" err="1" smtClean="0">
                          <a:effectLst>
                            <a:outerShdw blurRad="38100" dist="38100" dir="2700000" algn="tl">
                              <a:srgbClr val="000000">
                                <a:alpha val="43137"/>
                              </a:srgbClr>
                            </a:outerShdw>
                          </a:effectLst>
                        </a:rPr>
                        <a:t>PEMBELAJARAN</a:t>
                      </a:r>
                      <a:r>
                        <a:rPr lang="en-US" sz="2800" kern="1200" dirty="0" smtClean="0">
                          <a:effectLst>
                            <a:outerShdw blurRad="38100" dist="38100" dir="2700000" algn="tl">
                              <a:srgbClr val="000000">
                                <a:alpha val="43137"/>
                              </a:srgbClr>
                            </a:outerShdw>
                          </a:effectLst>
                        </a:rPr>
                        <a:t> </a:t>
                      </a:r>
                    </a:p>
                    <a:p>
                      <a:pPr algn="ctr"/>
                      <a:r>
                        <a:rPr lang="en-US" sz="2800" kern="1200" dirty="0" smtClean="0">
                          <a:effectLst>
                            <a:outerShdw blurRad="38100" dist="38100" dir="2700000" algn="tl">
                              <a:srgbClr val="000000">
                                <a:alpha val="43137"/>
                              </a:srgbClr>
                            </a:outerShdw>
                          </a:effectLst>
                        </a:rPr>
                        <a:t>(</a:t>
                      </a:r>
                      <a:r>
                        <a:rPr lang="en-US" sz="2800" kern="1200" dirty="0" err="1" smtClean="0">
                          <a:effectLst>
                            <a:outerShdw blurRad="38100" dist="38100" dir="2700000" algn="tl">
                              <a:srgbClr val="000000">
                                <a:alpha val="43137"/>
                              </a:srgbClr>
                            </a:outerShdw>
                          </a:effectLst>
                        </a:rPr>
                        <a:t>STANDAR</a:t>
                      </a:r>
                      <a:r>
                        <a:rPr lang="en-US" sz="2800" kern="1200" baseline="0" dirty="0" smtClean="0">
                          <a:effectLst>
                            <a:outerShdw blurRad="38100" dist="38100" dir="2700000" algn="tl">
                              <a:srgbClr val="000000">
                                <a:alpha val="43137"/>
                              </a:srgbClr>
                            </a:outerShdw>
                          </a:effectLst>
                        </a:rPr>
                        <a:t> </a:t>
                      </a:r>
                      <a:r>
                        <a:rPr lang="en-US" sz="2800" kern="1200" baseline="0" dirty="0" err="1" smtClean="0">
                          <a:effectLst>
                            <a:outerShdw blurRad="38100" dist="38100" dir="2700000" algn="tl">
                              <a:srgbClr val="000000">
                                <a:alpha val="43137"/>
                              </a:srgbClr>
                            </a:outerShdw>
                          </a:effectLst>
                        </a:rPr>
                        <a:t>KOMPETENSI</a:t>
                      </a:r>
                      <a:r>
                        <a:rPr lang="en-US" sz="2800" kern="1200" baseline="0" dirty="0" smtClean="0">
                          <a:effectLst>
                            <a:outerShdw blurRad="38100" dist="38100" dir="2700000" algn="tl">
                              <a:srgbClr val="000000">
                                <a:alpha val="43137"/>
                              </a:srgbClr>
                            </a:outerShdw>
                          </a:effectLst>
                        </a:rPr>
                        <a:t> </a:t>
                      </a:r>
                      <a:r>
                        <a:rPr lang="en-US" sz="2800" kern="1200" baseline="0" dirty="0" err="1" smtClean="0">
                          <a:effectLst>
                            <a:outerShdw blurRad="38100" dist="38100" dir="2700000" algn="tl">
                              <a:srgbClr val="000000">
                                <a:alpha val="43137"/>
                              </a:srgbClr>
                            </a:outerShdw>
                          </a:effectLst>
                        </a:rPr>
                        <a:t>LULUSAN</a:t>
                      </a:r>
                      <a:r>
                        <a:rPr lang="en-US" sz="2800" kern="1200" baseline="0" dirty="0" smtClean="0">
                          <a:effectLst>
                            <a:outerShdw blurRad="38100" dist="38100" dir="2700000" algn="tl">
                              <a:srgbClr val="000000">
                                <a:alpha val="43137"/>
                              </a:srgbClr>
                            </a:outerShdw>
                          </a:effectLst>
                        </a:rPr>
                        <a:t>)</a:t>
                      </a:r>
                      <a:r>
                        <a:rPr lang="en-US" sz="2800" kern="1200" dirty="0" smtClean="0">
                          <a:effectLst>
                            <a:outerShdw blurRad="38100" dist="38100" dir="2700000" algn="tl">
                              <a:srgbClr val="000000">
                                <a:alpha val="43137"/>
                              </a:srgbClr>
                            </a:outerShdw>
                          </a:effectLst>
                        </a:rPr>
                        <a:t> </a:t>
                      </a:r>
                    </a:p>
                    <a:p>
                      <a:pPr algn="ctr"/>
                      <a:r>
                        <a:rPr lang="en-US" sz="2800" kern="1200" dirty="0" err="1" smtClean="0">
                          <a:effectLst>
                            <a:outerShdw blurRad="38100" dist="38100" dir="2700000" algn="tl">
                              <a:srgbClr val="000000">
                                <a:alpha val="43137"/>
                              </a:srgbClr>
                            </a:outerShdw>
                          </a:effectLst>
                        </a:rPr>
                        <a:t>BERBASIS</a:t>
                      </a:r>
                      <a:r>
                        <a:rPr lang="en-US" sz="2800" kern="1200" dirty="0" smtClean="0">
                          <a:effectLst>
                            <a:outerShdw blurRad="38100" dist="38100" dir="2700000" algn="tl">
                              <a:srgbClr val="000000">
                                <a:alpha val="43137"/>
                              </a:srgbClr>
                            </a:outerShdw>
                          </a:effectLst>
                        </a:rPr>
                        <a:t> </a:t>
                      </a:r>
                      <a:r>
                        <a:rPr lang="en-US" sz="2800" kern="1200" dirty="0" err="1" smtClean="0">
                          <a:effectLst>
                            <a:outerShdw blurRad="38100" dist="38100" dir="2700000" algn="tl">
                              <a:srgbClr val="000000">
                                <a:alpha val="43137"/>
                              </a:srgbClr>
                            </a:outerShdw>
                          </a:effectLst>
                        </a:rPr>
                        <a:t>KKNI</a:t>
                      </a:r>
                      <a:endParaRPr lang="id-ID" sz="2800" kern="1200" dirty="0" smtClean="0">
                        <a:effectLst>
                          <a:outerShdw blurRad="38100" dist="38100" dir="2700000" algn="tl">
                            <a:srgbClr val="000000">
                              <a:alpha val="43137"/>
                            </a:srgbClr>
                          </a:outerShdw>
                        </a:effectLst>
                      </a:endParaRPr>
                    </a:p>
                    <a:p>
                      <a:endParaRPr lang="id-ID" b="1" dirty="0">
                        <a:latin typeface="+mn-lt"/>
                      </a:endParaRPr>
                    </a:p>
                  </a:txBody>
                  <a:tcPr/>
                </a:tc>
                <a:tc hMerge="1">
                  <a:txBody>
                    <a:bodyPr/>
                    <a:lstStyle/>
                    <a:p>
                      <a:endParaRPr lang="id-ID" dirty="0"/>
                    </a:p>
                  </a:txBody>
                  <a:tcPr/>
                </a:tc>
                <a:tc hMerge="1">
                  <a:txBody>
                    <a:bodyPr/>
                    <a:lstStyle/>
                    <a:p>
                      <a:endParaRPr lang="id-ID" dirty="0"/>
                    </a:p>
                  </a:txBody>
                  <a:tcPr/>
                </a:tc>
              </a:tr>
              <a:tr h="775836">
                <a:tc>
                  <a:txBody>
                    <a:bodyPr/>
                    <a:lstStyle/>
                    <a:p>
                      <a:pPr algn="ctr">
                        <a:spcAft>
                          <a:spcPts val="0"/>
                        </a:spcAft>
                      </a:pPr>
                      <a:r>
                        <a:rPr lang="en-US" sz="2400" dirty="0" err="1" smtClean="0">
                          <a:effectLst>
                            <a:outerShdw blurRad="38100" dist="38100" dir="2700000" algn="tl">
                              <a:srgbClr val="000000">
                                <a:alpha val="43137"/>
                              </a:srgbClr>
                            </a:outerShdw>
                          </a:effectLst>
                        </a:rPr>
                        <a:t>Diskripsi</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Generik</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r>
                        <a:rPr lang="en-US" sz="2400" baseline="0" dirty="0" smtClean="0">
                          <a:effectLst>
                            <a:outerShdw blurRad="38100" dist="38100" dir="2700000" algn="tl">
                              <a:srgbClr val="000000">
                                <a:alpha val="43137"/>
                              </a:srgbClr>
                            </a:outerShdw>
                          </a:effectLst>
                        </a:rPr>
                        <a:t>CP </a:t>
                      </a:r>
                      <a:r>
                        <a:rPr lang="en-US" sz="2400" baseline="0" dirty="0" err="1" smtClean="0">
                          <a:effectLst>
                            <a:outerShdw blurRad="38100" dist="38100" dir="2700000" algn="tl">
                              <a:srgbClr val="000000">
                                <a:alpha val="43137"/>
                              </a:srgbClr>
                            </a:outerShdw>
                          </a:effectLst>
                        </a:rPr>
                        <a:t>Kursus</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r>
                        <a:rPr lang="en-US" sz="2400" dirty="0" err="1" smtClean="0">
                          <a:effectLst>
                            <a:outerShdw blurRad="38100" dist="38100" dir="2700000" algn="tl">
                              <a:srgbClr val="000000">
                                <a:alpha val="43137"/>
                              </a:srgbClr>
                            </a:outerShdw>
                          </a:effectLst>
                        </a:rPr>
                        <a:t>Indikator</a:t>
                      </a:r>
                      <a:r>
                        <a:rPr lang="en-US" sz="2400" dirty="0" smtClean="0">
                          <a:effectLst>
                            <a:outerShdw blurRad="38100" dist="38100" dir="2700000" algn="tl">
                              <a:srgbClr val="000000">
                                <a:alpha val="43137"/>
                              </a:srgbClr>
                            </a:outerShdw>
                          </a:effectLst>
                        </a:rPr>
                        <a:t> LL</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r h="798227">
                <a:tc>
                  <a:txBody>
                    <a:bodyPr/>
                    <a:lstStyle/>
                    <a:p>
                      <a:pPr marL="90170">
                        <a:spcAft>
                          <a:spcPts val="0"/>
                        </a:spcAft>
                        <a:tabLst>
                          <a:tab pos="2371725" algn="l"/>
                        </a:tabLst>
                      </a:pPr>
                      <a:r>
                        <a:rPr lang="en-US" sz="2800" kern="1200" dirty="0" err="1" smtClean="0"/>
                        <a:t>Kemampuan</a:t>
                      </a:r>
                      <a:r>
                        <a:rPr lang="en-US" sz="2800" kern="1200" dirty="0" smtClean="0"/>
                        <a:t> </a:t>
                      </a:r>
                      <a:r>
                        <a:rPr lang="en-US" sz="2800" kern="1200" dirty="0" err="1"/>
                        <a:t>di</a:t>
                      </a:r>
                      <a:r>
                        <a:rPr lang="en-US" sz="2800" kern="1200" dirty="0"/>
                        <a:t> </a:t>
                      </a:r>
                      <a:r>
                        <a:rPr lang="en-US" sz="2800" kern="1200" dirty="0" err="1"/>
                        <a:t>bidang</a:t>
                      </a:r>
                      <a:r>
                        <a:rPr lang="en-US" sz="2800" kern="1200" dirty="0"/>
                        <a:t> </a:t>
                      </a:r>
                      <a:r>
                        <a:rPr lang="en-US" sz="2800" kern="1200" dirty="0" err="1"/>
                        <a:t>kerja</a:t>
                      </a:r>
                      <a:r>
                        <a:rPr lang="en-US" sz="2800" kern="1200" dirty="0"/>
                        <a:t> </a:t>
                      </a:r>
                      <a:endParaRPr lang="id-ID" sz="2800" dirty="0">
                        <a:latin typeface="+mn-lt"/>
                        <a:ea typeface="Times New Roman"/>
                        <a:cs typeface="Times New Roman"/>
                      </a:endParaRPr>
                    </a:p>
                  </a:txBody>
                  <a:tcPr marL="68580" marR="68580" marT="0" marB="0"/>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r h="798227">
                <a:tc>
                  <a:txBody>
                    <a:bodyPr/>
                    <a:lstStyle/>
                    <a:p>
                      <a:pPr marL="90170">
                        <a:spcAft>
                          <a:spcPts val="0"/>
                        </a:spcAft>
                        <a:tabLst>
                          <a:tab pos="2371725" algn="l"/>
                        </a:tabLst>
                      </a:pPr>
                      <a:r>
                        <a:rPr lang="en-US" sz="2800" kern="1200" dirty="0" err="1" smtClean="0"/>
                        <a:t>Pengetahuan</a:t>
                      </a:r>
                      <a:r>
                        <a:rPr lang="en-US" sz="2800" kern="1200" dirty="0" smtClean="0"/>
                        <a:t> </a:t>
                      </a:r>
                      <a:r>
                        <a:rPr lang="en-US" sz="2800" kern="1200" dirty="0"/>
                        <a:t>yang </a:t>
                      </a:r>
                      <a:r>
                        <a:rPr lang="en-US" sz="2800" kern="1200" dirty="0" err="1"/>
                        <a:t>dikuasai</a:t>
                      </a:r>
                      <a:r>
                        <a:rPr lang="en-US" sz="2800" kern="1200" dirty="0"/>
                        <a:t>  </a:t>
                      </a:r>
                      <a:endParaRPr lang="id-ID" sz="2800" dirty="0">
                        <a:latin typeface="+mn-lt"/>
                        <a:ea typeface="Times New Roman"/>
                        <a:cs typeface="Times New Roman"/>
                      </a:endParaRPr>
                    </a:p>
                  </a:txBody>
                  <a:tcPr marL="68580" marR="68580" marT="0" marB="0"/>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r h="1197340">
                <a:tc>
                  <a:txBody>
                    <a:bodyPr/>
                    <a:lstStyle/>
                    <a:p>
                      <a:pPr marL="90170">
                        <a:spcAft>
                          <a:spcPts val="0"/>
                        </a:spcAft>
                        <a:tabLst>
                          <a:tab pos="2371725" algn="l"/>
                        </a:tabLst>
                      </a:pPr>
                      <a:r>
                        <a:rPr lang="en-US" sz="2800" kern="1200" dirty="0" err="1" smtClean="0"/>
                        <a:t>Wewenang</a:t>
                      </a:r>
                      <a:r>
                        <a:rPr lang="en-US" sz="2800" kern="1200" dirty="0" smtClean="0"/>
                        <a:t> </a:t>
                      </a:r>
                      <a:r>
                        <a:rPr lang="en-US" sz="2800" kern="1200" dirty="0" err="1"/>
                        <a:t>dan</a:t>
                      </a:r>
                      <a:r>
                        <a:rPr lang="en-US" sz="2800" kern="1200" dirty="0"/>
                        <a:t> </a:t>
                      </a:r>
                      <a:r>
                        <a:rPr lang="en-US" sz="2800" kern="1200" dirty="0" err="1"/>
                        <a:t>tanggung</a:t>
                      </a:r>
                      <a:r>
                        <a:rPr lang="en-US" sz="2800" kern="1200" dirty="0"/>
                        <a:t> </a:t>
                      </a:r>
                      <a:r>
                        <a:rPr lang="en-US" sz="2800" kern="1200" dirty="0" err="1"/>
                        <a:t>jawab</a:t>
                      </a:r>
                      <a:r>
                        <a:rPr lang="en-US" sz="2800" kern="1200" dirty="0"/>
                        <a:t> </a:t>
                      </a:r>
                      <a:r>
                        <a:rPr lang="en-US" sz="2800" kern="1200" dirty="0" err="1"/>
                        <a:t>pada</a:t>
                      </a:r>
                      <a:r>
                        <a:rPr lang="en-US" sz="2800" kern="1200" dirty="0"/>
                        <a:t> </a:t>
                      </a:r>
                      <a:r>
                        <a:rPr lang="en-US" sz="2800" kern="1200" dirty="0" err="1"/>
                        <a:t>bidang</a:t>
                      </a:r>
                      <a:r>
                        <a:rPr lang="en-US" sz="2800" kern="1200" dirty="0"/>
                        <a:t> </a:t>
                      </a:r>
                      <a:r>
                        <a:rPr lang="en-US" sz="2800" kern="1200" dirty="0" err="1"/>
                        <a:t>kerjanya</a:t>
                      </a:r>
                      <a:endParaRPr lang="id-ID" sz="2800" dirty="0"/>
                    </a:p>
                    <a:p>
                      <a:pPr marL="90170">
                        <a:spcAft>
                          <a:spcPts val="0"/>
                        </a:spcAft>
                        <a:tabLst>
                          <a:tab pos="2371725" algn="l"/>
                        </a:tabLst>
                      </a:pPr>
                      <a:r>
                        <a:rPr lang="en-US" sz="2800" kern="1200" dirty="0"/>
                        <a:t> </a:t>
                      </a:r>
                      <a:endParaRPr lang="id-ID" sz="2800" dirty="0">
                        <a:latin typeface="+mn-lt"/>
                        <a:ea typeface="Times New Roman"/>
                        <a:cs typeface="Times New Roman"/>
                      </a:endParaRPr>
                    </a:p>
                  </a:txBody>
                  <a:tcPr marL="68580" marR="68580" marT="0" marB="0"/>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33400" y="304800"/>
          <a:ext cx="8229600" cy="6128147"/>
        </p:xfrm>
        <a:graphic>
          <a:graphicData uri="http://schemas.openxmlformats.org/drawingml/2006/table">
            <a:tbl>
              <a:tblPr firstRow="1" bandRow="1">
                <a:tableStyleId>{F5AB1C69-6EDB-4FF4-983F-18BD219EF322}</a:tableStyleId>
              </a:tblPr>
              <a:tblGrid>
                <a:gridCol w="4038600"/>
                <a:gridCol w="2133600"/>
                <a:gridCol w="2057400"/>
              </a:tblGrid>
              <a:tr h="1938551">
                <a:tc gridSpan="3">
                  <a:txBody>
                    <a:bodyPr/>
                    <a:lstStyle/>
                    <a:p>
                      <a:pPr algn="ctr"/>
                      <a:endParaRPr lang="en-US" sz="2800" b="1" kern="1200" dirty="0" smtClean="0">
                        <a:effectLst>
                          <a:outerShdw blurRad="38100" dist="38100" dir="2700000" algn="tl">
                            <a:srgbClr val="000000">
                              <a:alpha val="43137"/>
                            </a:srgbClr>
                          </a:outerShdw>
                        </a:effectLst>
                      </a:endParaRPr>
                    </a:p>
                    <a:p>
                      <a:pPr algn="ctr"/>
                      <a:r>
                        <a:rPr lang="en-US" sz="4000" b="1" kern="1200" dirty="0" smtClean="0">
                          <a:effectLst>
                            <a:outerShdw blurRad="38100" dist="38100" dir="2700000" algn="tl">
                              <a:srgbClr val="000000">
                                <a:alpha val="43137"/>
                              </a:srgbClr>
                            </a:outerShdw>
                          </a:effectLst>
                        </a:rPr>
                        <a:t>KURIKULUM KURSUS</a:t>
                      </a:r>
                    </a:p>
                    <a:p>
                      <a:pPr algn="ctr"/>
                      <a:r>
                        <a:rPr lang="en-US" sz="2800" b="1" kern="1200" dirty="0" smtClean="0">
                          <a:effectLst>
                            <a:outerShdw blurRad="38100" dist="38100" dir="2700000" algn="tl">
                              <a:srgbClr val="000000">
                                <a:alpha val="43137"/>
                              </a:srgbClr>
                            </a:outerShdw>
                          </a:effectLst>
                        </a:rPr>
                        <a:t>MERUJUK KUALIFIKASI KKNI</a:t>
                      </a:r>
                      <a:endParaRPr lang="id-ID" sz="2800" b="1" kern="1200" dirty="0" smtClean="0">
                        <a:effectLst>
                          <a:outerShdw blurRad="38100" dist="38100" dir="2700000" algn="tl">
                            <a:srgbClr val="000000">
                              <a:alpha val="43137"/>
                            </a:srgbClr>
                          </a:outerShdw>
                        </a:effectLst>
                      </a:endParaRPr>
                    </a:p>
                    <a:p>
                      <a:endParaRPr lang="id-ID" b="1" dirty="0">
                        <a:latin typeface="+mn-lt"/>
                      </a:endParaRPr>
                    </a:p>
                  </a:txBody>
                  <a:tcPr>
                    <a:cell3D prstMaterial="dkEdge">
                      <a:bevel/>
                      <a:lightRig rig="flood" dir="t"/>
                    </a:cell3D>
                  </a:tcPr>
                </a:tc>
                <a:tc hMerge="1">
                  <a:txBody>
                    <a:bodyPr/>
                    <a:lstStyle/>
                    <a:p>
                      <a:endParaRPr lang="id-ID" dirty="0"/>
                    </a:p>
                  </a:txBody>
                  <a:tcPr/>
                </a:tc>
                <a:tc hMerge="1">
                  <a:txBody>
                    <a:bodyPr/>
                    <a:lstStyle/>
                    <a:p>
                      <a:endParaRPr lang="id-ID" dirty="0"/>
                    </a:p>
                  </a:txBody>
                  <a:tcPr/>
                </a:tc>
              </a:tr>
              <a:tr h="775836">
                <a:tc>
                  <a:txBody>
                    <a:bodyPr/>
                    <a:lstStyle/>
                    <a:p>
                      <a:pPr algn="ctr">
                        <a:spcAft>
                          <a:spcPts val="0"/>
                        </a:spcAft>
                      </a:pPr>
                      <a:r>
                        <a:rPr lang="en-US" sz="2400" b="1" baseline="0" dirty="0" smtClean="0">
                          <a:effectLst>
                            <a:outerShdw blurRad="38100" dist="38100" dir="2700000" algn="tl">
                              <a:srgbClr val="000000">
                                <a:alpha val="43137"/>
                              </a:srgbClr>
                            </a:outerShdw>
                          </a:effectLst>
                        </a:rPr>
                        <a:t>CP </a:t>
                      </a:r>
                      <a:r>
                        <a:rPr lang="en-US" sz="2400" b="1" baseline="0" dirty="0" err="1" smtClean="0">
                          <a:effectLst>
                            <a:outerShdw blurRad="38100" dist="38100" dir="2700000" algn="tl">
                              <a:srgbClr val="000000">
                                <a:alpha val="43137"/>
                              </a:srgbClr>
                            </a:outerShdw>
                          </a:effectLst>
                        </a:rPr>
                        <a:t>Kursus</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c>
                  <a:txBody>
                    <a:bodyPr/>
                    <a:lstStyle/>
                    <a:p>
                      <a:pPr algn="ctr">
                        <a:spcAft>
                          <a:spcPts val="0"/>
                        </a:spcAft>
                      </a:pPr>
                      <a:r>
                        <a:rPr lang="en-US" sz="2400" b="1" dirty="0" err="1" smtClean="0">
                          <a:effectLst>
                            <a:outerShdw blurRad="38100" dist="38100" dir="2700000" algn="tl">
                              <a:srgbClr val="000000">
                                <a:alpha val="43137"/>
                              </a:srgbClr>
                            </a:outerShdw>
                          </a:effectLst>
                        </a:rPr>
                        <a:t>Bahan</a:t>
                      </a:r>
                      <a:r>
                        <a:rPr lang="en-US" sz="2400" b="1"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Kajian</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c>
                  <a:txBody>
                    <a:bodyPr/>
                    <a:lstStyle/>
                    <a:p>
                      <a:pPr algn="ctr">
                        <a:spcAft>
                          <a:spcPts val="0"/>
                        </a:spcAft>
                      </a:pPr>
                      <a:r>
                        <a:rPr lang="en-US" sz="2400" b="1" dirty="0" smtClean="0">
                          <a:solidFill>
                            <a:schemeClr val="tx1"/>
                          </a:solidFill>
                          <a:effectLst>
                            <a:outerShdw blurRad="38100" dist="38100" dir="2700000" algn="tl">
                              <a:srgbClr val="000000">
                                <a:alpha val="43137"/>
                              </a:srgbClr>
                            </a:outerShdw>
                          </a:effectLst>
                          <a:latin typeface="+mn-lt"/>
                          <a:ea typeface="Times New Roman"/>
                          <a:cs typeface="Times New Roman"/>
                        </a:rPr>
                        <a:t>MP</a:t>
                      </a: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r>
              <a:tr h="798227">
                <a:tc>
                  <a:txBody>
                    <a:bodyPr/>
                    <a:lstStyle/>
                    <a:p>
                      <a:pPr marL="90170">
                        <a:spcAft>
                          <a:spcPts val="0"/>
                        </a:spcAft>
                        <a:tabLst>
                          <a:tab pos="2371725" algn="l"/>
                        </a:tabLst>
                      </a:pPr>
                      <a:r>
                        <a:rPr lang="en-US" sz="2800" kern="1200" dirty="0" err="1" smtClean="0"/>
                        <a:t>Kemampuan</a:t>
                      </a:r>
                      <a:r>
                        <a:rPr lang="en-US" sz="2800" kern="1200" dirty="0" smtClean="0"/>
                        <a:t> </a:t>
                      </a:r>
                      <a:r>
                        <a:rPr lang="en-US" sz="2800" kern="1200" dirty="0" err="1"/>
                        <a:t>di</a:t>
                      </a:r>
                      <a:r>
                        <a:rPr lang="en-US" sz="2800" kern="1200" dirty="0"/>
                        <a:t> </a:t>
                      </a:r>
                      <a:r>
                        <a:rPr lang="en-US" sz="2800" kern="1200" dirty="0" err="1"/>
                        <a:t>bidang</a:t>
                      </a:r>
                      <a:r>
                        <a:rPr lang="en-US" sz="2800" kern="1200" dirty="0"/>
                        <a:t> </a:t>
                      </a:r>
                      <a:r>
                        <a:rPr lang="en-US" sz="2800" kern="1200" dirty="0" err="1"/>
                        <a:t>kerja</a:t>
                      </a:r>
                      <a:r>
                        <a:rPr lang="en-US" sz="2800" kern="1200" dirty="0"/>
                        <a:t> </a:t>
                      </a:r>
                      <a:endParaRPr lang="id-ID" sz="2800" dirty="0">
                        <a:latin typeface="+mn-lt"/>
                        <a:ea typeface="Times New Roman"/>
                        <a:cs typeface="Times New Roman"/>
                      </a:endParaRPr>
                    </a:p>
                  </a:txBody>
                  <a:tcPr marL="68580" marR="68580" marT="0" marB="0">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r>
              <a:tr h="798227">
                <a:tc>
                  <a:txBody>
                    <a:bodyPr/>
                    <a:lstStyle/>
                    <a:p>
                      <a:pPr marL="90170">
                        <a:spcAft>
                          <a:spcPts val="0"/>
                        </a:spcAft>
                        <a:tabLst>
                          <a:tab pos="2371725" algn="l"/>
                        </a:tabLst>
                      </a:pPr>
                      <a:r>
                        <a:rPr lang="en-US" sz="2800" kern="1200" dirty="0" err="1" smtClean="0"/>
                        <a:t>Pengetahuan</a:t>
                      </a:r>
                      <a:r>
                        <a:rPr lang="en-US" sz="2800" kern="1200" dirty="0" smtClean="0"/>
                        <a:t> </a:t>
                      </a:r>
                      <a:r>
                        <a:rPr lang="en-US" sz="2800" kern="1200" dirty="0"/>
                        <a:t>yang </a:t>
                      </a:r>
                      <a:r>
                        <a:rPr lang="en-US" sz="2800" kern="1200" dirty="0" err="1"/>
                        <a:t>dikuasai</a:t>
                      </a:r>
                      <a:r>
                        <a:rPr lang="en-US" sz="2800" kern="1200" dirty="0"/>
                        <a:t>  </a:t>
                      </a:r>
                      <a:endParaRPr lang="id-ID" sz="2800" dirty="0">
                        <a:latin typeface="+mn-lt"/>
                        <a:ea typeface="Times New Roman"/>
                        <a:cs typeface="Times New Roman"/>
                      </a:endParaRPr>
                    </a:p>
                  </a:txBody>
                  <a:tcPr marL="68580" marR="68580" marT="0" marB="0">
                    <a:solidFill>
                      <a:srgbClr val="C4D4AC"/>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C4D4AC"/>
                    </a:solidFill>
                  </a:tcPr>
                </a:tc>
              </a:tr>
              <a:tr h="1197340">
                <a:tc>
                  <a:txBody>
                    <a:bodyPr/>
                    <a:lstStyle/>
                    <a:p>
                      <a:pPr marL="90170">
                        <a:spcAft>
                          <a:spcPts val="0"/>
                        </a:spcAft>
                        <a:tabLst>
                          <a:tab pos="2371725" algn="l"/>
                        </a:tabLst>
                      </a:pPr>
                      <a:r>
                        <a:rPr lang="en-US" sz="2800" kern="1200" dirty="0" err="1" smtClean="0"/>
                        <a:t>Wewenang</a:t>
                      </a:r>
                      <a:r>
                        <a:rPr lang="en-US" sz="2800" kern="1200" dirty="0" smtClean="0"/>
                        <a:t> </a:t>
                      </a:r>
                      <a:r>
                        <a:rPr lang="en-US" sz="2800" kern="1200" dirty="0" err="1"/>
                        <a:t>dan</a:t>
                      </a:r>
                      <a:r>
                        <a:rPr lang="en-US" sz="2800" kern="1200" dirty="0"/>
                        <a:t> </a:t>
                      </a:r>
                      <a:r>
                        <a:rPr lang="en-US" sz="2800" kern="1200" dirty="0" err="1"/>
                        <a:t>tanggung</a:t>
                      </a:r>
                      <a:r>
                        <a:rPr lang="en-US" sz="2800" kern="1200" dirty="0"/>
                        <a:t> </a:t>
                      </a:r>
                      <a:r>
                        <a:rPr lang="en-US" sz="2800" kern="1200" dirty="0" err="1"/>
                        <a:t>jawab</a:t>
                      </a:r>
                      <a:r>
                        <a:rPr lang="en-US" sz="2800" kern="1200" dirty="0"/>
                        <a:t> </a:t>
                      </a:r>
                      <a:r>
                        <a:rPr lang="en-US" sz="2800" kern="1200" dirty="0" smtClean="0"/>
                        <a:t>(</a:t>
                      </a:r>
                      <a:r>
                        <a:rPr lang="en-US" sz="2800" kern="1200" dirty="0" err="1" smtClean="0"/>
                        <a:t>dan</a:t>
                      </a:r>
                      <a:r>
                        <a:rPr lang="en-US" sz="2800" kern="1200" baseline="0" dirty="0" smtClean="0"/>
                        <a:t> </a:t>
                      </a:r>
                      <a:r>
                        <a:rPr lang="en-US" sz="2800" kern="1200" baseline="0" dirty="0" err="1" smtClean="0"/>
                        <a:t>Hak</a:t>
                      </a:r>
                      <a:r>
                        <a:rPr lang="en-US" sz="2800" kern="1200" baseline="0" dirty="0" smtClean="0"/>
                        <a:t>) </a:t>
                      </a:r>
                      <a:r>
                        <a:rPr lang="en-US" sz="2800" kern="1200" dirty="0" err="1" smtClean="0"/>
                        <a:t>pada</a:t>
                      </a:r>
                      <a:r>
                        <a:rPr lang="en-US" sz="2800" kern="1200" dirty="0" smtClean="0"/>
                        <a:t> </a:t>
                      </a:r>
                      <a:r>
                        <a:rPr lang="en-US" sz="2800" kern="1200" dirty="0" err="1"/>
                        <a:t>bidang</a:t>
                      </a:r>
                      <a:r>
                        <a:rPr lang="en-US" sz="2800" kern="1200" dirty="0"/>
                        <a:t> </a:t>
                      </a:r>
                      <a:r>
                        <a:rPr lang="en-US" sz="2800" kern="1200" dirty="0" err="1"/>
                        <a:t>kerjanya</a:t>
                      </a:r>
                      <a:endParaRPr lang="id-ID" sz="2800" dirty="0"/>
                    </a:p>
                    <a:p>
                      <a:pPr marL="90170">
                        <a:spcAft>
                          <a:spcPts val="0"/>
                        </a:spcAft>
                        <a:tabLst>
                          <a:tab pos="2371725" algn="l"/>
                        </a:tabLst>
                      </a:pPr>
                      <a:r>
                        <a:rPr lang="en-US" sz="2800" kern="1200" dirty="0"/>
                        <a:t> </a:t>
                      </a:r>
                      <a:endParaRPr lang="id-ID" sz="2800" dirty="0">
                        <a:latin typeface="+mn-lt"/>
                        <a:ea typeface="Times New Roman"/>
                        <a:cs typeface="Times New Roman"/>
                      </a:endParaRPr>
                    </a:p>
                  </a:txBody>
                  <a:tcPr marL="68580" marR="68580" marT="0" marB="0">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c>
                  <a:txBody>
                    <a:bodyPr/>
                    <a:lstStyle/>
                    <a:p>
                      <a:pPr algn="ctr">
                        <a:spcAft>
                          <a:spcPts val="0"/>
                        </a:spcAft>
                      </a:pPr>
                      <a:endParaRPr lang="id-ID" sz="2400" b="1" dirty="0">
                        <a:solidFill>
                          <a:schemeClr val="tx1"/>
                        </a:solidFill>
                        <a:effectLst>
                          <a:outerShdw blurRad="38100" dist="38100" dir="2700000" algn="tl">
                            <a:srgbClr val="000000">
                              <a:alpha val="43137"/>
                            </a:srgbClr>
                          </a:outerShdw>
                        </a:effectLst>
                        <a:latin typeface="+mn-lt"/>
                        <a:ea typeface="Times New Roman"/>
                        <a:cs typeface="Times New Roman"/>
                      </a:endParaRPr>
                    </a:p>
                  </a:txBody>
                  <a:tcPr marL="68580" marR="68580" marT="0" marB="0" anchor="ctr">
                    <a:solidFill>
                      <a:srgbClr val="D7E2C8"/>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2438400" y="2209800"/>
            <a:ext cx="5524500" cy="36195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normAutofit fontScale="47500" lnSpcReduction="20000"/>
          </a:bodyPr>
          <a:lstStyle/>
          <a:p>
            <a:endParaRPr lang="en-US" b="1" dirty="0" smtClean="0">
              <a:solidFill>
                <a:srgbClr val="002060"/>
              </a:solidFill>
            </a:endParaRPr>
          </a:p>
          <a:p>
            <a:r>
              <a:rPr lang="en-US" b="1" dirty="0" err="1" smtClean="0">
                <a:solidFill>
                  <a:srgbClr val="002060"/>
                </a:solidFill>
              </a:rPr>
              <a:t>Kerangka</a:t>
            </a:r>
            <a:r>
              <a:rPr lang="en-US" b="1" dirty="0" smtClean="0">
                <a:solidFill>
                  <a:srgbClr val="002060"/>
                </a:solidFill>
              </a:rPr>
              <a:t> </a:t>
            </a:r>
            <a:r>
              <a:rPr lang="en-US" b="1" dirty="0" err="1">
                <a:solidFill>
                  <a:srgbClr val="002060"/>
                </a:solidFill>
              </a:rPr>
              <a:t>Kualifikasi</a:t>
            </a:r>
            <a:r>
              <a:rPr lang="en-US" b="1" dirty="0">
                <a:solidFill>
                  <a:srgbClr val="002060"/>
                </a:solidFill>
              </a:rPr>
              <a:t> </a:t>
            </a:r>
            <a:r>
              <a:rPr lang="en-US" b="1" dirty="0" err="1">
                <a:solidFill>
                  <a:srgbClr val="002060"/>
                </a:solidFill>
              </a:rPr>
              <a:t>Nasional</a:t>
            </a:r>
            <a:r>
              <a:rPr lang="en-US" b="1" dirty="0">
                <a:solidFill>
                  <a:srgbClr val="002060"/>
                </a:solidFill>
              </a:rPr>
              <a:t> Indonesia</a:t>
            </a:r>
            <a:r>
              <a:rPr lang="en-US" dirty="0">
                <a:solidFill>
                  <a:srgbClr val="002060"/>
                </a:solidFill>
              </a:rPr>
              <a:t>, yang </a:t>
            </a:r>
            <a:r>
              <a:rPr lang="en-US" dirty="0" err="1">
                <a:solidFill>
                  <a:srgbClr val="002060"/>
                </a:solidFill>
              </a:rPr>
              <a:t>selanjutnya</a:t>
            </a:r>
            <a:r>
              <a:rPr lang="en-US" dirty="0">
                <a:solidFill>
                  <a:srgbClr val="002060"/>
                </a:solidFill>
              </a:rPr>
              <a:t> </a:t>
            </a:r>
            <a:r>
              <a:rPr lang="en-US" dirty="0" err="1">
                <a:solidFill>
                  <a:srgbClr val="002060"/>
                </a:solidFill>
              </a:rPr>
              <a:t>disingkat</a:t>
            </a:r>
            <a:r>
              <a:rPr lang="en-US" dirty="0">
                <a:solidFill>
                  <a:srgbClr val="002060"/>
                </a:solidFill>
              </a:rPr>
              <a:t> KKNI, </a:t>
            </a:r>
            <a:r>
              <a:rPr lang="en-US" dirty="0" err="1">
                <a:solidFill>
                  <a:srgbClr val="002060"/>
                </a:solidFill>
              </a:rPr>
              <a:t>adalah</a:t>
            </a:r>
            <a:r>
              <a:rPr lang="en-US" dirty="0">
                <a:solidFill>
                  <a:srgbClr val="002060"/>
                </a:solidFill>
              </a:rPr>
              <a:t> </a:t>
            </a:r>
            <a:r>
              <a:rPr lang="en-US" dirty="0" err="1">
                <a:solidFill>
                  <a:srgbClr val="002060"/>
                </a:solidFill>
              </a:rPr>
              <a:t>kerangka</a:t>
            </a:r>
            <a:r>
              <a:rPr lang="en-US" dirty="0">
                <a:solidFill>
                  <a:srgbClr val="002060"/>
                </a:solidFill>
              </a:rPr>
              <a:t> </a:t>
            </a:r>
            <a:r>
              <a:rPr lang="en-US" dirty="0" err="1">
                <a:solidFill>
                  <a:srgbClr val="002060"/>
                </a:solidFill>
              </a:rPr>
              <a:t>penjenjangan</a:t>
            </a:r>
            <a:r>
              <a:rPr lang="en-US" dirty="0">
                <a:solidFill>
                  <a:srgbClr val="002060"/>
                </a:solidFill>
              </a:rPr>
              <a:t> </a:t>
            </a:r>
            <a:r>
              <a:rPr lang="en-US" b="1" dirty="0" err="1">
                <a:solidFill>
                  <a:srgbClr val="7030A0"/>
                </a:solidFill>
              </a:rPr>
              <a:t>capaian</a:t>
            </a:r>
            <a:r>
              <a:rPr lang="en-US" b="1" dirty="0">
                <a:solidFill>
                  <a:srgbClr val="7030A0"/>
                </a:solidFill>
              </a:rPr>
              <a:t> </a:t>
            </a:r>
            <a:r>
              <a:rPr lang="en-US" b="1" dirty="0" err="1">
                <a:solidFill>
                  <a:srgbClr val="7030A0"/>
                </a:solidFill>
              </a:rPr>
              <a:t>pembelajaran</a:t>
            </a:r>
            <a:r>
              <a:rPr lang="en-US" b="1">
                <a:solidFill>
                  <a:srgbClr val="7030A0"/>
                </a:solidFill>
              </a:rPr>
              <a:t> </a:t>
            </a:r>
            <a:r>
              <a:rPr lang="en-US" smtClean="0">
                <a:solidFill>
                  <a:srgbClr val="002060"/>
                </a:solidFill>
              </a:rPr>
              <a:t>yang </a:t>
            </a:r>
            <a:r>
              <a:rPr lang="en-US" dirty="0" err="1">
                <a:solidFill>
                  <a:srgbClr val="002060"/>
                </a:solidFill>
              </a:rPr>
              <a:t>dapat</a:t>
            </a:r>
            <a:r>
              <a:rPr lang="en-US" dirty="0">
                <a:solidFill>
                  <a:srgbClr val="002060"/>
                </a:solidFill>
              </a:rPr>
              <a:t> </a:t>
            </a:r>
            <a:r>
              <a:rPr lang="en-US" dirty="0" err="1">
                <a:solidFill>
                  <a:srgbClr val="002060"/>
                </a:solidFill>
              </a:rPr>
              <a:t>menyetarakan</a:t>
            </a:r>
            <a:r>
              <a:rPr lang="en-US" dirty="0">
                <a:solidFill>
                  <a:srgbClr val="002060"/>
                </a:solidFill>
              </a:rPr>
              <a:t>, </a:t>
            </a:r>
            <a:r>
              <a:rPr lang="en-US" dirty="0" err="1">
                <a:solidFill>
                  <a:srgbClr val="002060"/>
                </a:solidFill>
              </a:rPr>
              <a:t>luaran</a:t>
            </a:r>
            <a:r>
              <a:rPr lang="en-US" dirty="0">
                <a:solidFill>
                  <a:srgbClr val="002060"/>
                </a:solidFill>
              </a:rPr>
              <a:t> </a:t>
            </a:r>
            <a:r>
              <a:rPr lang="en-US" dirty="0" err="1">
                <a:solidFill>
                  <a:srgbClr val="002060"/>
                </a:solidFill>
              </a:rPr>
              <a:t>bidang</a:t>
            </a:r>
            <a:r>
              <a:rPr lang="en-US" dirty="0">
                <a:solidFill>
                  <a:srgbClr val="002060"/>
                </a:solidFill>
              </a:rPr>
              <a:t> </a:t>
            </a:r>
            <a:r>
              <a:rPr lang="en-US" dirty="0" err="1">
                <a:solidFill>
                  <a:srgbClr val="002060"/>
                </a:solidFill>
              </a:rPr>
              <a:t>pendidikan</a:t>
            </a:r>
            <a:r>
              <a:rPr lang="en-US" dirty="0">
                <a:solidFill>
                  <a:srgbClr val="002060"/>
                </a:solidFill>
              </a:rPr>
              <a:t> formal, </a:t>
            </a:r>
            <a:r>
              <a:rPr lang="en-US" dirty="0" err="1">
                <a:solidFill>
                  <a:srgbClr val="002060"/>
                </a:solidFill>
              </a:rPr>
              <a:t>nonformal</a:t>
            </a:r>
            <a:r>
              <a:rPr lang="en-US" dirty="0">
                <a:solidFill>
                  <a:srgbClr val="002060"/>
                </a:solidFill>
              </a:rPr>
              <a:t>, informal, </a:t>
            </a:r>
            <a:r>
              <a:rPr lang="en-US" dirty="0" err="1">
                <a:solidFill>
                  <a:srgbClr val="002060"/>
                </a:solidFill>
              </a:rPr>
              <a:t>atau</a:t>
            </a:r>
            <a:r>
              <a:rPr lang="en-US" dirty="0">
                <a:solidFill>
                  <a:srgbClr val="002060"/>
                </a:solidFill>
              </a:rPr>
              <a:t> </a:t>
            </a:r>
            <a:r>
              <a:rPr lang="en-US" dirty="0" err="1">
                <a:solidFill>
                  <a:srgbClr val="002060"/>
                </a:solidFill>
              </a:rPr>
              <a:t>pengalaman</a:t>
            </a:r>
            <a:r>
              <a:rPr lang="en-US" dirty="0">
                <a:solidFill>
                  <a:srgbClr val="002060"/>
                </a:solidFill>
              </a:rPr>
              <a:t> </a:t>
            </a:r>
            <a:r>
              <a:rPr lang="en-US" dirty="0" err="1">
                <a:solidFill>
                  <a:srgbClr val="002060"/>
                </a:solidFill>
              </a:rPr>
              <a:t>kerja</a:t>
            </a:r>
            <a:r>
              <a:rPr lang="en-US" dirty="0">
                <a:solidFill>
                  <a:srgbClr val="002060"/>
                </a:solidFill>
              </a:rPr>
              <a:t> </a:t>
            </a:r>
            <a:r>
              <a:rPr lang="en-US" dirty="0" err="1">
                <a:solidFill>
                  <a:srgbClr val="002060"/>
                </a:solidFill>
              </a:rPr>
              <a:t>dalam</a:t>
            </a:r>
            <a:r>
              <a:rPr lang="en-US" dirty="0">
                <a:solidFill>
                  <a:srgbClr val="002060"/>
                </a:solidFill>
              </a:rPr>
              <a:t> </a:t>
            </a:r>
            <a:r>
              <a:rPr lang="en-US" dirty="0" err="1">
                <a:solidFill>
                  <a:srgbClr val="002060"/>
                </a:solidFill>
              </a:rPr>
              <a:t>rangka</a:t>
            </a:r>
            <a:r>
              <a:rPr lang="en-US" dirty="0">
                <a:solidFill>
                  <a:srgbClr val="002060"/>
                </a:solidFill>
              </a:rPr>
              <a:t> </a:t>
            </a:r>
            <a:r>
              <a:rPr lang="en-US" dirty="0" err="1">
                <a:solidFill>
                  <a:srgbClr val="002060"/>
                </a:solidFill>
              </a:rPr>
              <a:t>pemberian</a:t>
            </a:r>
            <a:r>
              <a:rPr lang="en-US" dirty="0">
                <a:solidFill>
                  <a:srgbClr val="002060"/>
                </a:solidFill>
              </a:rPr>
              <a:t> </a:t>
            </a:r>
            <a:r>
              <a:rPr lang="en-US" dirty="0" err="1">
                <a:solidFill>
                  <a:srgbClr val="002060"/>
                </a:solidFill>
              </a:rPr>
              <a:t>pengakuan</a:t>
            </a:r>
            <a:r>
              <a:rPr lang="en-US" dirty="0">
                <a:solidFill>
                  <a:srgbClr val="002060"/>
                </a:solidFill>
              </a:rPr>
              <a:t> </a:t>
            </a:r>
            <a:r>
              <a:rPr lang="en-US" dirty="0" err="1">
                <a:solidFill>
                  <a:srgbClr val="002060"/>
                </a:solidFill>
              </a:rPr>
              <a:t>kompetensi</a:t>
            </a:r>
            <a:r>
              <a:rPr lang="en-US" dirty="0">
                <a:solidFill>
                  <a:srgbClr val="002060"/>
                </a:solidFill>
              </a:rPr>
              <a:t> </a:t>
            </a:r>
            <a:r>
              <a:rPr lang="en-US" dirty="0" err="1">
                <a:solidFill>
                  <a:srgbClr val="002060"/>
                </a:solidFill>
              </a:rPr>
              <a:t>kerja</a:t>
            </a:r>
            <a:r>
              <a:rPr lang="en-US" dirty="0">
                <a:solidFill>
                  <a:srgbClr val="002060"/>
                </a:solidFill>
              </a:rPr>
              <a:t> </a:t>
            </a:r>
            <a:r>
              <a:rPr lang="en-US" dirty="0" err="1">
                <a:solidFill>
                  <a:srgbClr val="002060"/>
                </a:solidFill>
              </a:rPr>
              <a:t>sesuai</a:t>
            </a:r>
            <a:r>
              <a:rPr lang="en-US" dirty="0">
                <a:solidFill>
                  <a:srgbClr val="002060"/>
                </a:solidFill>
              </a:rPr>
              <a:t> </a:t>
            </a:r>
            <a:r>
              <a:rPr lang="en-US" dirty="0" err="1">
                <a:solidFill>
                  <a:srgbClr val="002060"/>
                </a:solidFill>
              </a:rPr>
              <a:t>dengan</a:t>
            </a:r>
            <a:r>
              <a:rPr lang="en-US" dirty="0">
                <a:solidFill>
                  <a:srgbClr val="002060"/>
                </a:solidFill>
              </a:rPr>
              <a:t> </a:t>
            </a:r>
            <a:r>
              <a:rPr lang="en-US" dirty="0" err="1">
                <a:solidFill>
                  <a:srgbClr val="002060"/>
                </a:solidFill>
              </a:rPr>
              <a:t>struktur</a:t>
            </a:r>
            <a:r>
              <a:rPr lang="en-US" dirty="0">
                <a:solidFill>
                  <a:srgbClr val="002060"/>
                </a:solidFill>
              </a:rPr>
              <a:t> </a:t>
            </a:r>
            <a:r>
              <a:rPr lang="en-US" dirty="0" err="1">
                <a:solidFill>
                  <a:srgbClr val="002060"/>
                </a:solidFill>
              </a:rPr>
              <a:t>pekerjaan</a:t>
            </a:r>
            <a:r>
              <a:rPr lang="en-US" dirty="0">
                <a:solidFill>
                  <a:srgbClr val="002060"/>
                </a:solidFill>
              </a:rPr>
              <a:t> </a:t>
            </a:r>
            <a:r>
              <a:rPr lang="en-US" dirty="0" err="1">
                <a:solidFill>
                  <a:srgbClr val="002060"/>
                </a:solidFill>
              </a:rPr>
              <a:t>di</a:t>
            </a:r>
            <a:r>
              <a:rPr lang="en-US" dirty="0">
                <a:solidFill>
                  <a:srgbClr val="002060"/>
                </a:solidFill>
              </a:rPr>
              <a:t> </a:t>
            </a:r>
            <a:r>
              <a:rPr lang="en-US" dirty="0" err="1">
                <a:solidFill>
                  <a:srgbClr val="002060"/>
                </a:solidFill>
              </a:rPr>
              <a:t>berbagai</a:t>
            </a:r>
            <a:r>
              <a:rPr lang="en-US" dirty="0">
                <a:solidFill>
                  <a:srgbClr val="002060"/>
                </a:solidFill>
              </a:rPr>
              <a:t> </a:t>
            </a:r>
            <a:r>
              <a:rPr lang="en-US" dirty="0" err="1" smtClean="0">
                <a:solidFill>
                  <a:srgbClr val="002060"/>
                </a:solidFill>
              </a:rPr>
              <a:t>sektor</a:t>
            </a:r>
            <a:endParaRPr lang="en-US" dirty="0" smtClean="0">
              <a:solidFill>
                <a:srgbClr val="002060"/>
              </a:solidFill>
            </a:endParaRPr>
          </a:p>
          <a:p>
            <a:r>
              <a:rPr lang="en-US" b="1" dirty="0" err="1">
                <a:solidFill>
                  <a:schemeClr val="accent2">
                    <a:lumMod val="75000"/>
                  </a:schemeClr>
                </a:solidFill>
              </a:rPr>
              <a:t>Jenjang</a:t>
            </a:r>
            <a:r>
              <a:rPr lang="en-US" b="1" dirty="0">
                <a:solidFill>
                  <a:schemeClr val="accent2">
                    <a:lumMod val="75000"/>
                  </a:schemeClr>
                </a:solidFill>
              </a:rPr>
              <a:t> </a:t>
            </a:r>
            <a:r>
              <a:rPr lang="en-US" b="1" dirty="0" err="1">
                <a:solidFill>
                  <a:schemeClr val="accent2">
                    <a:lumMod val="75000"/>
                  </a:schemeClr>
                </a:solidFill>
              </a:rPr>
              <a:t>kualifikasi</a:t>
            </a:r>
            <a:r>
              <a:rPr lang="en-US" b="1" dirty="0">
                <a:solidFill>
                  <a:schemeClr val="accent2">
                    <a:lumMod val="75000"/>
                  </a:schemeClr>
                </a:solidFill>
              </a:rPr>
              <a:t> </a:t>
            </a:r>
            <a:r>
              <a:rPr lang="en-US" dirty="0" err="1">
                <a:solidFill>
                  <a:schemeClr val="accent2">
                    <a:lumMod val="75000"/>
                  </a:schemeClr>
                </a:solidFill>
              </a:rPr>
              <a:t>adalah</a:t>
            </a:r>
            <a:r>
              <a:rPr lang="en-US" dirty="0">
                <a:solidFill>
                  <a:schemeClr val="accent2">
                    <a:lumMod val="75000"/>
                  </a:schemeClr>
                </a:solidFill>
              </a:rPr>
              <a:t> </a:t>
            </a:r>
            <a:r>
              <a:rPr lang="en-US" dirty="0" err="1">
                <a:solidFill>
                  <a:schemeClr val="accent2">
                    <a:lumMod val="75000"/>
                  </a:schemeClr>
                </a:solidFill>
              </a:rPr>
              <a:t>tingkatan</a:t>
            </a:r>
            <a:r>
              <a:rPr lang="en-US" dirty="0">
                <a:solidFill>
                  <a:schemeClr val="accent2">
                    <a:lumMod val="75000"/>
                  </a:schemeClr>
                </a:solidFill>
              </a:rPr>
              <a:t> </a:t>
            </a:r>
            <a:r>
              <a:rPr lang="en-US" dirty="0" err="1">
                <a:solidFill>
                  <a:schemeClr val="accent2">
                    <a:lumMod val="75000"/>
                  </a:schemeClr>
                </a:solidFill>
              </a:rPr>
              <a:t>capaian</a:t>
            </a:r>
            <a:r>
              <a:rPr lang="en-US" dirty="0">
                <a:solidFill>
                  <a:schemeClr val="accent2">
                    <a:lumMod val="75000"/>
                  </a:schemeClr>
                </a:solidFill>
              </a:rPr>
              <a:t> </a:t>
            </a:r>
            <a:r>
              <a:rPr lang="en-US" dirty="0" err="1">
                <a:solidFill>
                  <a:schemeClr val="accent2">
                    <a:lumMod val="75000"/>
                  </a:schemeClr>
                </a:solidFill>
              </a:rPr>
              <a:t>pembelajaran</a:t>
            </a:r>
            <a:r>
              <a:rPr lang="en-US" dirty="0">
                <a:solidFill>
                  <a:schemeClr val="accent2">
                    <a:lumMod val="75000"/>
                  </a:schemeClr>
                </a:solidFill>
              </a:rPr>
              <a:t> </a:t>
            </a:r>
            <a:r>
              <a:rPr lang="en-AU" dirty="0">
                <a:solidFill>
                  <a:schemeClr val="accent2">
                    <a:lumMod val="75000"/>
                  </a:schemeClr>
                </a:solidFill>
              </a:rPr>
              <a:t>yang </a:t>
            </a:r>
            <a:r>
              <a:rPr lang="en-AU" dirty="0" err="1">
                <a:solidFill>
                  <a:schemeClr val="accent2">
                    <a:lumMod val="75000"/>
                  </a:schemeClr>
                </a:solidFill>
              </a:rPr>
              <a:t>disepakati</a:t>
            </a:r>
            <a:r>
              <a:rPr lang="en-AU" dirty="0">
                <a:solidFill>
                  <a:schemeClr val="accent2">
                    <a:lumMod val="75000"/>
                  </a:schemeClr>
                </a:solidFill>
              </a:rPr>
              <a:t> </a:t>
            </a:r>
            <a:r>
              <a:rPr lang="en-AU" dirty="0" err="1">
                <a:solidFill>
                  <a:schemeClr val="accent2">
                    <a:lumMod val="75000"/>
                  </a:schemeClr>
                </a:solidFill>
              </a:rPr>
              <a:t>secara</a:t>
            </a:r>
            <a:r>
              <a:rPr lang="en-AU" dirty="0">
                <a:solidFill>
                  <a:schemeClr val="accent2">
                    <a:lumMod val="75000"/>
                  </a:schemeClr>
                </a:solidFill>
              </a:rPr>
              <a:t> </a:t>
            </a:r>
            <a:r>
              <a:rPr lang="en-AU" dirty="0" err="1">
                <a:solidFill>
                  <a:schemeClr val="accent2">
                    <a:lumMod val="75000"/>
                  </a:schemeClr>
                </a:solidFill>
              </a:rPr>
              <a:t>nasional</a:t>
            </a:r>
            <a:r>
              <a:rPr lang="en-AU" dirty="0">
                <a:solidFill>
                  <a:schemeClr val="accent2">
                    <a:lumMod val="75000"/>
                  </a:schemeClr>
                </a:solidFill>
              </a:rPr>
              <a:t>, </a:t>
            </a:r>
            <a:r>
              <a:rPr lang="en-US" dirty="0" err="1">
                <a:solidFill>
                  <a:schemeClr val="accent2">
                    <a:lumMod val="75000"/>
                  </a:schemeClr>
                </a:solidFill>
              </a:rPr>
              <a:t>disusun</a:t>
            </a:r>
            <a:r>
              <a:rPr lang="en-US" dirty="0">
                <a:solidFill>
                  <a:schemeClr val="accent2">
                    <a:lumMod val="75000"/>
                  </a:schemeClr>
                </a:solidFill>
              </a:rPr>
              <a:t> </a:t>
            </a:r>
            <a:r>
              <a:rPr lang="en-US" dirty="0" err="1">
                <a:solidFill>
                  <a:schemeClr val="accent2">
                    <a:lumMod val="75000"/>
                  </a:schemeClr>
                </a:solidFill>
              </a:rPr>
              <a:t>berdasarkan</a:t>
            </a:r>
            <a:r>
              <a:rPr lang="en-US" dirty="0">
                <a:solidFill>
                  <a:schemeClr val="accent2">
                    <a:lumMod val="75000"/>
                  </a:schemeClr>
                </a:solidFill>
              </a:rPr>
              <a:t> </a:t>
            </a:r>
            <a:r>
              <a:rPr lang="en-US" dirty="0" err="1">
                <a:solidFill>
                  <a:schemeClr val="accent2">
                    <a:lumMod val="75000"/>
                  </a:schemeClr>
                </a:solidFill>
              </a:rPr>
              <a:t>ukuran</a:t>
            </a:r>
            <a:r>
              <a:rPr lang="en-US" dirty="0">
                <a:solidFill>
                  <a:schemeClr val="accent2">
                    <a:lumMod val="75000"/>
                  </a:schemeClr>
                </a:solidFill>
              </a:rPr>
              <a:t> </a:t>
            </a:r>
            <a:r>
              <a:rPr lang="en-US" dirty="0" err="1">
                <a:solidFill>
                  <a:schemeClr val="accent2">
                    <a:lumMod val="75000"/>
                  </a:schemeClr>
                </a:solidFill>
              </a:rPr>
              <a:t>pencapaian</a:t>
            </a:r>
            <a:r>
              <a:rPr lang="en-US" dirty="0">
                <a:solidFill>
                  <a:schemeClr val="accent2">
                    <a:lumMod val="75000"/>
                  </a:schemeClr>
                </a:solidFill>
              </a:rPr>
              <a:t> </a:t>
            </a:r>
            <a:r>
              <a:rPr lang="en-US" dirty="0" err="1">
                <a:solidFill>
                  <a:schemeClr val="accent2">
                    <a:lumMod val="75000"/>
                  </a:schemeClr>
                </a:solidFill>
              </a:rPr>
              <a:t>proses</a:t>
            </a:r>
            <a:r>
              <a:rPr lang="en-US" dirty="0">
                <a:solidFill>
                  <a:schemeClr val="accent2">
                    <a:lumMod val="75000"/>
                  </a:schemeClr>
                </a:solidFill>
              </a:rPr>
              <a:t> </a:t>
            </a:r>
            <a:r>
              <a:rPr lang="en-US" dirty="0" err="1">
                <a:solidFill>
                  <a:schemeClr val="accent2">
                    <a:lumMod val="75000"/>
                  </a:schemeClr>
                </a:solidFill>
              </a:rPr>
              <a:t>pembelajaran</a:t>
            </a:r>
            <a:r>
              <a:rPr lang="en-US" dirty="0">
                <a:solidFill>
                  <a:schemeClr val="accent2">
                    <a:lumMod val="75000"/>
                  </a:schemeClr>
                </a:solidFill>
              </a:rPr>
              <a:t> </a:t>
            </a:r>
            <a:r>
              <a:rPr lang="en-AU" dirty="0">
                <a:solidFill>
                  <a:schemeClr val="accent2">
                    <a:lumMod val="75000"/>
                  </a:schemeClr>
                </a:solidFill>
              </a:rPr>
              <a:t>yang </a:t>
            </a:r>
            <a:r>
              <a:rPr lang="en-AU" dirty="0" err="1">
                <a:solidFill>
                  <a:schemeClr val="accent2">
                    <a:lumMod val="75000"/>
                  </a:schemeClr>
                </a:solidFill>
              </a:rPr>
              <a:t>diperoleh</a:t>
            </a:r>
            <a:r>
              <a:rPr lang="en-AU" dirty="0">
                <a:solidFill>
                  <a:schemeClr val="accent2">
                    <a:lumMod val="75000"/>
                  </a:schemeClr>
                </a:solidFill>
              </a:rPr>
              <a:t> </a:t>
            </a:r>
            <a:r>
              <a:rPr lang="en-AU" dirty="0" err="1">
                <a:solidFill>
                  <a:schemeClr val="accent2">
                    <a:lumMod val="75000"/>
                  </a:schemeClr>
                </a:solidFill>
              </a:rPr>
              <a:t>melalui</a:t>
            </a:r>
            <a:r>
              <a:rPr lang="en-AU" dirty="0">
                <a:solidFill>
                  <a:schemeClr val="accent2">
                    <a:lumMod val="75000"/>
                  </a:schemeClr>
                </a:solidFill>
              </a:rPr>
              <a:t> </a:t>
            </a:r>
            <a:r>
              <a:rPr lang="en-AU" dirty="0" err="1">
                <a:solidFill>
                  <a:schemeClr val="accent2">
                    <a:lumMod val="75000"/>
                  </a:schemeClr>
                </a:solidFill>
              </a:rPr>
              <a:t>pendidikan</a:t>
            </a:r>
            <a:r>
              <a:rPr lang="en-AU" dirty="0">
                <a:solidFill>
                  <a:schemeClr val="accent2">
                    <a:lumMod val="75000"/>
                  </a:schemeClr>
                </a:solidFill>
              </a:rPr>
              <a:t> formal, </a:t>
            </a:r>
            <a:r>
              <a:rPr lang="en-AU" dirty="0" err="1">
                <a:solidFill>
                  <a:schemeClr val="accent2">
                    <a:lumMod val="75000"/>
                  </a:schemeClr>
                </a:solidFill>
              </a:rPr>
              <a:t>nonformal</a:t>
            </a:r>
            <a:r>
              <a:rPr lang="en-AU" dirty="0">
                <a:solidFill>
                  <a:schemeClr val="accent2">
                    <a:lumMod val="75000"/>
                  </a:schemeClr>
                </a:solidFill>
              </a:rPr>
              <a:t>, informal, </a:t>
            </a:r>
            <a:r>
              <a:rPr lang="en-AU" dirty="0" err="1">
                <a:solidFill>
                  <a:schemeClr val="accent2">
                    <a:lumMod val="75000"/>
                  </a:schemeClr>
                </a:solidFill>
              </a:rPr>
              <a:t>atau</a:t>
            </a:r>
            <a:r>
              <a:rPr lang="en-AU" dirty="0">
                <a:solidFill>
                  <a:schemeClr val="accent2">
                    <a:lumMod val="75000"/>
                  </a:schemeClr>
                </a:solidFill>
              </a:rPr>
              <a:t> </a:t>
            </a:r>
            <a:r>
              <a:rPr lang="en-AU" dirty="0" err="1">
                <a:solidFill>
                  <a:schemeClr val="accent2">
                    <a:lumMod val="75000"/>
                  </a:schemeClr>
                </a:solidFill>
              </a:rPr>
              <a:t>pengalaman</a:t>
            </a:r>
            <a:r>
              <a:rPr lang="en-AU" dirty="0">
                <a:solidFill>
                  <a:schemeClr val="accent2">
                    <a:lumMod val="75000"/>
                  </a:schemeClr>
                </a:solidFill>
              </a:rPr>
              <a:t> </a:t>
            </a:r>
            <a:r>
              <a:rPr lang="en-AU" dirty="0" err="1" smtClean="0">
                <a:solidFill>
                  <a:schemeClr val="accent2">
                    <a:lumMod val="75000"/>
                  </a:schemeClr>
                </a:solidFill>
              </a:rPr>
              <a:t>kerja</a:t>
            </a:r>
            <a:endParaRPr lang="en-AU" dirty="0" smtClean="0">
              <a:solidFill>
                <a:schemeClr val="accent2">
                  <a:lumMod val="75000"/>
                </a:schemeClr>
              </a:solidFill>
            </a:endParaRPr>
          </a:p>
          <a:p>
            <a:r>
              <a:rPr lang="en-AU" b="1" dirty="0">
                <a:solidFill>
                  <a:schemeClr val="accent3">
                    <a:lumMod val="50000"/>
                  </a:schemeClr>
                </a:solidFill>
              </a:rPr>
              <a:t>KKNI </a:t>
            </a:r>
            <a:r>
              <a:rPr lang="en-AU" b="1" dirty="0" err="1">
                <a:solidFill>
                  <a:schemeClr val="accent3">
                    <a:lumMod val="50000"/>
                  </a:schemeClr>
                </a:solidFill>
              </a:rPr>
              <a:t>merupakan</a:t>
            </a:r>
            <a:r>
              <a:rPr lang="en-AU" b="1" dirty="0">
                <a:solidFill>
                  <a:schemeClr val="accent3">
                    <a:lumMod val="50000"/>
                  </a:schemeClr>
                </a:solidFill>
              </a:rPr>
              <a:t> </a:t>
            </a:r>
            <a:r>
              <a:rPr lang="en-AU" b="1" dirty="0" err="1">
                <a:solidFill>
                  <a:schemeClr val="accent3">
                    <a:lumMod val="50000"/>
                  </a:schemeClr>
                </a:solidFill>
              </a:rPr>
              <a:t>perwujudan</a:t>
            </a:r>
            <a:r>
              <a:rPr lang="en-AU" b="1" dirty="0">
                <a:solidFill>
                  <a:schemeClr val="accent3">
                    <a:lumMod val="50000"/>
                  </a:schemeClr>
                </a:solidFill>
              </a:rPr>
              <a:t> </a:t>
            </a:r>
            <a:r>
              <a:rPr lang="en-AU" b="1" dirty="0" err="1">
                <a:solidFill>
                  <a:schemeClr val="accent3">
                    <a:lumMod val="50000"/>
                  </a:schemeClr>
                </a:solidFill>
              </a:rPr>
              <a:t>mutu</a:t>
            </a:r>
            <a:r>
              <a:rPr lang="en-AU" b="1" dirty="0">
                <a:solidFill>
                  <a:schemeClr val="accent3">
                    <a:lumMod val="50000"/>
                  </a:schemeClr>
                </a:solidFill>
              </a:rPr>
              <a:t> </a:t>
            </a:r>
            <a:r>
              <a:rPr lang="en-AU" b="1" dirty="0" err="1">
                <a:solidFill>
                  <a:schemeClr val="accent3">
                    <a:lumMod val="50000"/>
                  </a:schemeClr>
                </a:solidFill>
              </a:rPr>
              <a:t>dan</a:t>
            </a:r>
            <a:r>
              <a:rPr lang="en-AU" b="1" dirty="0">
                <a:solidFill>
                  <a:schemeClr val="accent3">
                    <a:lumMod val="50000"/>
                  </a:schemeClr>
                </a:solidFill>
              </a:rPr>
              <a:t> </a:t>
            </a:r>
            <a:r>
              <a:rPr lang="en-AU" b="1" dirty="0" err="1">
                <a:solidFill>
                  <a:schemeClr val="accent3">
                    <a:lumMod val="50000"/>
                  </a:schemeClr>
                </a:solidFill>
              </a:rPr>
              <a:t>jati</a:t>
            </a:r>
            <a:r>
              <a:rPr lang="en-AU" b="1" dirty="0">
                <a:solidFill>
                  <a:schemeClr val="accent3">
                    <a:lumMod val="50000"/>
                  </a:schemeClr>
                </a:solidFill>
              </a:rPr>
              <a:t> </a:t>
            </a:r>
            <a:r>
              <a:rPr lang="en-AU" b="1" dirty="0" err="1">
                <a:solidFill>
                  <a:schemeClr val="accent3">
                    <a:lumMod val="50000"/>
                  </a:schemeClr>
                </a:solidFill>
              </a:rPr>
              <a:t>diri</a:t>
            </a:r>
            <a:r>
              <a:rPr lang="en-AU" b="1" dirty="0">
                <a:solidFill>
                  <a:schemeClr val="accent3">
                    <a:lumMod val="50000"/>
                  </a:schemeClr>
                </a:solidFill>
              </a:rPr>
              <a:t> </a:t>
            </a:r>
            <a:r>
              <a:rPr lang="en-AU" b="1" dirty="0" err="1">
                <a:solidFill>
                  <a:schemeClr val="accent3">
                    <a:lumMod val="50000"/>
                  </a:schemeClr>
                </a:solidFill>
              </a:rPr>
              <a:t>Bangsa</a:t>
            </a:r>
            <a:r>
              <a:rPr lang="en-AU" b="1" dirty="0">
                <a:solidFill>
                  <a:schemeClr val="accent3">
                    <a:lumMod val="50000"/>
                  </a:schemeClr>
                </a:solidFill>
              </a:rPr>
              <a:t> </a:t>
            </a:r>
            <a:r>
              <a:rPr lang="en-AU" dirty="0">
                <a:solidFill>
                  <a:schemeClr val="accent3">
                    <a:lumMod val="50000"/>
                  </a:schemeClr>
                </a:solidFill>
              </a:rPr>
              <a:t>Indonesia </a:t>
            </a:r>
            <a:r>
              <a:rPr lang="en-AU" dirty="0" err="1">
                <a:solidFill>
                  <a:schemeClr val="accent3">
                    <a:lumMod val="50000"/>
                  </a:schemeClr>
                </a:solidFill>
              </a:rPr>
              <a:t>terkait</a:t>
            </a:r>
            <a:r>
              <a:rPr lang="en-AU" dirty="0">
                <a:solidFill>
                  <a:schemeClr val="accent3">
                    <a:lumMod val="50000"/>
                  </a:schemeClr>
                </a:solidFill>
              </a:rPr>
              <a:t> </a:t>
            </a:r>
            <a:r>
              <a:rPr lang="en-AU" dirty="0" err="1">
                <a:solidFill>
                  <a:schemeClr val="accent3">
                    <a:lumMod val="50000"/>
                  </a:schemeClr>
                </a:solidFill>
              </a:rPr>
              <a:t>dengan</a:t>
            </a:r>
            <a:r>
              <a:rPr lang="en-AU" dirty="0">
                <a:solidFill>
                  <a:schemeClr val="accent3">
                    <a:lumMod val="50000"/>
                  </a:schemeClr>
                </a:solidFill>
              </a:rPr>
              <a:t> </a:t>
            </a:r>
            <a:r>
              <a:rPr lang="en-AU" dirty="0" err="1">
                <a:solidFill>
                  <a:schemeClr val="accent3">
                    <a:lumMod val="50000"/>
                  </a:schemeClr>
                </a:solidFill>
              </a:rPr>
              <a:t>sistem</a:t>
            </a:r>
            <a:r>
              <a:rPr lang="en-AU" dirty="0">
                <a:solidFill>
                  <a:schemeClr val="accent3">
                    <a:lumMod val="50000"/>
                  </a:schemeClr>
                </a:solidFill>
              </a:rPr>
              <a:t> </a:t>
            </a:r>
            <a:r>
              <a:rPr lang="en-AU" dirty="0" err="1">
                <a:solidFill>
                  <a:schemeClr val="accent3">
                    <a:lumMod val="50000"/>
                  </a:schemeClr>
                </a:solidFill>
              </a:rPr>
              <a:t>pendidikan</a:t>
            </a:r>
            <a:r>
              <a:rPr lang="en-AU" dirty="0">
                <a:solidFill>
                  <a:schemeClr val="accent3">
                    <a:lumMod val="50000"/>
                  </a:schemeClr>
                </a:solidFill>
              </a:rPr>
              <a:t> </a:t>
            </a:r>
            <a:r>
              <a:rPr lang="en-AU" dirty="0" err="1">
                <a:solidFill>
                  <a:schemeClr val="accent3">
                    <a:lumMod val="50000"/>
                  </a:schemeClr>
                </a:solidFill>
              </a:rPr>
              <a:t>nasional</a:t>
            </a:r>
            <a:r>
              <a:rPr lang="en-AU" dirty="0">
                <a:solidFill>
                  <a:schemeClr val="accent3">
                    <a:lumMod val="50000"/>
                  </a:schemeClr>
                </a:solidFill>
              </a:rPr>
              <a:t> </a:t>
            </a:r>
            <a:r>
              <a:rPr lang="en-AU" dirty="0" err="1">
                <a:solidFill>
                  <a:schemeClr val="accent3">
                    <a:lumMod val="50000"/>
                  </a:schemeClr>
                </a:solidFill>
              </a:rPr>
              <a:t>dan</a:t>
            </a:r>
            <a:r>
              <a:rPr lang="en-AU" dirty="0">
                <a:solidFill>
                  <a:schemeClr val="accent3">
                    <a:lumMod val="50000"/>
                  </a:schemeClr>
                </a:solidFill>
              </a:rPr>
              <a:t> </a:t>
            </a:r>
            <a:r>
              <a:rPr lang="en-AU" dirty="0" err="1">
                <a:solidFill>
                  <a:schemeClr val="accent3">
                    <a:lumMod val="50000"/>
                  </a:schemeClr>
                </a:solidFill>
              </a:rPr>
              <a:t>pelatihan</a:t>
            </a:r>
            <a:r>
              <a:rPr lang="en-AU" dirty="0">
                <a:solidFill>
                  <a:schemeClr val="accent3">
                    <a:lumMod val="50000"/>
                  </a:schemeClr>
                </a:solidFill>
              </a:rPr>
              <a:t> yang </a:t>
            </a:r>
            <a:r>
              <a:rPr lang="en-AU" dirty="0" err="1">
                <a:solidFill>
                  <a:schemeClr val="accent3">
                    <a:lumMod val="50000"/>
                  </a:schemeClr>
                </a:solidFill>
              </a:rPr>
              <a:t>dimiliki</a:t>
            </a:r>
            <a:r>
              <a:rPr lang="en-AU" dirty="0">
                <a:solidFill>
                  <a:schemeClr val="accent3">
                    <a:lumMod val="50000"/>
                  </a:schemeClr>
                </a:solidFill>
              </a:rPr>
              <a:t> </a:t>
            </a:r>
            <a:r>
              <a:rPr lang="en-AU" dirty="0" err="1">
                <a:solidFill>
                  <a:schemeClr val="accent3">
                    <a:lumMod val="50000"/>
                  </a:schemeClr>
                </a:solidFill>
              </a:rPr>
              <a:t>negara</a:t>
            </a:r>
            <a:r>
              <a:rPr lang="en-AU" dirty="0">
                <a:solidFill>
                  <a:schemeClr val="accent3">
                    <a:lumMod val="50000"/>
                  </a:schemeClr>
                </a:solidFill>
              </a:rPr>
              <a:t> </a:t>
            </a:r>
            <a:r>
              <a:rPr lang="en-AU" dirty="0" smtClean="0">
                <a:solidFill>
                  <a:schemeClr val="accent3">
                    <a:lumMod val="50000"/>
                  </a:schemeClr>
                </a:solidFill>
              </a:rPr>
              <a:t>Indonesia</a:t>
            </a:r>
          </a:p>
          <a:p>
            <a:r>
              <a:rPr lang="es-ES" b="1" dirty="0">
                <a:solidFill>
                  <a:srgbClr val="7030A0"/>
                </a:solidFill>
              </a:rPr>
              <a:t>KKNI </a:t>
            </a:r>
            <a:r>
              <a:rPr lang="es-ES" b="1" dirty="0" err="1">
                <a:solidFill>
                  <a:srgbClr val="7030A0"/>
                </a:solidFill>
              </a:rPr>
              <a:t>terdiri</a:t>
            </a:r>
            <a:r>
              <a:rPr lang="es-ES" b="1" dirty="0">
                <a:solidFill>
                  <a:srgbClr val="7030A0"/>
                </a:solidFill>
              </a:rPr>
              <a:t> </a:t>
            </a:r>
            <a:r>
              <a:rPr lang="es-ES" b="1" dirty="0" err="1">
                <a:solidFill>
                  <a:srgbClr val="7030A0"/>
                </a:solidFill>
              </a:rPr>
              <a:t>dari</a:t>
            </a:r>
            <a:r>
              <a:rPr lang="es-ES" b="1" dirty="0">
                <a:solidFill>
                  <a:srgbClr val="7030A0"/>
                </a:solidFill>
              </a:rPr>
              <a:t> 9 (</a:t>
            </a:r>
            <a:r>
              <a:rPr lang="es-ES" b="1" dirty="0" err="1">
                <a:solidFill>
                  <a:srgbClr val="7030A0"/>
                </a:solidFill>
              </a:rPr>
              <a:t>sembilan</a:t>
            </a:r>
            <a:r>
              <a:rPr lang="es-ES" b="1" dirty="0">
                <a:solidFill>
                  <a:srgbClr val="7030A0"/>
                </a:solidFill>
              </a:rPr>
              <a:t>) </a:t>
            </a:r>
            <a:r>
              <a:rPr lang="es-ES" b="1" dirty="0" err="1">
                <a:solidFill>
                  <a:srgbClr val="7030A0"/>
                </a:solidFill>
              </a:rPr>
              <a:t>jenjang</a:t>
            </a:r>
            <a:r>
              <a:rPr lang="es-ES" b="1" dirty="0">
                <a:solidFill>
                  <a:srgbClr val="7030A0"/>
                </a:solidFill>
              </a:rPr>
              <a:t> </a:t>
            </a:r>
            <a:r>
              <a:rPr lang="es-ES" b="1" dirty="0" err="1">
                <a:solidFill>
                  <a:srgbClr val="7030A0"/>
                </a:solidFill>
              </a:rPr>
              <a:t>kualifikasi</a:t>
            </a:r>
            <a:r>
              <a:rPr lang="es-ES" dirty="0">
                <a:solidFill>
                  <a:srgbClr val="7030A0"/>
                </a:solidFill>
              </a:rPr>
              <a:t>, </a:t>
            </a:r>
            <a:r>
              <a:rPr lang="es-ES" dirty="0" err="1">
                <a:solidFill>
                  <a:srgbClr val="7030A0"/>
                </a:solidFill>
              </a:rPr>
              <a:t>dimulai</a:t>
            </a:r>
            <a:r>
              <a:rPr lang="es-ES" dirty="0">
                <a:solidFill>
                  <a:srgbClr val="7030A0"/>
                </a:solidFill>
              </a:rPr>
              <a:t> </a:t>
            </a:r>
            <a:r>
              <a:rPr lang="es-ES" dirty="0" err="1">
                <a:solidFill>
                  <a:srgbClr val="7030A0"/>
                </a:solidFill>
              </a:rPr>
              <a:t>dari</a:t>
            </a:r>
            <a:r>
              <a:rPr lang="es-ES" dirty="0">
                <a:solidFill>
                  <a:srgbClr val="7030A0"/>
                </a:solidFill>
              </a:rPr>
              <a:t> </a:t>
            </a:r>
            <a:r>
              <a:rPr lang="es-ES" dirty="0" err="1">
                <a:solidFill>
                  <a:srgbClr val="7030A0"/>
                </a:solidFill>
              </a:rPr>
              <a:t>Kualifikasi</a:t>
            </a:r>
            <a:r>
              <a:rPr lang="es-ES" dirty="0">
                <a:solidFill>
                  <a:srgbClr val="7030A0"/>
                </a:solidFill>
              </a:rPr>
              <a:t> I </a:t>
            </a:r>
            <a:r>
              <a:rPr lang="es-ES" dirty="0" err="1">
                <a:solidFill>
                  <a:srgbClr val="7030A0"/>
                </a:solidFill>
              </a:rPr>
              <a:t>sebagai</a:t>
            </a:r>
            <a:r>
              <a:rPr lang="es-ES" dirty="0">
                <a:solidFill>
                  <a:srgbClr val="7030A0"/>
                </a:solidFill>
              </a:rPr>
              <a:t> </a:t>
            </a:r>
            <a:r>
              <a:rPr lang="es-ES" dirty="0" err="1">
                <a:solidFill>
                  <a:srgbClr val="7030A0"/>
                </a:solidFill>
              </a:rPr>
              <a:t>kualifikasi</a:t>
            </a:r>
            <a:r>
              <a:rPr lang="es-ES" dirty="0">
                <a:solidFill>
                  <a:srgbClr val="7030A0"/>
                </a:solidFill>
              </a:rPr>
              <a:t> </a:t>
            </a:r>
            <a:r>
              <a:rPr lang="es-ES" dirty="0" err="1">
                <a:solidFill>
                  <a:srgbClr val="7030A0"/>
                </a:solidFill>
              </a:rPr>
              <a:t>terendah</a:t>
            </a:r>
            <a:r>
              <a:rPr lang="es-ES" dirty="0">
                <a:solidFill>
                  <a:srgbClr val="7030A0"/>
                </a:solidFill>
              </a:rPr>
              <a:t> dan </a:t>
            </a:r>
            <a:r>
              <a:rPr lang="es-ES" dirty="0" err="1">
                <a:solidFill>
                  <a:srgbClr val="7030A0"/>
                </a:solidFill>
              </a:rPr>
              <a:t>Kualifikasi</a:t>
            </a:r>
            <a:r>
              <a:rPr lang="es-ES" dirty="0">
                <a:solidFill>
                  <a:srgbClr val="7030A0"/>
                </a:solidFill>
              </a:rPr>
              <a:t> IX </a:t>
            </a:r>
            <a:r>
              <a:rPr lang="es-ES" dirty="0" err="1">
                <a:solidFill>
                  <a:srgbClr val="7030A0"/>
                </a:solidFill>
              </a:rPr>
              <a:t>sebagai</a:t>
            </a:r>
            <a:r>
              <a:rPr lang="es-ES" dirty="0">
                <a:solidFill>
                  <a:srgbClr val="7030A0"/>
                </a:solidFill>
              </a:rPr>
              <a:t> </a:t>
            </a:r>
            <a:r>
              <a:rPr lang="es-ES" dirty="0" err="1">
                <a:solidFill>
                  <a:srgbClr val="7030A0"/>
                </a:solidFill>
              </a:rPr>
              <a:t>kualifikasi</a:t>
            </a:r>
            <a:r>
              <a:rPr lang="es-ES" dirty="0">
                <a:solidFill>
                  <a:srgbClr val="7030A0"/>
                </a:solidFill>
              </a:rPr>
              <a:t> </a:t>
            </a:r>
            <a:r>
              <a:rPr lang="es-ES" dirty="0" err="1" smtClean="0">
                <a:solidFill>
                  <a:srgbClr val="7030A0"/>
                </a:solidFill>
              </a:rPr>
              <a:t>tertinggi</a:t>
            </a:r>
            <a:endParaRPr lang="es-ES" dirty="0" smtClean="0">
              <a:solidFill>
                <a:srgbClr val="7030A0"/>
              </a:solidFill>
            </a:endParaRPr>
          </a:p>
        </p:txBody>
      </p:sp>
      <p:sp>
        <p:nvSpPr>
          <p:cNvPr id="22" name="Rectangle 21"/>
          <p:cNvSpPr/>
          <p:nvPr/>
        </p:nvSpPr>
        <p:spPr>
          <a:xfrm>
            <a:off x="6629400" y="1524000"/>
            <a:ext cx="1371600" cy="584775"/>
          </a:xfrm>
          <a:prstGeom prst="rect">
            <a:avLst/>
          </a:prstGeom>
          <a:noFill/>
        </p:spPr>
        <p:txBody>
          <a:bodyPr wrap="square" lIns="91440" tIns="45720" rIns="91440" bIns="45720">
            <a:spAutoFit/>
          </a:bodyPr>
          <a:lstStyle/>
          <a:p>
            <a:pPr algn="r"/>
            <a:r>
              <a:rPr lang="en-US" sz="3200" b="1" dirty="0">
                <a:ln w="31550" cmpd="sng">
                  <a:gradFill>
                    <a:gsLst>
                      <a:gs pos="25000">
                        <a:srgbClr val="4F81BD">
                          <a:shade val="25000"/>
                          <a:satMod val="190000"/>
                        </a:srgbClr>
                      </a:gs>
                      <a:gs pos="80000">
                        <a:srgbClr val="4F81BD">
                          <a:tint val="75000"/>
                          <a:satMod val="190000"/>
                        </a:srgbClr>
                      </a:gs>
                    </a:gsLst>
                    <a:lin ang="5400000"/>
                  </a:gradFill>
                  <a:prstDash val="solid"/>
                </a:ln>
                <a:solidFill>
                  <a:srgbClr val="FFFFFF"/>
                </a:solidFill>
                <a:effectLst>
                  <a:outerShdw blurRad="41275" dist="12700" dir="12000000" algn="tl" rotWithShape="0">
                    <a:srgbClr val="000000">
                      <a:alpha val="40000"/>
                    </a:srgbClr>
                  </a:outerShdw>
                </a:effectLst>
              </a:rPr>
              <a:t>APA ?</a:t>
            </a:r>
            <a:endParaRPr lang="en-US" sz="3600" b="1" dirty="0">
              <a:ln w="31550" cmpd="sng">
                <a:gradFill>
                  <a:gsLst>
                    <a:gs pos="25000">
                      <a:srgbClr val="4F81BD">
                        <a:shade val="25000"/>
                        <a:satMod val="190000"/>
                      </a:srgbClr>
                    </a:gs>
                    <a:gs pos="80000">
                      <a:srgbClr val="4F81BD">
                        <a:tint val="75000"/>
                        <a:satMod val="190000"/>
                      </a:srgbClr>
                    </a:gs>
                  </a:gsLst>
                  <a:lin ang="5400000"/>
                </a:gradFill>
                <a:prstDash val="solid"/>
              </a:ln>
              <a:solidFill>
                <a:srgbClr val="FFFFFF"/>
              </a:solidFill>
              <a:effectLst>
                <a:outerShdw blurRad="41275" dist="12700" dir="12000000" algn="tl" rotWithShape="0">
                  <a:srgbClr val="000000">
                    <a:alpha val="40000"/>
                  </a:srgbClr>
                </a:outerShdw>
              </a:effectLst>
            </a:endParaRPr>
          </a:p>
        </p:txBody>
      </p:sp>
      <p:grpSp>
        <p:nvGrpSpPr>
          <p:cNvPr id="20" name="Group 24"/>
          <p:cNvGrpSpPr/>
          <p:nvPr/>
        </p:nvGrpSpPr>
        <p:grpSpPr>
          <a:xfrm>
            <a:off x="838200" y="1676400"/>
            <a:ext cx="1066800" cy="4229099"/>
            <a:chOff x="266700" y="571500"/>
            <a:chExt cx="1447800" cy="6057900"/>
          </a:xfrm>
          <a:scene3d>
            <a:camera prst="orthographicFront">
              <a:rot lat="0" lon="0" rev="0"/>
            </a:camera>
            <a:lightRig rig="glow" dir="t">
              <a:rot lat="0" lon="0" rev="4800000"/>
            </a:lightRig>
          </a:scene3d>
        </p:grpSpPr>
        <p:sp>
          <p:nvSpPr>
            <p:cNvPr id="2" name="Can 1"/>
            <p:cNvSpPr/>
            <p:nvPr/>
          </p:nvSpPr>
          <p:spPr>
            <a:xfrm>
              <a:off x="381000" y="5715000"/>
              <a:ext cx="1143000" cy="914400"/>
            </a:xfrm>
            <a:prstGeom prst="can">
              <a:avLst>
                <a:gd name="adj" fmla="val 50000"/>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prstClr val="white"/>
                </a:solidFill>
              </a:endParaRPr>
            </a:p>
          </p:txBody>
        </p:sp>
        <p:sp>
          <p:nvSpPr>
            <p:cNvPr id="3" name="Can 2"/>
            <p:cNvSpPr/>
            <p:nvPr/>
          </p:nvSpPr>
          <p:spPr>
            <a:xfrm>
              <a:off x="381000" y="5105400"/>
              <a:ext cx="1143000" cy="914400"/>
            </a:xfrm>
            <a:prstGeom prst="can">
              <a:avLst>
                <a:gd name="adj" fmla="val 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prstClr val="white"/>
                </a:solidFill>
              </a:endParaRPr>
            </a:p>
          </p:txBody>
        </p:sp>
        <p:sp>
          <p:nvSpPr>
            <p:cNvPr id="4" name="Can 3"/>
            <p:cNvSpPr/>
            <p:nvPr/>
          </p:nvSpPr>
          <p:spPr>
            <a:xfrm>
              <a:off x="381000" y="4495800"/>
              <a:ext cx="1143000" cy="914400"/>
            </a:xfrm>
            <a:prstGeom prst="can">
              <a:avLst>
                <a:gd name="adj" fmla="val 50000"/>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5" name="Can 4"/>
            <p:cNvSpPr/>
            <p:nvPr/>
          </p:nvSpPr>
          <p:spPr>
            <a:xfrm>
              <a:off x="381000" y="3886200"/>
              <a:ext cx="1143000" cy="914400"/>
            </a:xfrm>
            <a:prstGeom prst="can">
              <a:avLst>
                <a:gd name="adj" fmla="val 50000"/>
              </a:avLst>
            </a:prstGeom>
            <a:solidFill>
              <a:schemeClr val="accent3">
                <a:lumMod val="75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6" name="Can 5"/>
            <p:cNvSpPr/>
            <p:nvPr/>
          </p:nvSpPr>
          <p:spPr>
            <a:xfrm>
              <a:off x="381000" y="3276600"/>
              <a:ext cx="1143000" cy="914400"/>
            </a:xfrm>
            <a:prstGeom prst="can">
              <a:avLst>
                <a:gd name="adj" fmla="val 50000"/>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prstClr val="white"/>
                </a:solidFill>
              </a:endParaRPr>
            </a:p>
          </p:txBody>
        </p:sp>
        <p:sp>
          <p:nvSpPr>
            <p:cNvPr id="7" name="Can 6"/>
            <p:cNvSpPr/>
            <p:nvPr/>
          </p:nvSpPr>
          <p:spPr>
            <a:xfrm>
              <a:off x="381000" y="2667000"/>
              <a:ext cx="1143000" cy="914400"/>
            </a:xfrm>
            <a:prstGeom prst="can">
              <a:avLst>
                <a:gd name="adj" fmla="val 50000"/>
              </a:avLst>
            </a:prstGeom>
            <a:solidFill>
              <a:srgbClr val="92D050"/>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prstClr val="white"/>
                </a:solidFill>
              </a:endParaRPr>
            </a:p>
          </p:txBody>
        </p:sp>
        <p:sp>
          <p:nvSpPr>
            <p:cNvPr id="8" name="Can 7"/>
            <p:cNvSpPr/>
            <p:nvPr/>
          </p:nvSpPr>
          <p:spPr>
            <a:xfrm>
              <a:off x="381000" y="2057400"/>
              <a:ext cx="1143000" cy="914400"/>
            </a:xfrm>
            <a:prstGeom prst="can">
              <a:avLst>
                <a:gd name="adj" fmla="val 50000"/>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prstClr val="white"/>
                </a:solidFill>
              </a:endParaRPr>
            </a:p>
          </p:txBody>
        </p:sp>
        <p:sp>
          <p:nvSpPr>
            <p:cNvPr id="9" name="Can 8"/>
            <p:cNvSpPr/>
            <p:nvPr/>
          </p:nvSpPr>
          <p:spPr>
            <a:xfrm>
              <a:off x="381000" y="1447800"/>
              <a:ext cx="1143000" cy="914400"/>
            </a:xfrm>
            <a:prstGeom prst="can">
              <a:avLst>
                <a:gd name="adj" fmla="val 50000"/>
              </a:avLst>
            </a:prstGeom>
            <a:solidFill>
              <a:schemeClr val="accent5">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endParaRPr>
            </a:p>
          </p:txBody>
        </p:sp>
        <p:sp>
          <p:nvSpPr>
            <p:cNvPr id="10" name="Can 9"/>
            <p:cNvSpPr/>
            <p:nvPr/>
          </p:nvSpPr>
          <p:spPr>
            <a:xfrm>
              <a:off x="381000" y="838200"/>
              <a:ext cx="1143000" cy="914400"/>
            </a:xfrm>
            <a:prstGeom prst="can">
              <a:avLst>
                <a:gd name="adj" fmla="val 50000"/>
              </a:avLst>
            </a:prstGeom>
            <a:solidFill>
              <a:schemeClr val="accent4">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threePt" dir="t">
                <a:rot lat="0" lon="0" rev="1200000"/>
              </a:lightRig>
            </a:scene3d>
            <a:sp3d prstMaterial="matte">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prstClr val="white"/>
                </a:solidFill>
              </a:endParaRPr>
            </a:p>
          </p:txBody>
        </p:sp>
        <p:sp>
          <p:nvSpPr>
            <p:cNvPr id="11" name="TextBox 10"/>
            <p:cNvSpPr txBox="1"/>
            <p:nvPr/>
          </p:nvSpPr>
          <p:spPr>
            <a:xfrm>
              <a:off x="762001" y="6096001"/>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1</a:t>
              </a:r>
              <a:endParaRPr lang="en-US" sz="1200" b="1" dirty="0">
                <a:solidFill>
                  <a:prstClr val="white"/>
                </a:solidFill>
              </a:endParaRPr>
            </a:p>
          </p:txBody>
        </p:sp>
        <p:sp>
          <p:nvSpPr>
            <p:cNvPr id="12" name="TextBox 11"/>
            <p:cNvSpPr txBox="1"/>
            <p:nvPr/>
          </p:nvSpPr>
          <p:spPr>
            <a:xfrm>
              <a:off x="762001" y="55626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2</a:t>
              </a:r>
              <a:endParaRPr lang="en-US" sz="1200" b="1" dirty="0">
                <a:solidFill>
                  <a:prstClr val="white"/>
                </a:solidFill>
              </a:endParaRPr>
            </a:p>
          </p:txBody>
        </p:sp>
        <p:sp>
          <p:nvSpPr>
            <p:cNvPr id="13" name="TextBox 12"/>
            <p:cNvSpPr txBox="1"/>
            <p:nvPr/>
          </p:nvSpPr>
          <p:spPr>
            <a:xfrm>
              <a:off x="762001" y="4952999"/>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3</a:t>
              </a:r>
              <a:endParaRPr lang="en-US" sz="1200" b="1" dirty="0">
                <a:solidFill>
                  <a:prstClr val="white"/>
                </a:solidFill>
              </a:endParaRPr>
            </a:p>
          </p:txBody>
        </p:sp>
        <p:sp>
          <p:nvSpPr>
            <p:cNvPr id="14" name="TextBox 13"/>
            <p:cNvSpPr txBox="1"/>
            <p:nvPr/>
          </p:nvSpPr>
          <p:spPr>
            <a:xfrm>
              <a:off x="762001" y="43434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4</a:t>
              </a:r>
              <a:endParaRPr lang="en-US" sz="1200" b="1" dirty="0">
                <a:solidFill>
                  <a:prstClr val="white"/>
                </a:solidFill>
              </a:endParaRPr>
            </a:p>
          </p:txBody>
        </p:sp>
        <p:sp>
          <p:nvSpPr>
            <p:cNvPr id="15" name="TextBox 14"/>
            <p:cNvSpPr txBox="1"/>
            <p:nvPr/>
          </p:nvSpPr>
          <p:spPr>
            <a:xfrm>
              <a:off x="762001" y="37338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5</a:t>
              </a:r>
              <a:endParaRPr lang="en-US" sz="1200" b="1" dirty="0">
                <a:solidFill>
                  <a:prstClr val="white"/>
                </a:solidFill>
              </a:endParaRPr>
            </a:p>
          </p:txBody>
        </p:sp>
        <p:sp>
          <p:nvSpPr>
            <p:cNvPr id="16" name="TextBox 15"/>
            <p:cNvSpPr txBox="1"/>
            <p:nvPr/>
          </p:nvSpPr>
          <p:spPr>
            <a:xfrm>
              <a:off x="762001" y="2438401"/>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srgbClr val="1F497D">
                      <a:lumMod val="60000"/>
                      <a:lumOff val="40000"/>
                    </a:srgbClr>
                  </a:solidFill>
                </a:rPr>
                <a:t>7</a:t>
              </a:r>
              <a:endParaRPr lang="en-US" sz="1200" b="1" dirty="0">
                <a:solidFill>
                  <a:srgbClr val="1F497D">
                    <a:lumMod val="60000"/>
                    <a:lumOff val="40000"/>
                  </a:srgbClr>
                </a:solidFill>
              </a:endParaRPr>
            </a:p>
          </p:txBody>
        </p:sp>
        <p:sp>
          <p:nvSpPr>
            <p:cNvPr id="17" name="TextBox 16"/>
            <p:cNvSpPr txBox="1"/>
            <p:nvPr/>
          </p:nvSpPr>
          <p:spPr>
            <a:xfrm>
              <a:off x="762001" y="1905000"/>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srgbClr val="C0504D">
                      <a:lumMod val="60000"/>
                      <a:lumOff val="40000"/>
                    </a:srgbClr>
                  </a:solidFill>
                </a:rPr>
                <a:t>8</a:t>
              </a:r>
              <a:endParaRPr lang="en-US" sz="1200" b="1" dirty="0">
                <a:solidFill>
                  <a:srgbClr val="C0504D">
                    <a:lumMod val="60000"/>
                    <a:lumOff val="40000"/>
                  </a:srgbClr>
                </a:solidFill>
              </a:endParaRPr>
            </a:p>
          </p:txBody>
        </p:sp>
        <p:sp>
          <p:nvSpPr>
            <p:cNvPr id="18" name="TextBox 17"/>
            <p:cNvSpPr txBox="1"/>
            <p:nvPr/>
          </p:nvSpPr>
          <p:spPr>
            <a:xfrm>
              <a:off x="762001" y="1295399"/>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srgbClr val="8064A2">
                      <a:lumMod val="75000"/>
                    </a:srgbClr>
                  </a:solidFill>
                </a:rPr>
                <a:t>9</a:t>
              </a:r>
            </a:p>
          </p:txBody>
        </p:sp>
        <p:sp>
          <p:nvSpPr>
            <p:cNvPr id="19" name="TextBox 18"/>
            <p:cNvSpPr txBox="1"/>
            <p:nvPr/>
          </p:nvSpPr>
          <p:spPr>
            <a:xfrm>
              <a:off x="762001" y="3124199"/>
              <a:ext cx="457200" cy="5106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rtlCol="0">
              <a:spAutoFit/>
            </a:bodyPr>
            <a:lstStyle/>
            <a:p>
              <a:r>
                <a:rPr lang="en-US" b="1" dirty="0">
                  <a:solidFill>
                    <a:prstClr val="white"/>
                  </a:solidFill>
                </a:rPr>
                <a:t>6</a:t>
              </a:r>
              <a:endParaRPr lang="en-US" sz="1200" b="1" dirty="0">
                <a:solidFill>
                  <a:prstClr val="white"/>
                </a:solidFill>
              </a:endParaRPr>
            </a:p>
          </p:txBody>
        </p:sp>
        <p:sp>
          <p:nvSpPr>
            <p:cNvPr id="23" name="Rectangle 22"/>
            <p:cNvSpPr/>
            <p:nvPr/>
          </p:nvSpPr>
          <p:spPr>
            <a:xfrm>
              <a:off x="266700" y="571500"/>
              <a:ext cx="1447800" cy="63830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lIns="91440" tIns="45720" rIns="91440" bIns="45720">
              <a:spAutoFit/>
            </a:bodyPr>
            <a:lstStyle/>
            <a:p>
              <a:pPr algn="ctr"/>
              <a:r>
                <a:rPr lang="en-US" sz="2400" b="1"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KKNI</a:t>
              </a:r>
            </a:p>
          </p:txBody>
        </p:sp>
      </p:grpSp>
      <p:sp>
        <p:nvSpPr>
          <p:cNvPr id="24" name="Rectangle 23"/>
          <p:cNvSpPr/>
          <p:nvPr/>
        </p:nvSpPr>
        <p:spPr>
          <a:xfrm>
            <a:off x="2438400" y="1219200"/>
            <a:ext cx="2895600" cy="400110"/>
          </a:xfrm>
          <a:prstGeom prst="rect">
            <a:avLst/>
          </a:prstGeom>
          <a:noFill/>
        </p:spPr>
        <p:txBody>
          <a:bodyPr wrap="square" lIns="91440" tIns="45720" rIns="91440" bIns="45720">
            <a:spAutoFit/>
          </a:bodyPr>
          <a:lstStyle/>
          <a:p>
            <a:r>
              <a:rPr lang="en-US" sz="2000"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rPr>
              <a:t>MERUJUK PERPRES</a:t>
            </a:r>
            <a:endParaRPr lang="en-US" sz="3600" cap="all" dirty="0">
              <a:ln w="9000" cmpd="sng">
                <a:solidFill>
                  <a:srgbClr val="8064A2">
                    <a:shade val="50000"/>
                    <a:satMod val="120000"/>
                  </a:srgbClr>
                </a:solidFill>
                <a:prstDash val="solid"/>
              </a:ln>
              <a:gradFill>
                <a:gsLst>
                  <a:gs pos="0">
                    <a:srgbClr val="8064A2">
                      <a:shade val="20000"/>
                      <a:satMod val="245000"/>
                    </a:srgbClr>
                  </a:gs>
                  <a:gs pos="43000">
                    <a:srgbClr val="8064A2">
                      <a:satMod val="255000"/>
                    </a:srgbClr>
                  </a:gs>
                  <a:gs pos="48000">
                    <a:srgbClr val="8064A2">
                      <a:shade val="85000"/>
                      <a:satMod val="255000"/>
                    </a:srgbClr>
                  </a:gs>
                  <a:gs pos="100000">
                    <a:srgbClr val="8064A2">
                      <a:shade val="20000"/>
                      <a:satMod val="245000"/>
                    </a:srgb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normAutofit fontScale="90000"/>
          </a:bodyPr>
          <a:lstStyle/>
          <a:p>
            <a:pPr algn="l"/>
            <a:r>
              <a:rPr lang="en-US" sz="3100" b="1" dirty="0" smtClean="0">
                <a:solidFill>
                  <a:srgbClr val="C00000"/>
                </a:solidFill>
              </a:rPr>
              <a:t>BAHAN KAJIAN </a:t>
            </a:r>
            <a:r>
              <a:rPr lang="en-US" sz="2400" b="1" dirty="0" smtClean="0"/>
              <a:t/>
            </a:r>
            <a:br>
              <a:rPr lang="en-US" sz="2400" b="1" dirty="0" smtClean="0"/>
            </a:br>
            <a:r>
              <a:rPr lang="en-US" sz="2400" b="1" dirty="0" smtClean="0"/>
              <a:t>NAMA KURSUS  : ….</a:t>
            </a:r>
            <a:br>
              <a:rPr lang="en-US" sz="2400" b="1" dirty="0" smtClean="0"/>
            </a:br>
            <a:r>
              <a:rPr lang="en-US" sz="2400" b="1" dirty="0" smtClean="0"/>
              <a:t>JENJANG	   : ….</a:t>
            </a:r>
            <a:endParaRPr lang="en-US" b="1" dirty="0"/>
          </a:p>
        </p:txBody>
      </p:sp>
      <p:graphicFrame>
        <p:nvGraphicFramePr>
          <p:cNvPr id="5" name="Content Placeholder 4"/>
          <p:cNvGraphicFramePr>
            <a:graphicFrameLocks noGrp="1"/>
          </p:cNvGraphicFramePr>
          <p:nvPr>
            <p:ph idx="1"/>
          </p:nvPr>
        </p:nvGraphicFramePr>
        <p:xfrm>
          <a:off x="457200" y="1447800"/>
          <a:ext cx="8229600" cy="5029202"/>
        </p:xfrm>
        <a:graphic>
          <a:graphicData uri="http://schemas.openxmlformats.org/drawingml/2006/table">
            <a:tbl>
              <a:tblPr firstRow="1" bandRow="1">
                <a:tableStyleId>{21E4AEA4-8DFA-4A89-87EB-49C32662AFE0}</a:tableStyleId>
              </a:tblPr>
              <a:tblGrid>
                <a:gridCol w="2667000"/>
                <a:gridCol w="2743200"/>
                <a:gridCol w="762000"/>
                <a:gridCol w="2057400"/>
              </a:tblGrid>
              <a:tr h="473717">
                <a:tc>
                  <a:txBody>
                    <a:bodyPr/>
                    <a:lstStyle/>
                    <a:p>
                      <a:pPr algn="ctr"/>
                      <a:r>
                        <a:rPr lang="en-US" dirty="0" smtClean="0"/>
                        <a:t>CP/SKL</a:t>
                      </a:r>
                      <a:endParaRPr lang="en-US" dirty="0"/>
                    </a:p>
                  </a:txBody>
                  <a:tcPr/>
                </a:tc>
                <a:tc>
                  <a:txBody>
                    <a:bodyPr/>
                    <a:lstStyle/>
                    <a:p>
                      <a:pPr algn="ctr"/>
                      <a:r>
                        <a:rPr lang="en-US" dirty="0" smtClean="0"/>
                        <a:t>BAHAN KAJIAN</a:t>
                      </a:r>
                      <a:endParaRPr lang="en-US" dirty="0"/>
                    </a:p>
                  </a:txBody>
                  <a:tcPr/>
                </a:tc>
                <a:tc>
                  <a:txBody>
                    <a:bodyPr/>
                    <a:lstStyle/>
                    <a:p>
                      <a:pPr algn="ctr"/>
                      <a:r>
                        <a:rPr lang="en-US" sz="1400" dirty="0" smtClean="0"/>
                        <a:t>BOBOT</a:t>
                      </a:r>
                      <a:endParaRPr lang="en-US" sz="1400" dirty="0"/>
                    </a:p>
                  </a:txBody>
                  <a:tcPr/>
                </a:tc>
                <a:tc>
                  <a:txBody>
                    <a:bodyPr/>
                    <a:lstStyle/>
                    <a:p>
                      <a:pPr algn="ctr"/>
                      <a:r>
                        <a:rPr lang="en-US" dirty="0" smtClean="0"/>
                        <a:t> MODUL</a:t>
                      </a:r>
                      <a:r>
                        <a:rPr lang="en-US" baseline="0" dirty="0" smtClean="0"/>
                        <a:t> </a:t>
                      </a:r>
                      <a:r>
                        <a:rPr lang="en-US" dirty="0" smtClean="0"/>
                        <a:t>LATIHAN</a:t>
                      </a:r>
                      <a:endParaRPr lang="en-US" dirty="0"/>
                    </a:p>
                  </a:txBody>
                  <a:tcPr/>
                </a:tc>
              </a:tr>
              <a:tr h="506165">
                <a:tc rowSpan="3">
                  <a:txBody>
                    <a:bodyPr/>
                    <a:lstStyle/>
                    <a:p>
                      <a:r>
                        <a:rPr lang="en-US" sz="2000" b="1" dirty="0" err="1" smtClean="0">
                          <a:solidFill>
                            <a:srgbClr val="C00000"/>
                          </a:solidFill>
                        </a:rPr>
                        <a:t>Elemen</a:t>
                      </a:r>
                      <a:r>
                        <a:rPr lang="en-US" sz="2000" b="1" baseline="0" dirty="0" smtClean="0">
                          <a:solidFill>
                            <a:srgbClr val="C00000"/>
                          </a:solidFill>
                        </a:rPr>
                        <a:t> </a:t>
                      </a:r>
                      <a:r>
                        <a:rPr lang="en-US" sz="2000" b="1" baseline="0" dirty="0" err="1" smtClean="0">
                          <a:solidFill>
                            <a:srgbClr val="C00000"/>
                          </a:solidFill>
                        </a:rPr>
                        <a:t>Kemampuan</a:t>
                      </a:r>
                      <a:r>
                        <a:rPr lang="en-US" sz="2000" b="1" baseline="0" dirty="0" smtClean="0">
                          <a:solidFill>
                            <a:srgbClr val="C00000"/>
                          </a:solidFill>
                        </a:rPr>
                        <a:t> 1</a:t>
                      </a:r>
                      <a:endParaRPr lang="en-US" sz="2000" b="1" dirty="0">
                        <a:solidFill>
                          <a:srgbClr val="C00000"/>
                        </a:solidFill>
                      </a:endParaRPr>
                    </a:p>
                  </a:txBody>
                  <a:tcPr/>
                </a:tc>
                <a:tc>
                  <a:txBody>
                    <a:bodyPr/>
                    <a:lstStyle/>
                    <a:p>
                      <a:pPr algn="ctr"/>
                      <a:r>
                        <a:rPr lang="en-US" sz="2000" b="1" dirty="0" smtClean="0">
                          <a:solidFill>
                            <a:srgbClr val="C00000"/>
                          </a:solidFill>
                        </a:rPr>
                        <a:t>BK-K-1</a:t>
                      </a:r>
                      <a:endParaRPr lang="en-US" sz="2000" b="1" dirty="0">
                        <a:solidFill>
                          <a:srgbClr val="C00000"/>
                        </a:solidFill>
                      </a:endParaRPr>
                    </a:p>
                  </a:txBody>
                  <a:tcPr/>
                </a:tc>
                <a:tc>
                  <a:txBody>
                    <a:bodyPr/>
                    <a:lstStyle/>
                    <a:p>
                      <a:pPr algn="ctr"/>
                      <a:r>
                        <a:rPr lang="en-US" sz="2000" b="1" dirty="0" smtClean="0">
                          <a:solidFill>
                            <a:srgbClr val="C00000"/>
                          </a:solidFill>
                        </a:rPr>
                        <a:t>8</a:t>
                      </a:r>
                      <a:endParaRPr lang="en-US" sz="2000" b="1" dirty="0">
                        <a:solidFill>
                          <a:srgbClr val="C00000"/>
                        </a:solidFill>
                      </a:endParaRPr>
                    </a:p>
                  </a:txBody>
                  <a:tcPr/>
                </a:tc>
                <a:tc>
                  <a:txBody>
                    <a:bodyPr/>
                    <a:lstStyle/>
                    <a:p>
                      <a:pPr algn="ctr"/>
                      <a:r>
                        <a:rPr lang="en-US" sz="2000" b="1" dirty="0" smtClean="0">
                          <a:solidFill>
                            <a:srgbClr val="C00000"/>
                          </a:solidFill>
                        </a:rPr>
                        <a:t>MP-1</a:t>
                      </a:r>
                      <a:endParaRPr lang="en-US" sz="2000" b="1" dirty="0">
                        <a:solidFill>
                          <a:srgbClr val="C00000"/>
                        </a:solidFill>
                      </a:endParaRPr>
                    </a:p>
                  </a:txBody>
                  <a:tcPr/>
                </a:tc>
              </a:tr>
              <a:tr h="506165">
                <a:tc vMerge="1">
                  <a:txBody>
                    <a:bodyPr/>
                    <a:lstStyle/>
                    <a:p>
                      <a:endParaRPr lang="en-US" dirty="0"/>
                    </a:p>
                  </a:txBody>
                  <a:tcPr/>
                </a:tc>
                <a:tc>
                  <a:txBody>
                    <a:bodyPr/>
                    <a:lstStyle/>
                    <a:p>
                      <a:pPr algn="ctr"/>
                      <a:r>
                        <a:rPr lang="en-US" sz="2000" b="1" dirty="0" smtClean="0">
                          <a:solidFill>
                            <a:srgbClr val="C00000"/>
                          </a:solidFill>
                        </a:rPr>
                        <a:t>BK-K-2</a:t>
                      </a:r>
                      <a:endParaRPr lang="en-US" sz="2000" b="1" dirty="0">
                        <a:solidFill>
                          <a:srgbClr val="C00000"/>
                        </a:solidFill>
                      </a:endParaRPr>
                    </a:p>
                  </a:txBody>
                  <a:tcPr/>
                </a:tc>
                <a:tc>
                  <a:txBody>
                    <a:bodyPr/>
                    <a:lstStyle/>
                    <a:p>
                      <a:pPr algn="ctr"/>
                      <a:r>
                        <a:rPr lang="en-US" sz="2000" b="1" dirty="0" smtClean="0">
                          <a:solidFill>
                            <a:srgbClr val="C00000"/>
                          </a:solidFill>
                        </a:rPr>
                        <a:t>4</a:t>
                      </a:r>
                      <a:endParaRPr lang="en-US" sz="2000" b="1" dirty="0">
                        <a:solidFill>
                          <a:srgbClr val="C00000"/>
                        </a:solidFill>
                      </a:endParaRPr>
                    </a:p>
                  </a:txBody>
                  <a:tcPr/>
                </a:tc>
                <a:tc>
                  <a:txBody>
                    <a:bodyPr/>
                    <a:lstStyle/>
                    <a:p>
                      <a:pPr algn="ctr"/>
                      <a:r>
                        <a:rPr lang="en-US" sz="2000" b="1" dirty="0" smtClean="0">
                          <a:solidFill>
                            <a:srgbClr val="C00000"/>
                          </a:solidFill>
                        </a:rPr>
                        <a:t>MP-2</a:t>
                      </a:r>
                      <a:endParaRPr lang="en-US" sz="2000" b="1" dirty="0">
                        <a:solidFill>
                          <a:srgbClr val="C00000"/>
                        </a:solidFill>
                      </a:endParaRPr>
                    </a:p>
                  </a:txBody>
                  <a:tcPr/>
                </a:tc>
              </a:tr>
              <a:tr h="506165">
                <a:tc vMerge="1">
                  <a:txBody>
                    <a:bodyPr/>
                    <a:lstStyle/>
                    <a:p>
                      <a:endParaRPr lang="en-US" dirty="0"/>
                    </a:p>
                  </a:txBody>
                  <a:tcPr/>
                </a:tc>
                <a:tc>
                  <a:txBody>
                    <a:bodyPr/>
                    <a:lstStyle/>
                    <a:p>
                      <a:pPr algn="ctr"/>
                      <a:r>
                        <a:rPr lang="en-US" sz="2000" b="1" dirty="0" smtClean="0">
                          <a:solidFill>
                            <a:srgbClr val="C00000"/>
                          </a:solidFill>
                        </a:rPr>
                        <a:t>BK-K-n</a:t>
                      </a:r>
                      <a:endParaRPr lang="en-US" sz="2000" b="1" dirty="0">
                        <a:solidFill>
                          <a:srgbClr val="C00000"/>
                        </a:solidFill>
                      </a:endParaRPr>
                    </a:p>
                  </a:txBody>
                  <a:tcPr/>
                </a:tc>
                <a:tc>
                  <a:txBody>
                    <a:bodyPr/>
                    <a:lstStyle/>
                    <a:p>
                      <a:pPr algn="ctr"/>
                      <a:r>
                        <a:rPr lang="en-US" sz="2000" b="1" dirty="0" smtClean="0">
                          <a:solidFill>
                            <a:srgbClr val="C00000"/>
                          </a:solidFill>
                        </a:rPr>
                        <a:t>6</a:t>
                      </a:r>
                      <a:endParaRPr lang="en-US" sz="2000" b="1" dirty="0">
                        <a:solidFill>
                          <a:srgbClr val="C00000"/>
                        </a:solidFill>
                      </a:endParaRPr>
                    </a:p>
                  </a:txBody>
                  <a:tcPr/>
                </a:tc>
                <a:tc>
                  <a:txBody>
                    <a:bodyPr/>
                    <a:lstStyle/>
                    <a:p>
                      <a:pPr algn="ctr"/>
                      <a:r>
                        <a:rPr lang="en-US" sz="2000" b="1" smtClean="0">
                          <a:solidFill>
                            <a:srgbClr val="C00000"/>
                          </a:solidFill>
                        </a:rPr>
                        <a:t>MP-n</a:t>
                      </a:r>
                      <a:endParaRPr lang="en-US" sz="2000" b="1" dirty="0">
                        <a:solidFill>
                          <a:srgbClr val="C00000"/>
                        </a:solidFill>
                      </a:endParaRPr>
                    </a:p>
                  </a:txBody>
                  <a:tcPr/>
                </a:tc>
              </a:tr>
              <a:tr h="506165">
                <a:tc rowSpan="3">
                  <a:txBody>
                    <a:bodyPr/>
                    <a:lstStyle/>
                    <a:p>
                      <a:r>
                        <a:rPr lang="en-US" sz="2000" b="1" dirty="0" err="1" smtClean="0"/>
                        <a:t>Elemen</a:t>
                      </a:r>
                      <a:r>
                        <a:rPr lang="en-US" sz="2000" b="1" dirty="0" smtClean="0"/>
                        <a:t> </a:t>
                      </a:r>
                      <a:r>
                        <a:rPr lang="en-US" sz="2000" b="1" dirty="0" err="1" smtClean="0"/>
                        <a:t>Pengetahuan</a:t>
                      </a:r>
                      <a:r>
                        <a:rPr lang="en-US" sz="2000" b="1" dirty="0" smtClean="0"/>
                        <a:t> 1</a:t>
                      </a:r>
                      <a:endParaRPr lang="en-US" sz="2000" b="1" dirty="0"/>
                    </a:p>
                  </a:txBody>
                  <a:tcPr/>
                </a:tc>
                <a:tc>
                  <a:txBody>
                    <a:bodyPr/>
                    <a:lstStyle/>
                    <a:p>
                      <a:pPr algn="ctr"/>
                      <a:r>
                        <a:rPr lang="en-US" sz="2000" b="1" dirty="0" smtClean="0">
                          <a:solidFill>
                            <a:schemeClr val="accent3">
                              <a:lumMod val="50000"/>
                            </a:schemeClr>
                          </a:solidFill>
                        </a:rPr>
                        <a:t>BK-P-1</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5</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MP-2</a:t>
                      </a:r>
                      <a:endParaRPr lang="en-US" sz="2000" b="1" dirty="0">
                        <a:solidFill>
                          <a:schemeClr val="accent3">
                            <a:lumMod val="50000"/>
                          </a:schemeClr>
                        </a:solidFill>
                      </a:endParaRPr>
                    </a:p>
                  </a:txBody>
                  <a:tcPr>
                    <a:solidFill>
                      <a:schemeClr val="accent1">
                        <a:lumMod val="20000"/>
                        <a:lumOff val="80000"/>
                      </a:schemeClr>
                    </a:solidFill>
                  </a:tcPr>
                </a:tc>
              </a:tr>
              <a:tr h="506165">
                <a:tc vMerge="1">
                  <a:txBody>
                    <a:bodyPr/>
                    <a:lstStyle/>
                    <a:p>
                      <a:endParaRPr lang="en-US" dirty="0"/>
                    </a:p>
                  </a:txBody>
                  <a:tcPr/>
                </a:tc>
                <a:tc>
                  <a:txBody>
                    <a:bodyPr/>
                    <a:lstStyle/>
                    <a:p>
                      <a:pPr algn="ctr"/>
                      <a:r>
                        <a:rPr lang="en-US" sz="2000" b="1" dirty="0" smtClean="0">
                          <a:solidFill>
                            <a:schemeClr val="accent3">
                              <a:lumMod val="50000"/>
                            </a:schemeClr>
                          </a:solidFill>
                        </a:rPr>
                        <a:t>BK-P-2</a:t>
                      </a:r>
                      <a:endParaRPr lang="en-US" sz="2000" b="1" dirty="0">
                        <a:solidFill>
                          <a:schemeClr val="accent3">
                            <a:lumMod val="50000"/>
                          </a:schemeClr>
                        </a:solidFill>
                      </a:endParaRPr>
                    </a:p>
                  </a:txBody>
                  <a:tcPr>
                    <a:solidFill>
                      <a:schemeClr val="accent1">
                        <a:lumMod val="60000"/>
                        <a:lumOff val="40000"/>
                      </a:schemeClr>
                    </a:solidFill>
                  </a:tcPr>
                </a:tc>
                <a:tc>
                  <a:txBody>
                    <a:bodyPr/>
                    <a:lstStyle/>
                    <a:p>
                      <a:pPr algn="ctr"/>
                      <a:r>
                        <a:rPr lang="en-US" sz="2000" b="1" dirty="0" smtClean="0">
                          <a:solidFill>
                            <a:schemeClr val="accent3">
                              <a:lumMod val="50000"/>
                            </a:schemeClr>
                          </a:solidFill>
                        </a:rPr>
                        <a:t>6</a:t>
                      </a:r>
                      <a:endParaRPr lang="en-US" sz="2000" b="1" dirty="0">
                        <a:solidFill>
                          <a:schemeClr val="accent3">
                            <a:lumMod val="50000"/>
                          </a:schemeClr>
                        </a:solidFill>
                      </a:endParaRPr>
                    </a:p>
                  </a:txBody>
                  <a:tcPr>
                    <a:solidFill>
                      <a:schemeClr val="accent1">
                        <a:lumMod val="60000"/>
                        <a:lumOff val="40000"/>
                      </a:schemeClr>
                    </a:solidFill>
                  </a:tcPr>
                </a:tc>
                <a:tc>
                  <a:txBody>
                    <a:bodyPr/>
                    <a:lstStyle/>
                    <a:p>
                      <a:pPr algn="ctr"/>
                      <a:r>
                        <a:rPr lang="en-US" sz="2000" b="1" dirty="0" smtClean="0">
                          <a:solidFill>
                            <a:schemeClr val="accent3">
                              <a:lumMod val="50000"/>
                            </a:schemeClr>
                          </a:solidFill>
                        </a:rPr>
                        <a:t>MP-4</a:t>
                      </a:r>
                      <a:endParaRPr lang="en-US" sz="2000" b="1" dirty="0">
                        <a:solidFill>
                          <a:schemeClr val="accent3">
                            <a:lumMod val="50000"/>
                          </a:schemeClr>
                        </a:solidFill>
                      </a:endParaRPr>
                    </a:p>
                  </a:txBody>
                  <a:tcPr>
                    <a:solidFill>
                      <a:schemeClr val="accent1">
                        <a:lumMod val="60000"/>
                        <a:lumOff val="40000"/>
                      </a:schemeClr>
                    </a:solidFill>
                  </a:tcPr>
                </a:tc>
              </a:tr>
              <a:tr h="506165">
                <a:tc vMerge="1">
                  <a:txBody>
                    <a:bodyPr/>
                    <a:lstStyle/>
                    <a:p>
                      <a:endParaRPr lang="en-US" dirty="0"/>
                    </a:p>
                  </a:txBody>
                  <a:tcPr/>
                </a:tc>
                <a:tc>
                  <a:txBody>
                    <a:bodyPr/>
                    <a:lstStyle/>
                    <a:p>
                      <a:pPr algn="ctr"/>
                      <a:r>
                        <a:rPr lang="en-US" sz="2000" b="1" dirty="0" smtClean="0">
                          <a:solidFill>
                            <a:schemeClr val="accent3">
                              <a:lumMod val="50000"/>
                            </a:schemeClr>
                          </a:solidFill>
                        </a:rPr>
                        <a:t>BK-P-n</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2</a:t>
                      </a:r>
                      <a:endParaRPr lang="en-US" sz="2000" b="1" dirty="0">
                        <a:solidFill>
                          <a:schemeClr val="accent3">
                            <a:lumMod val="50000"/>
                          </a:schemeClr>
                        </a:solidFill>
                      </a:endParaRPr>
                    </a:p>
                  </a:txBody>
                  <a:tcPr>
                    <a:solidFill>
                      <a:schemeClr val="accent1">
                        <a:lumMod val="20000"/>
                        <a:lumOff val="80000"/>
                      </a:schemeClr>
                    </a:solidFill>
                  </a:tcPr>
                </a:tc>
                <a:tc>
                  <a:txBody>
                    <a:bodyPr/>
                    <a:lstStyle/>
                    <a:p>
                      <a:pPr algn="ctr"/>
                      <a:r>
                        <a:rPr lang="en-US" sz="2000" b="1" dirty="0" smtClean="0">
                          <a:solidFill>
                            <a:schemeClr val="accent3">
                              <a:lumMod val="50000"/>
                            </a:schemeClr>
                          </a:solidFill>
                        </a:rPr>
                        <a:t>MP-2</a:t>
                      </a:r>
                      <a:endParaRPr lang="en-US" sz="2000" b="1" dirty="0">
                        <a:solidFill>
                          <a:schemeClr val="accent3">
                            <a:lumMod val="50000"/>
                          </a:schemeClr>
                        </a:solidFill>
                      </a:endParaRPr>
                    </a:p>
                  </a:txBody>
                  <a:tcPr>
                    <a:solidFill>
                      <a:schemeClr val="accent1">
                        <a:lumMod val="20000"/>
                        <a:lumOff val="80000"/>
                      </a:schemeClr>
                    </a:solidFill>
                  </a:tcPr>
                </a:tc>
              </a:tr>
              <a:tr h="506165">
                <a:tc rowSpan="3">
                  <a:txBody>
                    <a:bodyPr/>
                    <a:lstStyle/>
                    <a:p>
                      <a:r>
                        <a:rPr lang="en-US" sz="2000" b="1" dirty="0" err="1" smtClean="0">
                          <a:solidFill>
                            <a:srgbClr val="0070C0"/>
                          </a:solidFill>
                        </a:rPr>
                        <a:t>Elemen</a:t>
                      </a:r>
                      <a:r>
                        <a:rPr lang="en-US" sz="2000" b="1" dirty="0" smtClean="0">
                          <a:solidFill>
                            <a:srgbClr val="0070C0"/>
                          </a:solidFill>
                        </a:rPr>
                        <a:t> </a:t>
                      </a:r>
                      <a:r>
                        <a:rPr lang="en-US" sz="2000" b="1" dirty="0" err="1" smtClean="0">
                          <a:solidFill>
                            <a:srgbClr val="0070C0"/>
                          </a:solidFill>
                        </a:rPr>
                        <a:t>Wewenang</a:t>
                      </a:r>
                      <a:r>
                        <a:rPr lang="en-US" sz="2000" b="1" dirty="0" smtClean="0">
                          <a:solidFill>
                            <a:srgbClr val="0070C0"/>
                          </a:solidFill>
                        </a:rPr>
                        <a:t> </a:t>
                      </a:r>
                      <a:r>
                        <a:rPr lang="en-US" sz="2000" b="1" dirty="0" err="1" smtClean="0">
                          <a:solidFill>
                            <a:srgbClr val="0070C0"/>
                          </a:solidFill>
                        </a:rPr>
                        <a:t>dan</a:t>
                      </a:r>
                      <a:r>
                        <a:rPr lang="en-US" sz="2000" b="1" baseline="0" dirty="0" smtClean="0">
                          <a:solidFill>
                            <a:srgbClr val="0070C0"/>
                          </a:solidFill>
                        </a:rPr>
                        <a:t> </a:t>
                      </a:r>
                      <a:r>
                        <a:rPr lang="en-US" sz="2000" b="1" baseline="0" dirty="0" err="1" smtClean="0">
                          <a:solidFill>
                            <a:srgbClr val="0070C0"/>
                          </a:solidFill>
                        </a:rPr>
                        <a:t>Tanggung</a:t>
                      </a:r>
                      <a:r>
                        <a:rPr lang="en-US" sz="2000" b="1" baseline="0" dirty="0" smtClean="0">
                          <a:solidFill>
                            <a:srgbClr val="0070C0"/>
                          </a:solidFill>
                        </a:rPr>
                        <a:t> </a:t>
                      </a:r>
                      <a:r>
                        <a:rPr lang="en-US" sz="2000" b="1" baseline="0" dirty="0" err="1" smtClean="0">
                          <a:solidFill>
                            <a:srgbClr val="0070C0"/>
                          </a:solidFill>
                        </a:rPr>
                        <a:t>jawab</a:t>
                      </a:r>
                      <a:r>
                        <a:rPr lang="en-US" sz="2000" b="1" baseline="0" dirty="0" smtClean="0">
                          <a:solidFill>
                            <a:srgbClr val="0070C0"/>
                          </a:solidFill>
                        </a:rPr>
                        <a:t> 1 </a:t>
                      </a:r>
                      <a:endParaRPr lang="en-US" sz="2000" b="1" dirty="0">
                        <a:solidFill>
                          <a:srgbClr val="0070C0"/>
                        </a:solidFill>
                      </a:endParaRPr>
                    </a:p>
                  </a:txBody>
                  <a:tcPr/>
                </a:tc>
                <a:tc>
                  <a:txBody>
                    <a:bodyPr/>
                    <a:lstStyle/>
                    <a:p>
                      <a:pPr algn="ctr"/>
                      <a:r>
                        <a:rPr lang="en-US" sz="2000" b="1" dirty="0" smtClean="0">
                          <a:solidFill>
                            <a:srgbClr val="0070C0"/>
                          </a:solidFill>
                        </a:rPr>
                        <a:t>BK-HTJ-1</a:t>
                      </a:r>
                      <a:endParaRPr lang="en-US" sz="2000" b="1" dirty="0">
                        <a:solidFill>
                          <a:srgbClr val="0070C0"/>
                        </a:solidFill>
                      </a:endParaRPr>
                    </a:p>
                  </a:txBody>
                  <a:tcPr/>
                </a:tc>
                <a:tc>
                  <a:txBody>
                    <a:bodyPr/>
                    <a:lstStyle/>
                    <a:p>
                      <a:pPr algn="ctr"/>
                      <a:r>
                        <a:rPr lang="en-US" sz="2000" b="1" dirty="0" smtClean="0">
                          <a:solidFill>
                            <a:srgbClr val="0070C0"/>
                          </a:solidFill>
                        </a:rPr>
                        <a:t>3</a:t>
                      </a:r>
                      <a:endParaRPr lang="en-US" sz="2000" b="1" dirty="0">
                        <a:solidFill>
                          <a:srgbClr val="0070C0"/>
                        </a:solidFill>
                      </a:endParaRPr>
                    </a:p>
                  </a:txBody>
                  <a:tcPr/>
                </a:tc>
                <a:tc>
                  <a:txBody>
                    <a:bodyPr/>
                    <a:lstStyle/>
                    <a:p>
                      <a:pPr algn="ctr"/>
                      <a:r>
                        <a:rPr lang="en-US" sz="2000" b="1" dirty="0" smtClean="0">
                          <a:solidFill>
                            <a:srgbClr val="0070C0"/>
                          </a:solidFill>
                        </a:rPr>
                        <a:t>MP-3</a:t>
                      </a:r>
                      <a:endParaRPr lang="en-US" sz="2000" b="1" dirty="0">
                        <a:solidFill>
                          <a:srgbClr val="0070C0"/>
                        </a:solidFill>
                      </a:endParaRPr>
                    </a:p>
                  </a:txBody>
                  <a:tcPr/>
                </a:tc>
              </a:tr>
              <a:tr h="506165">
                <a:tc vMerge="1">
                  <a:txBody>
                    <a:bodyPr/>
                    <a:lstStyle/>
                    <a:p>
                      <a:endParaRPr lang="en-US" dirty="0"/>
                    </a:p>
                  </a:txBody>
                  <a:tcPr/>
                </a:tc>
                <a:tc>
                  <a:txBody>
                    <a:bodyPr/>
                    <a:lstStyle/>
                    <a:p>
                      <a:pPr algn="ctr"/>
                      <a:r>
                        <a:rPr lang="en-US" sz="2000" b="1" dirty="0" smtClean="0">
                          <a:solidFill>
                            <a:srgbClr val="0070C0"/>
                          </a:solidFill>
                        </a:rPr>
                        <a:t>BK-HTJ-2</a:t>
                      </a:r>
                      <a:endParaRPr lang="en-US" sz="2000" b="1" dirty="0">
                        <a:solidFill>
                          <a:srgbClr val="0070C0"/>
                        </a:solidFill>
                      </a:endParaRPr>
                    </a:p>
                  </a:txBody>
                  <a:tcPr/>
                </a:tc>
                <a:tc>
                  <a:txBody>
                    <a:bodyPr/>
                    <a:lstStyle/>
                    <a:p>
                      <a:pPr algn="ctr"/>
                      <a:r>
                        <a:rPr lang="en-US" sz="2000" b="1" dirty="0" smtClean="0">
                          <a:solidFill>
                            <a:srgbClr val="0070C0"/>
                          </a:solidFill>
                        </a:rPr>
                        <a:t>1</a:t>
                      </a:r>
                      <a:endParaRPr lang="en-US" sz="2000" b="1" dirty="0">
                        <a:solidFill>
                          <a:srgbClr val="0070C0"/>
                        </a:solidFill>
                      </a:endParaRPr>
                    </a:p>
                  </a:txBody>
                  <a:tcPr/>
                </a:tc>
                <a:tc>
                  <a:txBody>
                    <a:bodyPr/>
                    <a:lstStyle/>
                    <a:p>
                      <a:pPr algn="ctr"/>
                      <a:r>
                        <a:rPr lang="en-US" sz="2000" b="1" dirty="0" smtClean="0">
                          <a:solidFill>
                            <a:srgbClr val="0070C0"/>
                          </a:solidFill>
                        </a:rPr>
                        <a:t>MP-4</a:t>
                      </a:r>
                      <a:endParaRPr lang="en-US" sz="2000" b="1" dirty="0">
                        <a:solidFill>
                          <a:srgbClr val="0070C0"/>
                        </a:solidFill>
                      </a:endParaRPr>
                    </a:p>
                  </a:txBody>
                  <a:tcPr/>
                </a:tc>
              </a:tr>
              <a:tr h="506165">
                <a:tc vMerge="1">
                  <a:txBody>
                    <a:bodyPr/>
                    <a:lstStyle/>
                    <a:p>
                      <a:endParaRPr lang="en-US" dirty="0"/>
                    </a:p>
                  </a:txBody>
                  <a:tcPr/>
                </a:tc>
                <a:tc>
                  <a:txBody>
                    <a:bodyPr/>
                    <a:lstStyle/>
                    <a:p>
                      <a:pPr algn="ctr"/>
                      <a:r>
                        <a:rPr lang="en-US" sz="2000" b="1" dirty="0" smtClean="0">
                          <a:solidFill>
                            <a:srgbClr val="0070C0"/>
                          </a:solidFill>
                        </a:rPr>
                        <a:t>BK-HTJ-n</a:t>
                      </a:r>
                      <a:endParaRPr lang="en-US" sz="2000" b="1" dirty="0">
                        <a:solidFill>
                          <a:srgbClr val="0070C0"/>
                        </a:solidFill>
                      </a:endParaRPr>
                    </a:p>
                  </a:txBody>
                  <a:tcPr/>
                </a:tc>
                <a:tc>
                  <a:txBody>
                    <a:bodyPr/>
                    <a:lstStyle/>
                    <a:p>
                      <a:pPr algn="ctr"/>
                      <a:r>
                        <a:rPr lang="en-US" sz="2000" b="1" dirty="0" smtClean="0">
                          <a:solidFill>
                            <a:srgbClr val="0070C0"/>
                          </a:solidFill>
                        </a:rPr>
                        <a:t>5</a:t>
                      </a:r>
                      <a:endParaRPr lang="en-US" sz="2000" b="1" dirty="0">
                        <a:solidFill>
                          <a:srgbClr val="0070C0"/>
                        </a:solidFill>
                      </a:endParaRPr>
                    </a:p>
                  </a:txBody>
                  <a:tcPr/>
                </a:tc>
                <a:tc>
                  <a:txBody>
                    <a:bodyPr/>
                    <a:lstStyle/>
                    <a:p>
                      <a:pPr algn="ctr"/>
                      <a:r>
                        <a:rPr lang="en-US" sz="2000" b="1" dirty="0" smtClean="0">
                          <a:solidFill>
                            <a:srgbClr val="0070C0"/>
                          </a:solidFill>
                        </a:rPr>
                        <a:t>MP-4</a:t>
                      </a:r>
                      <a:endParaRPr lang="en-US" sz="2000" b="1" dirty="0">
                        <a:solidFill>
                          <a:srgbClr val="0070C0"/>
                        </a:solidFill>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60000"/>
              <a:lumOff val="40000"/>
            </a:schemeClr>
          </a:solidFill>
        </p:spPr>
        <p:txBody>
          <a:bodyPr>
            <a:normAutofit fontScale="90000"/>
          </a:bodyPr>
          <a:lstStyle/>
          <a:p>
            <a:pPr algn="l"/>
            <a:r>
              <a:rPr lang="en-US" sz="3100" b="1" dirty="0" smtClean="0">
                <a:solidFill>
                  <a:schemeClr val="accent3">
                    <a:lumMod val="50000"/>
                  </a:schemeClr>
                </a:solidFill>
              </a:rPr>
              <a:t>DAFTAR MODUL PELATIHAN</a:t>
            </a:r>
            <a:r>
              <a:rPr lang="en-US" sz="2400" b="1" dirty="0" smtClean="0"/>
              <a:t/>
            </a:r>
            <a:br>
              <a:rPr lang="en-US" sz="2400" b="1" dirty="0" smtClean="0"/>
            </a:br>
            <a:r>
              <a:rPr lang="en-US" sz="2400" b="1" dirty="0" smtClean="0"/>
              <a:t>NAMA KURSUS  : ….</a:t>
            </a:r>
            <a:br>
              <a:rPr lang="en-US" sz="2400" b="1" dirty="0" smtClean="0"/>
            </a:br>
            <a:r>
              <a:rPr lang="en-US" sz="2400" b="1" dirty="0" smtClean="0"/>
              <a:t>JENJANG	   : ….</a:t>
            </a:r>
            <a:endParaRPr lang="en-US" b="1" dirty="0"/>
          </a:p>
        </p:txBody>
      </p:sp>
      <p:graphicFrame>
        <p:nvGraphicFramePr>
          <p:cNvPr id="5" name="Content Placeholder 4"/>
          <p:cNvGraphicFramePr>
            <a:graphicFrameLocks noGrp="1"/>
          </p:cNvGraphicFramePr>
          <p:nvPr>
            <p:ph idx="1"/>
          </p:nvPr>
        </p:nvGraphicFramePr>
        <p:xfrm>
          <a:off x="457200" y="1447800"/>
          <a:ext cx="8229600" cy="5029202"/>
        </p:xfrm>
        <a:graphic>
          <a:graphicData uri="http://schemas.openxmlformats.org/drawingml/2006/table">
            <a:tbl>
              <a:tblPr firstRow="1" bandRow="1">
                <a:tableStyleId>{F5AB1C69-6EDB-4FF4-983F-18BD219EF322}</a:tableStyleId>
              </a:tblPr>
              <a:tblGrid>
                <a:gridCol w="2667000"/>
                <a:gridCol w="2743200"/>
                <a:gridCol w="762000"/>
                <a:gridCol w="2057400"/>
              </a:tblGrid>
              <a:tr h="473717">
                <a:tc>
                  <a:txBody>
                    <a:bodyPr/>
                    <a:lstStyle/>
                    <a:p>
                      <a:pPr algn="ctr"/>
                      <a:r>
                        <a:rPr lang="en-US" dirty="0" smtClean="0"/>
                        <a:t>MODUL PELATIHAN</a:t>
                      </a:r>
                      <a:endParaRPr lang="en-US" dirty="0"/>
                    </a:p>
                  </a:txBody>
                  <a:tcPr/>
                </a:tc>
                <a:tc>
                  <a:txBody>
                    <a:bodyPr/>
                    <a:lstStyle/>
                    <a:p>
                      <a:pPr algn="ctr"/>
                      <a:r>
                        <a:rPr lang="en-US" dirty="0" smtClean="0"/>
                        <a:t>BAHAN KAJIAN</a:t>
                      </a:r>
                      <a:endParaRPr lang="en-US" dirty="0"/>
                    </a:p>
                  </a:txBody>
                  <a:tcPr/>
                </a:tc>
                <a:tc>
                  <a:txBody>
                    <a:bodyPr/>
                    <a:lstStyle/>
                    <a:p>
                      <a:pPr algn="ctr"/>
                      <a:r>
                        <a:rPr lang="en-US" sz="1400" dirty="0" smtClean="0"/>
                        <a:t>BOBOT</a:t>
                      </a:r>
                      <a:endParaRPr lang="en-US" sz="1400" dirty="0"/>
                    </a:p>
                  </a:txBody>
                  <a:tcPr/>
                </a:tc>
                <a:tc>
                  <a:txBody>
                    <a:bodyPr/>
                    <a:lstStyle/>
                    <a:p>
                      <a:pPr algn="ctr"/>
                      <a:r>
                        <a:rPr lang="en-US" dirty="0" smtClean="0"/>
                        <a:t>BOBOT</a:t>
                      </a:r>
                      <a:r>
                        <a:rPr lang="en-US" baseline="0" dirty="0" smtClean="0"/>
                        <a:t> TOTAL</a:t>
                      </a:r>
                      <a:endParaRPr lang="en-US" dirty="0"/>
                    </a:p>
                  </a:txBody>
                  <a:tcPr/>
                </a:tc>
              </a:tr>
              <a:tr h="506165">
                <a:tc rowSpan="3">
                  <a:txBody>
                    <a:bodyPr/>
                    <a:lstStyle/>
                    <a:p>
                      <a:r>
                        <a:rPr lang="en-US" sz="2000" dirty="0" smtClean="0"/>
                        <a:t>MP-1</a:t>
                      </a:r>
                      <a:endParaRPr lang="en-US" sz="2000" b="1" dirty="0">
                        <a:solidFill>
                          <a:srgbClr val="C00000"/>
                        </a:solidFill>
                      </a:endParaRPr>
                    </a:p>
                  </a:txBody>
                  <a:tcPr anchor="ctr"/>
                </a:tc>
                <a:tc>
                  <a:txBody>
                    <a:bodyPr/>
                    <a:lstStyle/>
                    <a:p>
                      <a:pPr algn="ctr"/>
                      <a:r>
                        <a:rPr lang="en-US" sz="2000" dirty="0" smtClean="0"/>
                        <a:t>BK-K-1</a:t>
                      </a:r>
                      <a:endParaRPr lang="en-US" sz="2000" b="1" dirty="0">
                        <a:solidFill>
                          <a:srgbClr val="C00000"/>
                        </a:solidFill>
                      </a:endParaRPr>
                    </a:p>
                  </a:txBody>
                  <a:tcPr/>
                </a:tc>
                <a:tc>
                  <a:txBody>
                    <a:bodyPr/>
                    <a:lstStyle/>
                    <a:p>
                      <a:pPr algn="ctr"/>
                      <a:r>
                        <a:rPr lang="en-US" sz="2000" b="1" dirty="0" smtClean="0">
                          <a:solidFill>
                            <a:srgbClr val="C00000"/>
                          </a:solidFill>
                        </a:rPr>
                        <a:t>8</a:t>
                      </a:r>
                      <a:endParaRPr lang="en-US" sz="2000" b="1" dirty="0">
                        <a:solidFill>
                          <a:srgbClr val="C00000"/>
                        </a:solidFill>
                      </a:endParaRPr>
                    </a:p>
                  </a:txBody>
                  <a:tcPr/>
                </a:tc>
                <a:tc rowSpan="3">
                  <a:txBody>
                    <a:bodyPr/>
                    <a:lstStyle/>
                    <a:p>
                      <a:pPr algn="ctr"/>
                      <a:r>
                        <a:rPr lang="en-US" sz="2000" b="1" dirty="0" smtClean="0">
                          <a:solidFill>
                            <a:srgbClr val="C00000"/>
                          </a:solidFill>
                        </a:rPr>
                        <a:t>8</a:t>
                      </a:r>
                      <a:endParaRPr lang="en-US" sz="2000" b="1" dirty="0">
                        <a:solidFill>
                          <a:srgbClr val="C00000"/>
                        </a:solidFill>
                      </a:endParaRPr>
                    </a:p>
                  </a:txBody>
                  <a:tcPr anchor="ctr"/>
                </a:tc>
              </a:tr>
              <a:tr h="506165">
                <a:tc vMerge="1">
                  <a:txBody>
                    <a:bodyPr/>
                    <a:lstStyle/>
                    <a:p>
                      <a:endParaRPr lang="en-US" dirty="0"/>
                    </a:p>
                  </a:txBody>
                  <a:tcPr/>
                </a:tc>
                <a:tc>
                  <a:txBody>
                    <a:bodyPr/>
                    <a:lstStyle/>
                    <a:p>
                      <a:pPr algn="ctr"/>
                      <a:r>
                        <a:rPr lang="en-US" sz="2000" b="1" dirty="0" smtClean="0">
                          <a:solidFill>
                            <a:srgbClr val="C00000"/>
                          </a:solidFill>
                        </a:rPr>
                        <a:t>-</a:t>
                      </a:r>
                      <a:endParaRPr lang="en-US" sz="2000" b="1" dirty="0">
                        <a:solidFill>
                          <a:srgbClr val="C00000"/>
                        </a:solidFill>
                      </a:endParaRPr>
                    </a:p>
                  </a:txBody>
                  <a:tcPr/>
                </a:tc>
                <a:tc>
                  <a:txBody>
                    <a:bodyPr/>
                    <a:lstStyle/>
                    <a:p>
                      <a:pPr algn="ctr"/>
                      <a:endParaRPr lang="en-US" sz="2000" b="1" dirty="0">
                        <a:solidFill>
                          <a:srgbClr val="C00000"/>
                        </a:solidFill>
                      </a:endParaRPr>
                    </a:p>
                  </a:txBody>
                  <a:tcPr/>
                </a:tc>
                <a:tc vMerge="1">
                  <a:txBody>
                    <a:bodyPr/>
                    <a:lstStyle/>
                    <a:p>
                      <a:pPr algn="ctr"/>
                      <a:endParaRPr lang="en-US" sz="2000" b="1" dirty="0">
                        <a:solidFill>
                          <a:srgbClr val="C00000"/>
                        </a:solidFill>
                      </a:endParaRPr>
                    </a:p>
                  </a:txBody>
                  <a:tcPr/>
                </a:tc>
              </a:tr>
              <a:tr h="506165">
                <a:tc vMerge="1">
                  <a:txBody>
                    <a:bodyPr/>
                    <a:lstStyle/>
                    <a:p>
                      <a:endParaRPr lang="en-US" dirty="0"/>
                    </a:p>
                  </a:txBody>
                  <a:tcPr/>
                </a:tc>
                <a:tc>
                  <a:txBody>
                    <a:bodyPr/>
                    <a:lstStyle/>
                    <a:p>
                      <a:pPr algn="ctr"/>
                      <a:r>
                        <a:rPr lang="en-US" sz="2000" b="1" dirty="0" smtClean="0">
                          <a:solidFill>
                            <a:srgbClr val="C00000"/>
                          </a:solidFill>
                        </a:rPr>
                        <a:t>-</a:t>
                      </a:r>
                      <a:endParaRPr lang="en-US" sz="2000" b="1" dirty="0">
                        <a:solidFill>
                          <a:srgbClr val="C00000"/>
                        </a:solidFill>
                      </a:endParaRPr>
                    </a:p>
                  </a:txBody>
                  <a:tcPr/>
                </a:tc>
                <a:tc>
                  <a:txBody>
                    <a:bodyPr/>
                    <a:lstStyle/>
                    <a:p>
                      <a:pPr algn="ctr"/>
                      <a:endParaRPr lang="en-US" sz="2000" b="1" dirty="0">
                        <a:solidFill>
                          <a:srgbClr val="C00000"/>
                        </a:solidFill>
                      </a:endParaRPr>
                    </a:p>
                  </a:txBody>
                  <a:tcPr/>
                </a:tc>
                <a:tc vMerge="1">
                  <a:txBody>
                    <a:bodyPr/>
                    <a:lstStyle/>
                    <a:p>
                      <a:pPr algn="ctr"/>
                      <a:endParaRPr lang="en-US" sz="2000" b="1" dirty="0">
                        <a:solidFill>
                          <a:srgbClr val="C00000"/>
                        </a:solidFill>
                      </a:endParaRPr>
                    </a:p>
                  </a:txBody>
                  <a:tcPr/>
                </a:tc>
              </a:tr>
              <a:tr h="506165">
                <a:tc rowSpan="3">
                  <a:txBody>
                    <a:bodyPr/>
                    <a:lstStyle/>
                    <a:p>
                      <a:r>
                        <a:rPr lang="en-US" sz="2000" b="0" dirty="0" smtClean="0"/>
                        <a:t>MP-2</a:t>
                      </a:r>
                      <a:endParaRPr lang="en-US" sz="2000" b="1" dirty="0"/>
                    </a:p>
                  </a:txBody>
                  <a:tcPr anchor="ctr"/>
                </a:tc>
                <a:tc>
                  <a:txBody>
                    <a:bodyPr/>
                    <a:lstStyle/>
                    <a:p>
                      <a:pPr algn="ctr"/>
                      <a:r>
                        <a:rPr lang="en-US" sz="2000" dirty="0" smtClean="0"/>
                        <a:t>BK-K-2</a:t>
                      </a:r>
                      <a:endParaRPr lang="en-US" sz="2000" b="1" dirty="0">
                        <a:solidFill>
                          <a:schemeClr val="accent3">
                            <a:lumMod val="50000"/>
                          </a:schemeClr>
                        </a:solidFill>
                      </a:endParaRPr>
                    </a:p>
                  </a:txBody>
                  <a:tcPr>
                    <a:solidFill>
                      <a:schemeClr val="accent2">
                        <a:lumMod val="20000"/>
                        <a:lumOff val="80000"/>
                      </a:schemeClr>
                    </a:solidFill>
                  </a:tcPr>
                </a:tc>
                <a:tc>
                  <a:txBody>
                    <a:bodyPr/>
                    <a:lstStyle/>
                    <a:p>
                      <a:pPr algn="ctr"/>
                      <a:r>
                        <a:rPr lang="en-US" sz="2000" b="1" dirty="0" smtClean="0">
                          <a:solidFill>
                            <a:schemeClr val="accent3">
                              <a:lumMod val="50000"/>
                            </a:schemeClr>
                          </a:solidFill>
                        </a:rPr>
                        <a:t>4</a:t>
                      </a:r>
                      <a:endParaRPr lang="en-US" sz="2000" b="1" dirty="0">
                        <a:solidFill>
                          <a:schemeClr val="accent3">
                            <a:lumMod val="50000"/>
                          </a:schemeClr>
                        </a:solidFill>
                      </a:endParaRPr>
                    </a:p>
                  </a:txBody>
                  <a:tcPr>
                    <a:solidFill>
                      <a:schemeClr val="accent2">
                        <a:lumMod val="20000"/>
                        <a:lumOff val="80000"/>
                      </a:schemeClr>
                    </a:solidFill>
                  </a:tcPr>
                </a:tc>
                <a:tc rowSpan="3">
                  <a:txBody>
                    <a:bodyPr/>
                    <a:lstStyle/>
                    <a:p>
                      <a:pPr algn="ctr"/>
                      <a:r>
                        <a:rPr lang="en-US" sz="2000" b="1" dirty="0" smtClean="0">
                          <a:solidFill>
                            <a:schemeClr val="accent3">
                              <a:lumMod val="50000"/>
                            </a:schemeClr>
                          </a:solidFill>
                        </a:rPr>
                        <a:t>11</a:t>
                      </a:r>
                      <a:endParaRPr lang="en-US" sz="2000" b="1" dirty="0">
                        <a:solidFill>
                          <a:schemeClr val="accent3">
                            <a:lumMod val="50000"/>
                          </a:schemeClr>
                        </a:solidFill>
                      </a:endParaRPr>
                    </a:p>
                  </a:txBody>
                  <a:tcPr anchor="ctr">
                    <a:solidFill>
                      <a:schemeClr val="accent2">
                        <a:lumMod val="20000"/>
                        <a:lumOff val="80000"/>
                      </a:schemeClr>
                    </a:solidFill>
                  </a:tcPr>
                </a:tc>
              </a:tr>
              <a:tr h="506165">
                <a:tc vMerge="1">
                  <a:txBody>
                    <a:bodyPr/>
                    <a:lstStyle/>
                    <a:p>
                      <a:endParaRPr lang="en-US" dirty="0"/>
                    </a:p>
                  </a:txBody>
                  <a:tcPr/>
                </a:tc>
                <a:tc>
                  <a:txBody>
                    <a:bodyPr/>
                    <a:lstStyle/>
                    <a:p>
                      <a:pPr algn="ctr"/>
                      <a:r>
                        <a:rPr lang="en-US" sz="2000" dirty="0" smtClean="0"/>
                        <a:t>BK-P-1</a:t>
                      </a:r>
                      <a:endParaRPr lang="en-US" sz="2000" b="1" dirty="0">
                        <a:solidFill>
                          <a:schemeClr val="accent3">
                            <a:lumMod val="50000"/>
                          </a:schemeClr>
                        </a:solidFill>
                      </a:endParaRPr>
                    </a:p>
                  </a:txBody>
                  <a:tcPr>
                    <a:solidFill>
                      <a:schemeClr val="accent2">
                        <a:lumMod val="60000"/>
                        <a:lumOff val="40000"/>
                      </a:schemeClr>
                    </a:solidFill>
                  </a:tcPr>
                </a:tc>
                <a:tc>
                  <a:txBody>
                    <a:bodyPr/>
                    <a:lstStyle/>
                    <a:p>
                      <a:pPr algn="ctr"/>
                      <a:r>
                        <a:rPr lang="en-US" sz="2000" b="1" dirty="0" smtClean="0">
                          <a:solidFill>
                            <a:schemeClr val="accent3">
                              <a:lumMod val="50000"/>
                            </a:schemeClr>
                          </a:solidFill>
                        </a:rPr>
                        <a:t>5</a:t>
                      </a:r>
                      <a:endParaRPr lang="en-US" sz="2000" b="1" dirty="0">
                        <a:solidFill>
                          <a:schemeClr val="accent3">
                            <a:lumMod val="50000"/>
                          </a:schemeClr>
                        </a:solidFill>
                      </a:endParaRPr>
                    </a:p>
                  </a:txBody>
                  <a:tcPr>
                    <a:solidFill>
                      <a:schemeClr val="accent2">
                        <a:lumMod val="60000"/>
                        <a:lumOff val="40000"/>
                      </a:schemeClr>
                    </a:solidFill>
                  </a:tcPr>
                </a:tc>
                <a:tc vMerge="1">
                  <a:txBody>
                    <a:bodyPr/>
                    <a:lstStyle/>
                    <a:p>
                      <a:pPr algn="ctr"/>
                      <a:endParaRPr lang="en-US" sz="2000" b="1" dirty="0">
                        <a:solidFill>
                          <a:schemeClr val="accent3">
                            <a:lumMod val="50000"/>
                          </a:schemeClr>
                        </a:solidFill>
                      </a:endParaRPr>
                    </a:p>
                  </a:txBody>
                  <a:tcPr>
                    <a:solidFill>
                      <a:schemeClr val="accent2">
                        <a:lumMod val="60000"/>
                        <a:lumOff val="40000"/>
                      </a:schemeClr>
                    </a:solidFill>
                  </a:tcPr>
                </a:tc>
              </a:tr>
              <a:tr h="506165">
                <a:tc vMerge="1">
                  <a:txBody>
                    <a:bodyPr/>
                    <a:lstStyle/>
                    <a:p>
                      <a:endParaRPr lang="en-US" dirty="0"/>
                    </a:p>
                  </a:txBody>
                  <a:tcPr/>
                </a:tc>
                <a:tc>
                  <a:txBody>
                    <a:bodyPr/>
                    <a:lstStyle/>
                    <a:p>
                      <a:pPr algn="ctr"/>
                      <a:r>
                        <a:rPr lang="en-US" sz="2000" dirty="0" smtClean="0"/>
                        <a:t>BK-P-n</a:t>
                      </a:r>
                      <a:endParaRPr lang="en-US" sz="2000" b="1" dirty="0">
                        <a:solidFill>
                          <a:schemeClr val="accent3">
                            <a:lumMod val="50000"/>
                          </a:schemeClr>
                        </a:solidFill>
                      </a:endParaRPr>
                    </a:p>
                  </a:txBody>
                  <a:tcPr>
                    <a:solidFill>
                      <a:schemeClr val="accent2">
                        <a:lumMod val="20000"/>
                        <a:lumOff val="80000"/>
                      </a:schemeClr>
                    </a:solidFill>
                  </a:tcPr>
                </a:tc>
                <a:tc>
                  <a:txBody>
                    <a:bodyPr/>
                    <a:lstStyle/>
                    <a:p>
                      <a:pPr algn="ctr"/>
                      <a:r>
                        <a:rPr lang="en-US" sz="2000" b="0" dirty="0" smtClean="0">
                          <a:solidFill>
                            <a:schemeClr val="dk1"/>
                          </a:solidFill>
                        </a:rPr>
                        <a:t>2</a:t>
                      </a:r>
                      <a:endParaRPr lang="en-US" sz="2000" b="1" dirty="0">
                        <a:solidFill>
                          <a:schemeClr val="accent3">
                            <a:lumMod val="50000"/>
                          </a:schemeClr>
                        </a:solidFill>
                      </a:endParaRPr>
                    </a:p>
                  </a:txBody>
                  <a:tcPr>
                    <a:solidFill>
                      <a:schemeClr val="accent2">
                        <a:lumMod val="20000"/>
                        <a:lumOff val="80000"/>
                      </a:schemeClr>
                    </a:solidFill>
                  </a:tcPr>
                </a:tc>
                <a:tc vMerge="1">
                  <a:txBody>
                    <a:bodyPr/>
                    <a:lstStyle/>
                    <a:p>
                      <a:pPr algn="ctr"/>
                      <a:endParaRPr lang="en-US" sz="2000" b="1" dirty="0">
                        <a:solidFill>
                          <a:schemeClr val="accent3">
                            <a:lumMod val="50000"/>
                          </a:schemeClr>
                        </a:solidFill>
                      </a:endParaRPr>
                    </a:p>
                  </a:txBody>
                  <a:tcPr>
                    <a:solidFill>
                      <a:schemeClr val="accent2">
                        <a:lumMod val="20000"/>
                        <a:lumOff val="80000"/>
                      </a:schemeClr>
                    </a:solidFill>
                  </a:tcPr>
                </a:tc>
              </a:tr>
              <a:tr h="506165">
                <a:tc rowSpan="3">
                  <a:txBody>
                    <a:bodyPr/>
                    <a:lstStyle/>
                    <a:p>
                      <a:r>
                        <a:rPr lang="en-US" sz="2000" dirty="0" smtClean="0"/>
                        <a:t>MP-….n</a:t>
                      </a:r>
                      <a:endParaRPr lang="en-US" sz="2000" b="1" dirty="0">
                        <a:solidFill>
                          <a:srgbClr val="0070C0"/>
                        </a:solidFill>
                      </a:endParaRPr>
                    </a:p>
                  </a:txBody>
                  <a:tcPr anchor="ctr"/>
                </a:tc>
                <a:tc>
                  <a:txBody>
                    <a:bodyPr/>
                    <a:lstStyle/>
                    <a:p>
                      <a:pPr algn="ctr"/>
                      <a:r>
                        <a:rPr lang="en-US" sz="2000" dirty="0" smtClean="0"/>
                        <a:t>BK-HTJ-n</a:t>
                      </a:r>
                      <a:endParaRPr lang="en-US" sz="2000" b="1" dirty="0">
                        <a:solidFill>
                          <a:srgbClr val="0070C0"/>
                        </a:solidFill>
                      </a:endParaRPr>
                    </a:p>
                  </a:txBody>
                  <a:tcPr/>
                </a:tc>
                <a:tc>
                  <a:txBody>
                    <a:bodyPr/>
                    <a:lstStyle/>
                    <a:p>
                      <a:pPr algn="ctr"/>
                      <a:r>
                        <a:rPr lang="en-US" sz="2000" b="1" dirty="0" smtClean="0">
                          <a:solidFill>
                            <a:srgbClr val="0070C0"/>
                          </a:solidFill>
                        </a:rPr>
                        <a:t>X</a:t>
                      </a:r>
                      <a:endParaRPr lang="en-US" sz="2000" b="1" dirty="0">
                        <a:solidFill>
                          <a:srgbClr val="0070C0"/>
                        </a:solidFill>
                      </a:endParaRPr>
                    </a:p>
                  </a:txBody>
                  <a:tcPr/>
                </a:tc>
                <a:tc rowSpan="3">
                  <a:txBody>
                    <a:bodyPr/>
                    <a:lstStyle/>
                    <a:p>
                      <a:pPr algn="ctr"/>
                      <a:r>
                        <a:rPr lang="en-US" sz="2000" b="1" dirty="0" smtClean="0">
                          <a:solidFill>
                            <a:srgbClr val="0070C0"/>
                          </a:solidFill>
                        </a:rPr>
                        <a:t>X+Y+Z</a:t>
                      </a:r>
                      <a:endParaRPr lang="en-US" sz="2000" b="1" dirty="0">
                        <a:solidFill>
                          <a:srgbClr val="0070C0"/>
                        </a:solidFill>
                      </a:endParaRPr>
                    </a:p>
                  </a:txBody>
                  <a:tcPr anchor="ctr"/>
                </a:tc>
              </a:tr>
              <a:tr h="506165">
                <a:tc vMerge="1">
                  <a:txBody>
                    <a:bodyPr/>
                    <a:lstStyle/>
                    <a:p>
                      <a:endParaRPr lang="en-US" dirty="0"/>
                    </a:p>
                  </a:txBody>
                  <a:tcPr/>
                </a:tc>
                <a:tc>
                  <a:txBody>
                    <a:bodyPr/>
                    <a:lstStyle/>
                    <a:p>
                      <a:pPr algn="ctr"/>
                      <a:r>
                        <a:rPr lang="en-US" sz="2000" dirty="0" smtClean="0"/>
                        <a:t>BK-HTJ-n</a:t>
                      </a:r>
                      <a:endParaRPr lang="en-US" sz="2000" b="1" dirty="0">
                        <a:solidFill>
                          <a:srgbClr val="0070C0"/>
                        </a:solidFill>
                      </a:endParaRPr>
                    </a:p>
                  </a:txBody>
                  <a:tcPr/>
                </a:tc>
                <a:tc>
                  <a:txBody>
                    <a:bodyPr/>
                    <a:lstStyle/>
                    <a:p>
                      <a:pPr algn="ctr"/>
                      <a:r>
                        <a:rPr lang="en-US" sz="2000" b="1" dirty="0" smtClean="0">
                          <a:solidFill>
                            <a:srgbClr val="0070C0"/>
                          </a:solidFill>
                        </a:rPr>
                        <a:t>Y</a:t>
                      </a:r>
                      <a:endParaRPr lang="en-US" sz="2000" b="1" dirty="0">
                        <a:solidFill>
                          <a:srgbClr val="0070C0"/>
                        </a:solidFill>
                      </a:endParaRPr>
                    </a:p>
                  </a:txBody>
                  <a:tcPr/>
                </a:tc>
                <a:tc vMerge="1">
                  <a:txBody>
                    <a:bodyPr/>
                    <a:lstStyle/>
                    <a:p>
                      <a:pPr algn="ctr"/>
                      <a:endParaRPr lang="en-US" sz="2000" b="1" dirty="0">
                        <a:solidFill>
                          <a:srgbClr val="0070C0"/>
                        </a:solidFill>
                      </a:endParaRPr>
                    </a:p>
                  </a:txBody>
                  <a:tcPr/>
                </a:tc>
              </a:tr>
              <a:tr h="506165">
                <a:tc vMerge="1">
                  <a:txBody>
                    <a:bodyPr/>
                    <a:lstStyle/>
                    <a:p>
                      <a:endParaRPr lang="en-US" dirty="0"/>
                    </a:p>
                  </a:txBody>
                  <a:tcPr/>
                </a:tc>
                <a:tc>
                  <a:txBody>
                    <a:bodyPr/>
                    <a:lstStyle/>
                    <a:p>
                      <a:pPr algn="ctr"/>
                      <a:r>
                        <a:rPr lang="en-US" sz="2000" dirty="0" smtClean="0"/>
                        <a:t>BK-HTJ-n</a:t>
                      </a:r>
                      <a:endParaRPr lang="en-US" sz="2000" b="1" dirty="0">
                        <a:solidFill>
                          <a:srgbClr val="0070C0"/>
                        </a:solidFill>
                      </a:endParaRPr>
                    </a:p>
                  </a:txBody>
                  <a:tcPr/>
                </a:tc>
                <a:tc>
                  <a:txBody>
                    <a:bodyPr/>
                    <a:lstStyle/>
                    <a:p>
                      <a:pPr algn="ctr"/>
                      <a:r>
                        <a:rPr lang="en-US" sz="2000" b="1" dirty="0" smtClean="0">
                          <a:solidFill>
                            <a:srgbClr val="0070C0"/>
                          </a:solidFill>
                        </a:rPr>
                        <a:t>Z</a:t>
                      </a:r>
                      <a:endParaRPr lang="en-US" sz="2000" b="1" dirty="0">
                        <a:solidFill>
                          <a:srgbClr val="0070C0"/>
                        </a:solidFill>
                      </a:endParaRPr>
                    </a:p>
                  </a:txBody>
                  <a:tcPr/>
                </a:tc>
                <a:tc vMerge="1">
                  <a:txBody>
                    <a:bodyPr/>
                    <a:lstStyle/>
                    <a:p>
                      <a:pPr algn="ctr"/>
                      <a:endParaRPr lang="en-US" sz="2000" b="1" dirty="0">
                        <a:solidFill>
                          <a:srgbClr val="0070C0"/>
                        </a:solidFill>
                      </a:endParaRPr>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228600"/>
            <a:ext cx="8637588" cy="1295400"/>
          </a:xfrm>
          <a:solidFill>
            <a:schemeClr val="accent1">
              <a:lumMod val="20000"/>
              <a:lumOff val="80000"/>
            </a:schemeClr>
          </a:solidFill>
        </p:spPr>
        <p:txBody>
          <a:bodyPr>
            <a:normAutofit/>
          </a:bodyPr>
          <a:lstStyle/>
          <a:p>
            <a:r>
              <a:rPr lang="en-US" sz="3400" dirty="0" err="1">
                <a:solidFill>
                  <a:srgbClr val="000000"/>
                </a:solidFill>
              </a:rPr>
              <a:t>Taksonomi</a:t>
            </a:r>
            <a:r>
              <a:rPr lang="en-US" sz="3400" dirty="0">
                <a:solidFill>
                  <a:srgbClr val="000000"/>
                </a:solidFill>
              </a:rPr>
              <a:t> </a:t>
            </a:r>
            <a:r>
              <a:rPr lang="en-US" sz="3400" dirty="0" err="1">
                <a:solidFill>
                  <a:srgbClr val="000000"/>
                </a:solidFill>
              </a:rPr>
              <a:t>S</a:t>
            </a:r>
            <a:r>
              <a:rPr lang="en-US" sz="3400" i="1" dirty="0" err="1">
                <a:solidFill>
                  <a:srgbClr val="000000"/>
                </a:solidFill>
              </a:rPr>
              <a:t>asaran</a:t>
            </a:r>
            <a:r>
              <a:rPr lang="en-US" sz="3400" i="1" dirty="0">
                <a:solidFill>
                  <a:srgbClr val="000000"/>
                </a:solidFill>
              </a:rPr>
              <a:t> / </a:t>
            </a:r>
            <a:r>
              <a:rPr lang="en-US" sz="3400" i="1" dirty="0" err="1">
                <a:solidFill>
                  <a:srgbClr val="000000"/>
                </a:solidFill>
              </a:rPr>
              <a:t>Tujuan</a:t>
            </a:r>
            <a:r>
              <a:rPr lang="en-US" sz="3400" i="1" dirty="0">
                <a:solidFill>
                  <a:srgbClr val="000000"/>
                </a:solidFill>
              </a:rPr>
              <a:t> </a:t>
            </a:r>
            <a:r>
              <a:rPr lang="en-US" sz="3400" i="1" dirty="0" err="1">
                <a:solidFill>
                  <a:srgbClr val="000000"/>
                </a:solidFill>
              </a:rPr>
              <a:t>Pembelajaran</a:t>
            </a:r>
            <a:r>
              <a:rPr lang="en-US" sz="3400" i="1" dirty="0">
                <a:solidFill>
                  <a:srgbClr val="000000"/>
                </a:solidFill>
              </a:rPr>
              <a:t> (</a:t>
            </a:r>
            <a:r>
              <a:rPr lang="en-US" sz="3400" i="1" dirty="0" err="1">
                <a:solidFill>
                  <a:srgbClr val="000000"/>
                </a:solidFill>
              </a:rPr>
              <a:t>Pendidikan</a:t>
            </a:r>
            <a:r>
              <a:rPr lang="en-US" sz="3400" i="1" dirty="0">
                <a:solidFill>
                  <a:srgbClr val="000000"/>
                </a:solidFill>
              </a:rPr>
              <a:t>) </a:t>
            </a:r>
            <a:r>
              <a:rPr lang="en-US" sz="3400" i="1" dirty="0" err="1">
                <a:solidFill>
                  <a:srgbClr val="000000"/>
                </a:solidFill>
              </a:rPr>
              <a:t>Menurut</a:t>
            </a:r>
            <a:r>
              <a:rPr lang="en-US" sz="3400" i="1" dirty="0">
                <a:solidFill>
                  <a:srgbClr val="000000"/>
                </a:solidFill>
              </a:rPr>
              <a:t> Bloom </a:t>
            </a:r>
            <a:r>
              <a:rPr lang="en-US" sz="3400" i="1" dirty="0" err="1">
                <a:solidFill>
                  <a:srgbClr val="000000"/>
                </a:solidFill>
              </a:rPr>
              <a:t>dkk</a:t>
            </a:r>
            <a:r>
              <a:rPr lang="en-US" sz="3400" i="1" dirty="0">
                <a:solidFill>
                  <a:srgbClr val="000000"/>
                </a:solidFill>
              </a:rPr>
              <a:t>. </a:t>
            </a:r>
          </a:p>
        </p:txBody>
      </p:sp>
      <p:sp>
        <p:nvSpPr>
          <p:cNvPr id="16387" name="Rectangle 3" descr="Rectangle: Click to edit Master text styles&#10;Second level&#10;Third level&#10;Fourth level&#10;Fifth level"/>
          <p:cNvSpPr>
            <a:spLocks noGrp="1" noChangeArrowheads="1"/>
          </p:cNvSpPr>
          <p:nvPr>
            <p:ph type="body" idx="1"/>
          </p:nvPr>
        </p:nvSpPr>
        <p:spPr>
          <a:xfrm>
            <a:off x="304800" y="1600200"/>
            <a:ext cx="8610600" cy="4800600"/>
          </a:xfrm>
          <a:solidFill>
            <a:schemeClr val="accent2">
              <a:lumMod val="40000"/>
              <a:lumOff val="60000"/>
            </a:schemeClr>
          </a:solidFill>
        </p:spPr>
        <p:txBody>
          <a:bodyPr>
            <a:normAutofit/>
          </a:bodyPr>
          <a:lstStyle/>
          <a:p>
            <a:pPr>
              <a:lnSpc>
                <a:spcPct val="80000"/>
              </a:lnSpc>
            </a:pPr>
            <a:r>
              <a:rPr lang="en-US" b="1" dirty="0" err="1">
                <a:solidFill>
                  <a:srgbClr val="000000"/>
                </a:solidFill>
              </a:rPr>
              <a:t>Ranah</a:t>
            </a:r>
            <a:r>
              <a:rPr lang="en-US" b="1" dirty="0">
                <a:solidFill>
                  <a:srgbClr val="000000"/>
                </a:solidFill>
              </a:rPr>
              <a:t> / Domain </a:t>
            </a:r>
            <a:r>
              <a:rPr lang="en-US" b="1" dirty="0" err="1">
                <a:solidFill>
                  <a:srgbClr val="000000"/>
                </a:solidFill>
              </a:rPr>
              <a:t>Kognitif</a:t>
            </a:r>
            <a:r>
              <a:rPr lang="en-US" b="1" dirty="0">
                <a:solidFill>
                  <a:srgbClr val="000000"/>
                </a:solidFill>
              </a:rPr>
              <a:t> </a:t>
            </a:r>
            <a:r>
              <a:rPr lang="en-US" dirty="0">
                <a:solidFill>
                  <a:srgbClr val="000000"/>
                </a:solidFill>
              </a:rPr>
              <a:t>: </a:t>
            </a:r>
            <a:r>
              <a:rPr lang="en-US" dirty="0" err="1">
                <a:solidFill>
                  <a:srgbClr val="000000"/>
                </a:solidFill>
              </a:rPr>
              <a:t>berkaitan</a:t>
            </a:r>
            <a:r>
              <a:rPr lang="en-US" dirty="0">
                <a:solidFill>
                  <a:srgbClr val="000000"/>
                </a:solidFill>
              </a:rPr>
              <a:t> </a:t>
            </a:r>
            <a:r>
              <a:rPr lang="en-US" dirty="0" err="1">
                <a:solidFill>
                  <a:srgbClr val="000000"/>
                </a:solidFill>
              </a:rPr>
              <a:t>dengan</a:t>
            </a:r>
            <a:r>
              <a:rPr lang="en-US" dirty="0">
                <a:solidFill>
                  <a:srgbClr val="000000"/>
                </a:solidFill>
              </a:rPr>
              <a:t> </a:t>
            </a:r>
            <a:r>
              <a:rPr lang="en-US" dirty="0" err="1">
                <a:solidFill>
                  <a:srgbClr val="000000"/>
                </a:solidFill>
              </a:rPr>
              <a:t>pengetahuan</a:t>
            </a:r>
            <a:r>
              <a:rPr lang="en-US" dirty="0">
                <a:solidFill>
                  <a:srgbClr val="000000"/>
                </a:solidFill>
              </a:rPr>
              <a:t> </a:t>
            </a:r>
            <a:r>
              <a:rPr lang="en-US" dirty="0" err="1">
                <a:solidFill>
                  <a:srgbClr val="000000"/>
                </a:solidFill>
              </a:rPr>
              <a:t>untuk</a:t>
            </a:r>
            <a:r>
              <a:rPr lang="en-US" dirty="0">
                <a:solidFill>
                  <a:srgbClr val="000000"/>
                </a:solidFill>
              </a:rPr>
              <a:t> </a:t>
            </a:r>
            <a:r>
              <a:rPr lang="en-US" dirty="0" err="1">
                <a:solidFill>
                  <a:srgbClr val="000000"/>
                </a:solidFill>
              </a:rPr>
              <a:t>mengingat</a:t>
            </a:r>
            <a:r>
              <a:rPr lang="en-US" dirty="0">
                <a:solidFill>
                  <a:srgbClr val="000000"/>
                </a:solidFill>
              </a:rPr>
              <a:t> </a:t>
            </a:r>
            <a:r>
              <a:rPr lang="en-US" dirty="0" err="1">
                <a:solidFill>
                  <a:srgbClr val="000000"/>
                </a:solidFill>
              </a:rPr>
              <a:t>kembali</a:t>
            </a:r>
            <a:r>
              <a:rPr lang="en-US" dirty="0">
                <a:solidFill>
                  <a:srgbClr val="000000"/>
                </a:solidFill>
              </a:rPr>
              <a:t> (</a:t>
            </a:r>
            <a:r>
              <a:rPr lang="en-US" i="1" dirty="0">
                <a:solidFill>
                  <a:srgbClr val="000000"/>
                </a:solidFill>
              </a:rPr>
              <a:t>recall</a:t>
            </a:r>
            <a:r>
              <a:rPr lang="en-US" dirty="0">
                <a:solidFill>
                  <a:srgbClr val="000000"/>
                </a:solidFill>
              </a:rPr>
              <a:t>) </a:t>
            </a:r>
            <a:r>
              <a:rPr lang="en-US" dirty="0" err="1">
                <a:solidFill>
                  <a:srgbClr val="000000"/>
                </a:solidFill>
              </a:rPr>
              <a:t>atau</a:t>
            </a:r>
            <a:r>
              <a:rPr lang="en-US" dirty="0">
                <a:solidFill>
                  <a:srgbClr val="000000"/>
                </a:solidFill>
              </a:rPr>
              <a:t> </a:t>
            </a:r>
            <a:r>
              <a:rPr lang="en-US" dirty="0" err="1">
                <a:solidFill>
                  <a:srgbClr val="000000"/>
                </a:solidFill>
              </a:rPr>
              <a:t>mengenali</a:t>
            </a:r>
            <a:r>
              <a:rPr lang="en-US" dirty="0">
                <a:solidFill>
                  <a:srgbClr val="000000"/>
                </a:solidFill>
              </a:rPr>
              <a:t> (</a:t>
            </a:r>
            <a:r>
              <a:rPr lang="en-US" i="1" dirty="0">
                <a:solidFill>
                  <a:srgbClr val="000000"/>
                </a:solidFill>
              </a:rPr>
              <a:t>recognition</a:t>
            </a:r>
            <a:r>
              <a:rPr lang="en-US" dirty="0">
                <a:solidFill>
                  <a:srgbClr val="000000"/>
                </a:solidFill>
              </a:rPr>
              <a:t>) </a:t>
            </a:r>
            <a:r>
              <a:rPr lang="en-US" dirty="0" err="1">
                <a:solidFill>
                  <a:srgbClr val="000000"/>
                </a:solidFill>
              </a:rPr>
              <a:t>dan</a:t>
            </a:r>
            <a:r>
              <a:rPr lang="en-US" dirty="0">
                <a:solidFill>
                  <a:srgbClr val="000000"/>
                </a:solidFill>
              </a:rPr>
              <a:t> </a:t>
            </a:r>
            <a:r>
              <a:rPr lang="en-US" dirty="0" err="1">
                <a:solidFill>
                  <a:srgbClr val="000000"/>
                </a:solidFill>
              </a:rPr>
              <a:t>pengembangan</a:t>
            </a:r>
            <a:r>
              <a:rPr lang="en-US" dirty="0">
                <a:solidFill>
                  <a:srgbClr val="000000"/>
                </a:solidFill>
              </a:rPr>
              <a:t> </a:t>
            </a:r>
            <a:r>
              <a:rPr lang="en-US" dirty="0" err="1">
                <a:solidFill>
                  <a:srgbClr val="000000"/>
                </a:solidFill>
              </a:rPr>
              <a:t>keterampilan</a:t>
            </a:r>
            <a:r>
              <a:rPr lang="en-US" dirty="0">
                <a:solidFill>
                  <a:srgbClr val="000000"/>
                </a:solidFill>
              </a:rPr>
              <a:t> &amp; </a:t>
            </a:r>
            <a:r>
              <a:rPr lang="en-US" dirty="0" err="1">
                <a:solidFill>
                  <a:srgbClr val="000000"/>
                </a:solidFill>
              </a:rPr>
              <a:t>kemampuan</a:t>
            </a:r>
            <a:r>
              <a:rPr lang="en-US" dirty="0">
                <a:solidFill>
                  <a:srgbClr val="000000"/>
                </a:solidFill>
              </a:rPr>
              <a:t> </a:t>
            </a:r>
            <a:r>
              <a:rPr lang="en-US" dirty="0" err="1">
                <a:solidFill>
                  <a:srgbClr val="000000"/>
                </a:solidFill>
              </a:rPr>
              <a:t>intelektual</a:t>
            </a:r>
            <a:r>
              <a:rPr lang="en-US" dirty="0">
                <a:solidFill>
                  <a:srgbClr val="000000"/>
                </a:solidFill>
              </a:rPr>
              <a:t>. </a:t>
            </a:r>
          </a:p>
          <a:p>
            <a:pPr>
              <a:lnSpc>
                <a:spcPct val="80000"/>
              </a:lnSpc>
            </a:pPr>
            <a:r>
              <a:rPr lang="en-US" b="1" dirty="0" err="1">
                <a:solidFill>
                  <a:srgbClr val="000000"/>
                </a:solidFill>
              </a:rPr>
              <a:t>Ranah</a:t>
            </a:r>
            <a:r>
              <a:rPr lang="en-US" b="1" dirty="0">
                <a:solidFill>
                  <a:srgbClr val="000000"/>
                </a:solidFill>
              </a:rPr>
              <a:t> / Domain </a:t>
            </a:r>
            <a:r>
              <a:rPr lang="en-US" b="1" dirty="0" err="1">
                <a:solidFill>
                  <a:srgbClr val="000000"/>
                </a:solidFill>
              </a:rPr>
              <a:t>Afektif</a:t>
            </a:r>
            <a:r>
              <a:rPr lang="en-US" b="1" dirty="0">
                <a:solidFill>
                  <a:srgbClr val="000000"/>
                </a:solidFill>
              </a:rPr>
              <a:t> </a:t>
            </a:r>
            <a:r>
              <a:rPr lang="en-US" dirty="0">
                <a:solidFill>
                  <a:srgbClr val="000000"/>
                </a:solidFill>
              </a:rPr>
              <a:t>: </a:t>
            </a:r>
            <a:r>
              <a:rPr lang="en-US" dirty="0" err="1">
                <a:solidFill>
                  <a:srgbClr val="000000"/>
                </a:solidFill>
              </a:rPr>
              <a:t>meliputi</a:t>
            </a:r>
            <a:r>
              <a:rPr lang="en-US" dirty="0">
                <a:solidFill>
                  <a:srgbClr val="000000"/>
                </a:solidFill>
              </a:rPr>
              <a:t> </a:t>
            </a:r>
            <a:r>
              <a:rPr lang="en-US" dirty="0" err="1">
                <a:solidFill>
                  <a:srgbClr val="000000"/>
                </a:solidFill>
              </a:rPr>
              <a:t>pengembangan</a:t>
            </a:r>
            <a:r>
              <a:rPr lang="en-US" dirty="0">
                <a:solidFill>
                  <a:srgbClr val="000000"/>
                </a:solidFill>
              </a:rPr>
              <a:t> /</a:t>
            </a:r>
            <a:r>
              <a:rPr lang="en-US" dirty="0" err="1">
                <a:solidFill>
                  <a:srgbClr val="000000"/>
                </a:solidFill>
              </a:rPr>
              <a:t>perubahan</a:t>
            </a:r>
            <a:r>
              <a:rPr lang="en-US" dirty="0">
                <a:solidFill>
                  <a:srgbClr val="000000"/>
                </a:solidFill>
              </a:rPr>
              <a:t> </a:t>
            </a:r>
            <a:r>
              <a:rPr lang="en-US" dirty="0" err="1">
                <a:solidFill>
                  <a:srgbClr val="000000"/>
                </a:solidFill>
              </a:rPr>
              <a:t>dalam</a:t>
            </a:r>
            <a:r>
              <a:rPr lang="en-US" dirty="0">
                <a:solidFill>
                  <a:srgbClr val="000000"/>
                </a:solidFill>
              </a:rPr>
              <a:t> </a:t>
            </a:r>
            <a:r>
              <a:rPr lang="en-US" dirty="0" err="1">
                <a:solidFill>
                  <a:srgbClr val="000000"/>
                </a:solidFill>
              </a:rPr>
              <a:t>hal</a:t>
            </a:r>
            <a:r>
              <a:rPr lang="en-US" dirty="0">
                <a:solidFill>
                  <a:srgbClr val="000000"/>
                </a:solidFill>
              </a:rPr>
              <a:t> </a:t>
            </a:r>
            <a:r>
              <a:rPr lang="en-US" dirty="0" err="1">
                <a:solidFill>
                  <a:srgbClr val="000000"/>
                </a:solidFill>
              </a:rPr>
              <a:t>tingkah</a:t>
            </a:r>
            <a:r>
              <a:rPr lang="en-US" dirty="0">
                <a:solidFill>
                  <a:srgbClr val="000000"/>
                </a:solidFill>
              </a:rPr>
              <a:t> </a:t>
            </a:r>
            <a:r>
              <a:rPr lang="en-US" dirty="0" err="1">
                <a:solidFill>
                  <a:srgbClr val="000000"/>
                </a:solidFill>
              </a:rPr>
              <a:t>laku</a:t>
            </a:r>
            <a:r>
              <a:rPr lang="en-US" dirty="0">
                <a:solidFill>
                  <a:srgbClr val="000000"/>
                </a:solidFill>
              </a:rPr>
              <a:t> / </a:t>
            </a:r>
            <a:r>
              <a:rPr lang="en-US" dirty="0" err="1">
                <a:solidFill>
                  <a:srgbClr val="000000"/>
                </a:solidFill>
              </a:rPr>
              <a:t>sikap</a:t>
            </a:r>
            <a:r>
              <a:rPr lang="en-US" dirty="0">
                <a:solidFill>
                  <a:srgbClr val="000000"/>
                </a:solidFill>
              </a:rPr>
              <a:t>, </a:t>
            </a:r>
            <a:r>
              <a:rPr lang="en-US" dirty="0" err="1">
                <a:solidFill>
                  <a:srgbClr val="000000"/>
                </a:solidFill>
              </a:rPr>
              <a:t>minat</a:t>
            </a:r>
            <a:r>
              <a:rPr lang="en-US" dirty="0">
                <a:solidFill>
                  <a:srgbClr val="000000"/>
                </a:solidFill>
              </a:rPr>
              <a:t>, </a:t>
            </a:r>
            <a:r>
              <a:rPr lang="en-US" dirty="0" err="1">
                <a:solidFill>
                  <a:srgbClr val="000000"/>
                </a:solidFill>
              </a:rPr>
              <a:t>nilai</a:t>
            </a:r>
            <a:r>
              <a:rPr lang="en-US" dirty="0">
                <a:solidFill>
                  <a:srgbClr val="000000"/>
                </a:solidFill>
              </a:rPr>
              <a:t> </a:t>
            </a:r>
            <a:r>
              <a:rPr lang="en-US" dirty="0" err="1">
                <a:solidFill>
                  <a:srgbClr val="000000"/>
                </a:solidFill>
              </a:rPr>
              <a:t>dan</a:t>
            </a:r>
            <a:r>
              <a:rPr lang="en-US" dirty="0">
                <a:solidFill>
                  <a:srgbClr val="000000"/>
                </a:solidFill>
              </a:rPr>
              <a:t> </a:t>
            </a:r>
            <a:r>
              <a:rPr lang="en-US" dirty="0" err="1">
                <a:solidFill>
                  <a:srgbClr val="000000"/>
                </a:solidFill>
              </a:rPr>
              <a:t>apresiasinya</a:t>
            </a:r>
            <a:r>
              <a:rPr lang="en-US" dirty="0">
                <a:solidFill>
                  <a:srgbClr val="000000"/>
                </a:solidFill>
              </a:rPr>
              <a:t>. </a:t>
            </a:r>
          </a:p>
          <a:p>
            <a:pPr>
              <a:lnSpc>
                <a:spcPct val="80000"/>
              </a:lnSpc>
            </a:pPr>
            <a:r>
              <a:rPr lang="en-US" b="1" dirty="0" err="1">
                <a:solidFill>
                  <a:srgbClr val="000000"/>
                </a:solidFill>
              </a:rPr>
              <a:t>Ranah</a:t>
            </a:r>
            <a:r>
              <a:rPr lang="en-US" b="1" dirty="0">
                <a:solidFill>
                  <a:srgbClr val="000000"/>
                </a:solidFill>
              </a:rPr>
              <a:t> / Domain </a:t>
            </a:r>
            <a:r>
              <a:rPr lang="en-US" b="1" dirty="0" err="1">
                <a:solidFill>
                  <a:srgbClr val="000000"/>
                </a:solidFill>
              </a:rPr>
              <a:t>Psikomotorik</a:t>
            </a:r>
            <a:r>
              <a:rPr lang="en-US" b="1" dirty="0">
                <a:solidFill>
                  <a:srgbClr val="000000"/>
                </a:solidFill>
              </a:rPr>
              <a:t> </a:t>
            </a:r>
            <a:r>
              <a:rPr lang="en-US" dirty="0">
                <a:solidFill>
                  <a:srgbClr val="000000"/>
                </a:solidFill>
              </a:rPr>
              <a:t>: </a:t>
            </a:r>
            <a:r>
              <a:rPr lang="en-US" dirty="0" err="1">
                <a:solidFill>
                  <a:srgbClr val="000000"/>
                </a:solidFill>
              </a:rPr>
              <a:t>berhubungan</a:t>
            </a:r>
            <a:r>
              <a:rPr lang="en-US" dirty="0">
                <a:solidFill>
                  <a:srgbClr val="000000"/>
                </a:solidFill>
              </a:rPr>
              <a:t> </a:t>
            </a:r>
            <a:r>
              <a:rPr lang="en-US" dirty="0" err="1">
                <a:solidFill>
                  <a:srgbClr val="000000"/>
                </a:solidFill>
              </a:rPr>
              <a:t>dengan</a:t>
            </a:r>
            <a:r>
              <a:rPr lang="en-US" dirty="0">
                <a:solidFill>
                  <a:srgbClr val="000000"/>
                </a:solidFill>
              </a:rPr>
              <a:t> </a:t>
            </a:r>
            <a:r>
              <a:rPr lang="en-US" dirty="0" err="1">
                <a:solidFill>
                  <a:srgbClr val="000000"/>
                </a:solidFill>
              </a:rPr>
              <a:t>aktivitas</a:t>
            </a:r>
            <a:r>
              <a:rPr lang="en-US" dirty="0">
                <a:solidFill>
                  <a:srgbClr val="000000"/>
                </a:solidFill>
              </a:rPr>
              <a:t> </a:t>
            </a:r>
            <a:r>
              <a:rPr lang="en-US" dirty="0" err="1">
                <a:solidFill>
                  <a:srgbClr val="000000"/>
                </a:solidFill>
              </a:rPr>
              <a:t>muskular</a:t>
            </a:r>
            <a:r>
              <a:rPr lang="en-US" dirty="0">
                <a:solidFill>
                  <a:srgbClr val="000000"/>
                </a:solidFill>
              </a:rPr>
              <a:t> / </a:t>
            </a:r>
            <a:r>
              <a:rPr lang="en-US" dirty="0" err="1">
                <a:solidFill>
                  <a:srgbClr val="000000"/>
                </a:solidFill>
              </a:rPr>
              <a:t>keterampilan</a:t>
            </a:r>
            <a:r>
              <a:rPr lang="en-US" dirty="0">
                <a:solidFill>
                  <a:srgbClr val="000000"/>
                </a:solidFill>
              </a:rPr>
              <a:t> </a:t>
            </a:r>
            <a:r>
              <a:rPr lang="en-US" dirty="0" err="1">
                <a:solidFill>
                  <a:srgbClr val="000000"/>
                </a:solidFill>
              </a:rPr>
              <a:t>gerak</a:t>
            </a:r>
            <a:r>
              <a:rPr lang="en-US" dirty="0">
                <a:solidFill>
                  <a:srgbClr val="000000"/>
                </a:solidFill>
              </a:rPr>
              <a:t> </a:t>
            </a:r>
            <a:r>
              <a:rPr lang="en-US" dirty="0" err="1">
                <a:solidFill>
                  <a:srgbClr val="000000"/>
                </a:solidFill>
              </a:rPr>
              <a:t>tubuh</a:t>
            </a:r>
            <a:r>
              <a:rPr lang="en-US" dirty="0" smtClean="0">
                <a:solidFill>
                  <a:srgbClr val="000000"/>
                </a:solidFill>
              </a:rPr>
              <a:t>.</a:t>
            </a:r>
            <a:endParaRPr lang="en-US" sz="2800" dirty="0">
              <a:solidFill>
                <a:srgbClr val="00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70" name="AutoShape 34"/>
          <p:cNvSpPr>
            <a:spLocks noChangeArrowheads="1"/>
          </p:cNvSpPr>
          <p:nvPr/>
        </p:nvSpPr>
        <p:spPr bwMode="auto">
          <a:xfrm rot="9409585" flipH="1">
            <a:off x="2525713" y="1884363"/>
            <a:ext cx="2068512" cy="169862"/>
          </a:xfrm>
          <a:prstGeom prst="rightArrow">
            <a:avLst>
              <a:gd name="adj1" fmla="val 50000"/>
              <a:gd name="adj2" fmla="val 304440"/>
            </a:avLst>
          </a:prstGeom>
          <a:solidFill>
            <a:srgbClr val="FFFFFF"/>
          </a:solidFill>
          <a:ln w="9525">
            <a:solidFill>
              <a:srgbClr val="000000"/>
            </a:solidFill>
            <a:miter lim="800000"/>
            <a:headEnd/>
            <a:tailEnd/>
          </a:ln>
          <a:effectLst/>
        </p:spPr>
        <p:txBody>
          <a:bodyPr wrap="none" anchor="ctr"/>
          <a:lstStyle/>
          <a:p>
            <a:endParaRPr lang="en-US"/>
          </a:p>
        </p:txBody>
      </p:sp>
      <p:sp>
        <p:nvSpPr>
          <p:cNvPr id="39938" name="Rectangle 2"/>
          <p:cNvSpPr>
            <a:spLocks noGrp="1" noChangeArrowheads="1"/>
          </p:cNvSpPr>
          <p:nvPr>
            <p:ph type="title"/>
          </p:nvPr>
        </p:nvSpPr>
        <p:spPr>
          <a:xfrm>
            <a:off x="228600" y="122238"/>
            <a:ext cx="8637588" cy="1006475"/>
          </a:xfrm>
          <a:ln>
            <a:solidFill>
              <a:srgbClr val="000000"/>
            </a:solidFill>
          </a:ln>
        </p:spPr>
        <p:txBody>
          <a:bodyPr/>
          <a:lstStyle/>
          <a:p>
            <a:r>
              <a:rPr lang="en-US" sz="3600">
                <a:solidFill>
                  <a:srgbClr val="000000"/>
                </a:solidFill>
              </a:rPr>
              <a:t>Revisi dari Taksonomi Bloom’s</a:t>
            </a:r>
            <a:br>
              <a:rPr lang="en-US" sz="3600">
                <a:solidFill>
                  <a:srgbClr val="000000"/>
                </a:solidFill>
              </a:rPr>
            </a:br>
            <a:r>
              <a:rPr lang="en-US" sz="2400">
                <a:solidFill>
                  <a:srgbClr val="000000"/>
                </a:solidFill>
              </a:rPr>
              <a:t>(2001 : Anderson, L.W &amp; Krathwohl, D.R)</a:t>
            </a:r>
          </a:p>
        </p:txBody>
      </p:sp>
      <p:sp>
        <p:nvSpPr>
          <p:cNvPr id="39939" name="Rectangle 3"/>
          <p:cNvSpPr>
            <a:spLocks noChangeArrowheads="1"/>
          </p:cNvSpPr>
          <p:nvPr/>
        </p:nvSpPr>
        <p:spPr bwMode="ltGray">
          <a:xfrm>
            <a:off x="381000" y="2133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Knowledge</a:t>
            </a:r>
          </a:p>
        </p:txBody>
      </p:sp>
      <p:sp>
        <p:nvSpPr>
          <p:cNvPr id="39940" name="Rectangle 4"/>
          <p:cNvSpPr>
            <a:spLocks noChangeArrowheads="1"/>
          </p:cNvSpPr>
          <p:nvPr/>
        </p:nvSpPr>
        <p:spPr bwMode="ltGray">
          <a:xfrm>
            <a:off x="381000" y="2895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Comprehension </a:t>
            </a:r>
          </a:p>
        </p:txBody>
      </p:sp>
      <p:sp>
        <p:nvSpPr>
          <p:cNvPr id="39941" name="Rectangle 5"/>
          <p:cNvSpPr>
            <a:spLocks noChangeArrowheads="1"/>
          </p:cNvSpPr>
          <p:nvPr/>
        </p:nvSpPr>
        <p:spPr bwMode="ltGray">
          <a:xfrm>
            <a:off x="381000" y="3657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Application</a:t>
            </a:r>
          </a:p>
        </p:txBody>
      </p:sp>
      <p:sp>
        <p:nvSpPr>
          <p:cNvPr id="39942" name="Rectangle 6"/>
          <p:cNvSpPr>
            <a:spLocks noChangeArrowheads="1"/>
          </p:cNvSpPr>
          <p:nvPr/>
        </p:nvSpPr>
        <p:spPr bwMode="ltGray">
          <a:xfrm>
            <a:off x="381000" y="4419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Analysis</a:t>
            </a:r>
          </a:p>
        </p:txBody>
      </p:sp>
      <p:sp>
        <p:nvSpPr>
          <p:cNvPr id="39943" name="Rectangle 7"/>
          <p:cNvSpPr>
            <a:spLocks noChangeArrowheads="1"/>
          </p:cNvSpPr>
          <p:nvPr/>
        </p:nvSpPr>
        <p:spPr bwMode="ltGray">
          <a:xfrm>
            <a:off x="381000" y="5181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Synthesis</a:t>
            </a:r>
          </a:p>
        </p:txBody>
      </p:sp>
      <p:sp>
        <p:nvSpPr>
          <p:cNvPr id="39944" name="Rectangle 8"/>
          <p:cNvSpPr>
            <a:spLocks noChangeArrowheads="1"/>
          </p:cNvSpPr>
          <p:nvPr/>
        </p:nvSpPr>
        <p:spPr bwMode="ltGray">
          <a:xfrm>
            <a:off x="381000" y="5943600"/>
            <a:ext cx="2133600" cy="685800"/>
          </a:xfrm>
          <a:prstGeom prst="rect">
            <a:avLst/>
          </a:prstGeom>
          <a:solidFill>
            <a:schemeClr val="accent1"/>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Evaluation</a:t>
            </a:r>
          </a:p>
        </p:txBody>
      </p:sp>
      <p:sp>
        <p:nvSpPr>
          <p:cNvPr id="39945" name="Rectangle 9"/>
          <p:cNvSpPr>
            <a:spLocks noChangeArrowheads="1"/>
          </p:cNvSpPr>
          <p:nvPr/>
        </p:nvSpPr>
        <p:spPr bwMode="ltGray">
          <a:xfrm>
            <a:off x="4419600" y="2133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Remember</a:t>
            </a:r>
          </a:p>
        </p:txBody>
      </p:sp>
      <p:sp>
        <p:nvSpPr>
          <p:cNvPr id="39946" name="Rectangle 10"/>
          <p:cNvSpPr>
            <a:spLocks noChangeArrowheads="1"/>
          </p:cNvSpPr>
          <p:nvPr/>
        </p:nvSpPr>
        <p:spPr bwMode="ltGray">
          <a:xfrm>
            <a:off x="4419600" y="2895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Understand </a:t>
            </a:r>
          </a:p>
        </p:txBody>
      </p:sp>
      <p:sp>
        <p:nvSpPr>
          <p:cNvPr id="39947" name="Rectangle 11"/>
          <p:cNvSpPr>
            <a:spLocks noChangeArrowheads="1"/>
          </p:cNvSpPr>
          <p:nvPr/>
        </p:nvSpPr>
        <p:spPr bwMode="ltGray">
          <a:xfrm>
            <a:off x="4419600" y="3657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Apply</a:t>
            </a:r>
          </a:p>
        </p:txBody>
      </p:sp>
      <p:sp>
        <p:nvSpPr>
          <p:cNvPr id="39948" name="Rectangle 12"/>
          <p:cNvSpPr>
            <a:spLocks noChangeArrowheads="1"/>
          </p:cNvSpPr>
          <p:nvPr/>
        </p:nvSpPr>
        <p:spPr bwMode="ltGray">
          <a:xfrm>
            <a:off x="4419600" y="4419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Analyse</a:t>
            </a:r>
          </a:p>
        </p:txBody>
      </p:sp>
      <p:sp>
        <p:nvSpPr>
          <p:cNvPr id="39949" name="Rectangle 13"/>
          <p:cNvSpPr>
            <a:spLocks noChangeArrowheads="1"/>
          </p:cNvSpPr>
          <p:nvPr/>
        </p:nvSpPr>
        <p:spPr bwMode="ltGray">
          <a:xfrm>
            <a:off x="4419600" y="5181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Evaluate</a:t>
            </a:r>
          </a:p>
        </p:txBody>
      </p:sp>
      <p:sp>
        <p:nvSpPr>
          <p:cNvPr id="39950" name="Rectangle 14"/>
          <p:cNvSpPr>
            <a:spLocks noChangeArrowheads="1"/>
          </p:cNvSpPr>
          <p:nvPr/>
        </p:nvSpPr>
        <p:spPr bwMode="ltGray">
          <a:xfrm>
            <a:off x="4419600" y="5943600"/>
            <a:ext cx="2286000" cy="685800"/>
          </a:xfrm>
          <a:prstGeom prst="rect">
            <a:avLst/>
          </a:prstGeom>
          <a:solidFill>
            <a:srgbClr val="FFFF99"/>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Create</a:t>
            </a:r>
          </a:p>
        </p:txBody>
      </p:sp>
      <p:sp>
        <p:nvSpPr>
          <p:cNvPr id="39951" name="Rectangle 15"/>
          <p:cNvSpPr>
            <a:spLocks noChangeArrowheads="1"/>
          </p:cNvSpPr>
          <p:nvPr/>
        </p:nvSpPr>
        <p:spPr bwMode="ltGray">
          <a:xfrm>
            <a:off x="4419600" y="1295400"/>
            <a:ext cx="2286000" cy="685800"/>
          </a:xfrm>
          <a:prstGeom prst="rect">
            <a:avLst/>
          </a:prstGeom>
          <a:solidFill>
            <a:srgbClr val="FF6600"/>
          </a:solidFill>
          <a:ln w="12700">
            <a:solidFill>
              <a:srgbClr val="000000"/>
            </a:solidFill>
            <a:miter lim="800000"/>
            <a:headEnd type="none" w="sm" len="sm"/>
            <a:tailEnd type="none" w="sm" len="sm"/>
          </a:ln>
          <a:effectLst/>
        </p:spPr>
        <p:txBody>
          <a:bodyPr wrap="none" anchor="ctr"/>
          <a:lstStyle/>
          <a:p>
            <a:pPr algn="ctr"/>
            <a:r>
              <a:rPr lang="en-US">
                <a:solidFill>
                  <a:srgbClr val="000000"/>
                </a:solidFill>
                <a:latin typeface="Times New Roman" pitchFamily="18" charset="0"/>
              </a:rPr>
              <a:t>Separate</a:t>
            </a:r>
          </a:p>
          <a:p>
            <a:pPr algn="ctr"/>
            <a:r>
              <a:rPr lang="en-US">
                <a:solidFill>
                  <a:srgbClr val="000000"/>
                </a:solidFill>
                <a:latin typeface="Times New Roman" pitchFamily="18" charset="0"/>
              </a:rPr>
              <a:t>Dimension</a:t>
            </a:r>
          </a:p>
        </p:txBody>
      </p:sp>
      <p:sp>
        <p:nvSpPr>
          <p:cNvPr id="39952" name="Text Box 16"/>
          <p:cNvSpPr txBox="1">
            <a:spLocks noChangeArrowheads="1"/>
          </p:cNvSpPr>
          <p:nvPr/>
        </p:nvSpPr>
        <p:spPr bwMode="ltGray">
          <a:xfrm>
            <a:off x="-860425" y="6137275"/>
            <a:ext cx="196850" cy="469900"/>
          </a:xfrm>
          <a:prstGeom prst="rect">
            <a:avLst/>
          </a:prstGeom>
          <a:noFill/>
          <a:ln w="12700">
            <a:solidFill>
              <a:srgbClr val="000000"/>
            </a:solidFill>
            <a:miter lim="800000"/>
            <a:headEnd type="none" w="sm" len="sm"/>
            <a:tailEnd type="none" w="sm" len="sm"/>
          </a:ln>
          <a:effectLst/>
        </p:spPr>
        <p:txBody>
          <a:bodyPr wrap="none">
            <a:spAutoFit/>
          </a:bodyPr>
          <a:lstStyle/>
          <a:p>
            <a:endParaRPr lang="en-US">
              <a:solidFill>
                <a:srgbClr val="000000"/>
              </a:solidFill>
              <a:latin typeface="Times New Roman" pitchFamily="18" charset="0"/>
            </a:endParaRPr>
          </a:p>
        </p:txBody>
      </p:sp>
      <p:sp>
        <p:nvSpPr>
          <p:cNvPr id="39953" name="AutoShape 17"/>
          <p:cNvSpPr>
            <a:spLocks noChangeArrowheads="1"/>
          </p:cNvSpPr>
          <p:nvPr/>
        </p:nvSpPr>
        <p:spPr bwMode="ltGray">
          <a:xfrm>
            <a:off x="2590800" y="2362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54" name="AutoShape 18"/>
          <p:cNvSpPr>
            <a:spLocks noChangeArrowheads="1"/>
          </p:cNvSpPr>
          <p:nvPr/>
        </p:nvSpPr>
        <p:spPr bwMode="ltGray">
          <a:xfrm>
            <a:off x="2590800" y="3124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55" name="AutoShape 19"/>
          <p:cNvSpPr>
            <a:spLocks noChangeArrowheads="1"/>
          </p:cNvSpPr>
          <p:nvPr/>
        </p:nvSpPr>
        <p:spPr bwMode="ltGray">
          <a:xfrm>
            <a:off x="2590800" y="3886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56" name="AutoShape 20"/>
          <p:cNvSpPr>
            <a:spLocks noChangeArrowheads="1"/>
          </p:cNvSpPr>
          <p:nvPr/>
        </p:nvSpPr>
        <p:spPr bwMode="ltGray">
          <a:xfrm>
            <a:off x="2590800" y="4648200"/>
            <a:ext cx="1828800" cy="228600"/>
          </a:xfrm>
          <a:prstGeom prst="rightArrow">
            <a:avLst>
              <a:gd name="adj1" fmla="val 50000"/>
              <a:gd name="adj2" fmla="val 200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
        <p:nvSpPr>
          <p:cNvPr id="39962" name="Rectangle 26"/>
          <p:cNvSpPr>
            <a:spLocks noChangeArrowheads="1"/>
          </p:cNvSpPr>
          <p:nvPr/>
        </p:nvSpPr>
        <p:spPr bwMode="ltGray">
          <a:xfrm>
            <a:off x="304800" y="1219200"/>
            <a:ext cx="2057400" cy="685800"/>
          </a:xfrm>
          <a:prstGeom prst="rect">
            <a:avLst/>
          </a:prstGeom>
          <a:noFill/>
          <a:ln w="12700">
            <a:noFill/>
            <a:miter lim="800000"/>
            <a:headEnd type="none" w="sm" len="sm"/>
            <a:tailEnd type="none" w="sm" len="sm"/>
          </a:ln>
          <a:effectLst/>
        </p:spPr>
        <p:txBody>
          <a:bodyPr wrap="none" anchor="ctr"/>
          <a:lstStyle/>
          <a:p>
            <a:pPr algn="ctr"/>
            <a:r>
              <a:rPr lang="en-US" sz="2600" b="1" dirty="0">
                <a:solidFill>
                  <a:srgbClr val="000000"/>
                </a:solidFill>
                <a:latin typeface="Times New Roman" pitchFamily="18" charset="0"/>
              </a:rPr>
              <a:t>Noun Aspect</a:t>
            </a:r>
          </a:p>
        </p:txBody>
      </p:sp>
      <p:sp>
        <p:nvSpPr>
          <p:cNvPr id="39963" name="Rectangle 27"/>
          <p:cNvSpPr>
            <a:spLocks noChangeArrowheads="1"/>
          </p:cNvSpPr>
          <p:nvPr/>
        </p:nvSpPr>
        <p:spPr bwMode="ltGray">
          <a:xfrm>
            <a:off x="2514600" y="1295400"/>
            <a:ext cx="1828800" cy="457200"/>
          </a:xfrm>
          <a:prstGeom prst="rect">
            <a:avLst/>
          </a:prstGeom>
          <a:noFill/>
          <a:ln w="12700">
            <a:noFill/>
            <a:miter lim="800000"/>
            <a:headEnd type="none" w="sm" len="sm"/>
            <a:tailEnd type="none" w="sm" len="sm"/>
          </a:ln>
          <a:effectLst/>
        </p:spPr>
        <p:txBody>
          <a:bodyPr wrap="none" anchor="ctr"/>
          <a:lstStyle/>
          <a:p>
            <a:pPr algn="ctr"/>
            <a:r>
              <a:rPr lang="en-US" b="1" dirty="0">
                <a:solidFill>
                  <a:srgbClr val="000000"/>
                </a:solidFill>
                <a:latin typeface="Times New Roman" pitchFamily="18" charset="0"/>
              </a:rPr>
              <a:t>Verb Aspect</a:t>
            </a:r>
          </a:p>
        </p:txBody>
      </p:sp>
      <p:sp>
        <p:nvSpPr>
          <p:cNvPr id="39964" name="Rectangle 28"/>
          <p:cNvSpPr>
            <a:spLocks noChangeArrowheads="1"/>
          </p:cNvSpPr>
          <p:nvPr/>
        </p:nvSpPr>
        <p:spPr bwMode="ltGray">
          <a:xfrm>
            <a:off x="7315200" y="1295400"/>
            <a:ext cx="1600200" cy="685800"/>
          </a:xfrm>
          <a:prstGeom prst="rect">
            <a:avLst/>
          </a:prstGeom>
          <a:solidFill>
            <a:schemeClr val="accent2"/>
          </a:solidFill>
          <a:ln w="12700">
            <a:solidFill>
              <a:srgbClr val="000000"/>
            </a:solidFill>
            <a:miter lim="800000"/>
            <a:headEnd type="none" w="sm" len="sm"/>
            <a:tailEnd type="none" w="sm" len="sm"/>
          </a:ln>
          <a:effectLst/>
        </p:spPr>
        <p:txBody>
          <a:bodyPr wrap="none" anchor="ctr"/>
          <a:lstStyle/>
          <a:p>
            <a:pPr algn="ctr"/>
            <a:r>
              <a:rPr lang="en-US" b="1">
                <a:solidFill>
                  <a:srgbClr val="000000"/>
                </a:solidFill>
                <a:latin typeface="Times New Roman" pitchFamily="18" charset="0"/>
              </a:rPr>
              <a:t>Knowledge</a:t>
            </a:r>
          </a:p>
          <a:p>
            <a:pPr algn="ctr"/>
            <a:r>
              <a:rPr lang="en-US" b="1">
                <a:solidFill>
                  <a:srgbClr val="000000"/>
                </a:solidFill>
                <a:latin typeface="Times New Roman" pitchFamily="18" charset="0"/>
              </a:rPr>
              <a:t>Dimension</a:t>
            </a:r>
          </a:p>
        </p:txBody>
      </p:sp>
      <p:sp>
        <p:nvSpPr>
          <p:cNvPr id="39971" name="AutoShape 35"/>
          <p:cNvSpPr>
            <a:spLocks noChangeArrowheads="1"/>
          </p:cNvSpPr>
          <p:nvPr/>
        </p:nvSpPr>
        <p:spPr bwMode="auto">
          <a:xfrm rot="12006928" flipH="1">
            <a:off x="2439988" y="5776913"/>
            <a:ext cx="2071687" cy="131762"/>
          </a:xfrm>
          <a:prstGeom prst="rightArrow">
            <a:avLst>
              <a:gd name="adj1" fmla="val 50000"/>
              <a:gd name="adj2" fmla="val 393074"/>
            </a:avLst>
          </a:prstGeom>
          <a:solidFill>
            <a:srgbClr val="FFFFFF"/>
          </a:solidFill>
          <a:ln w="9525">
            <a:solidFill>
              <a:srgbClr val="000000"/>
            </a:solidFill>
            <a:miter lim="800000"/>
            <a:headEnd/>
            <a:tailEnd/>
          </a:ln>
          <a:effectLst/>
        </p:spPr>
        <p:txBody>
          <a:bodyPr wrap="none" anchor="ctr"/>
          <a:lstStyle/>
          <a:p>
            <a:endParaRPr lang="en-US"/>
          </a:p>
        </p:txBody>
      </p:sp>
      <p:sp>
        <p:nvSpPr>
          <p:cNvPr id="39972" name="AutoShape 36"/>
          <p:cNvSpPr>
            <a:spLocks noChangeArrowheads="1"/>
          </p:cNvSpPr>
          <p:nvPr/>
        </p:nvSpPr>
        <p:spPr bwMode="auto">
          <a:xfrm rot="9625726" flipH="1">
            <a:off x="2432050" y="5929313"/>
            <a:ext cx="2070100" cy="101600"/>
          </a:xfrm>
          <a:prstGeom prst="rightArrow">
            <a:avLst>
              <a:gd name="adj1" fmla="val 50000"/>
              <a:gd name="adj2" fmla="val 509375"/>
            </a:avLst>
          </a:prstGeom>
          <a:solidFill>
            <a:srgbClr val="FFFFFF"/>
          </a:solidFill>
          <a:ln w="9525">
            <a:solidFill>
              <a:srgbClr val="000000"/>
            </a:solidFill>
            <a:miter lim="800000"/>
            <a:headEnd/>
            <a:tailEnd/>
          </a:ln>
          <a:effectLst/>
        </p:spPr>
        <p:txBody>
          <a:bodyPr wrap="none" anchor="ctr"/>
          <a:lstStyle/>
          <a:p>
            <a:endParaRPr lang="en-US"/>
          </a:p>
        </p:txBody>
      </p:sp>
      <p:sp>
        <p:nvSpPr>
          <p:cNvPr id="39973" name="AutoShape 37"/>
          <p:cNvSpPr>
            <a:spLocks noChangeArrowheads="1"/>
          </p:cNvSpPr>
          <p:nvPr/>
        </p:nvSpPr>
        <p:spPr bwMode="ltGray">
          <a:xfrm>
            <a:off x="6781800" y="1600200"/>
            <a:ext cx="457200" cy="152400"/>
          </a:xfrm>
          <a:prstGeom prst="rightArrow">
            <a:avLst>
              <a:gd name="adj1" fmla="val 50000"/>
              <a:gd name="adj2" fmla="val 75000"/>
            </a:avLst>
          </a:prstGeom>
          <a:solidFill>
            <a:srgbClr val="00FFFF"/>
          </a:solidFill>
          <a:ln w="12700">
            <a:solidFill>
              <a:srgbClr val="000000"/>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9952"/>
                                        </p:tgtEl>
                                        <p:attrNameLst>
                                          <p:attrName>style.visibility</p:attrName>
                                        </p:attrNameLst>
                                      </p:cBhvr>
                                      <p:to>
                                        <p:strVal val="visible"/>
                                      </p:to>
                                    </p:set>
                                    <p:anim calcmode="lin" valueType="num">
                                      <p:cBhvr additive="base">
                                        <p:cTn id="7" dur="500" fill="hold"/>
                                        <p:tgtEl>
                                          <p:spTgt spid="39952"/>
                                        </p:tgtEl>
                                        <p:attrNameLst>
                                          <p:attrName>ppt_x</p:attrName>
                                        </p:attrNameLst>
                                      </p:cBhvr>
                                      <p:tavLst>
                                        <p:tav tm="0">
                                          <p:val>
                                            <p:strVal val="0-#ppt_w/2"/>
                                          </p:val>
                                        </p:tav>
                                        <p:tav tm="100000">
                                          <p:val>
                                            <p:strVal val="#ppt_x"/>
                                          </p:val>
                                        </p:tav>
                                      </p:tavLst>
                                    </p:anim>
                                    <p:anim calcmode="lin" valueType="num">
                                      <p:cBhvr additive="base">
                                        <p:cTn id="8" dur="500" fill="hold"/>
                                        <p:tgtEl>
                                          <p:spTgt spid="399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066800" y="304800"/>
            <a:ext cx="7797800" cy="765175"/>
          </a:xfrm>
          <a:prstGeom prst="rect">
            <a:avLst/>
          </a:prstGeom>
          <a:noFill/>
          <a:ln w="9525">
            <a:noFill/>
            <a:miter lim="800000"/>
            <a:headEnd/>
            <a:tailEnd/>
          </a:ln>
        </p:spPr>
        <p:txBody>
          <a:bodyPr/>
          <a:lstStyle/>
          <a:p>
            <a:endParaRPr lang="en-US"/>
          </a:p>
        </p:txBody>
      </p:sp>
      <p:sp>
        <p:nvSpPr>
          <p:cNvPr id="28681" name="Rectangle 9"/>
          <p:cNvSpPr>
            <a:spLocks noChangeArrowheads="1"/>
          </p:cNvSpPr>
          <p:nvPr/>
        </p:nvSpPr>
        <p:spPr bwMode="auto">
          <a:xfrm>
            <a:off x="4343400" y="1371600"/>
            <a:ext cx="4422775" cy="714375"/>
          </a:xfrm>
          <a:prstGeom prst="rect">
            <a:avLst/>
          </a:prstGeom>
          <a:noFill/>
          <a:ln w="9525">
            <a:solidFill>
              <a:srgbClr val="FF0000"/>
            </a:solidFill>
            <a:miter lim="800000"/>
            <a:headEnd/>
            <a:tailEnd/>
          </a:ln>
        </p:spPr>
        <p:txBody>
          <a:bodyPr/>
          <a:lstStyle/>
          <a:p>
            <a:endParaRPr lang="en-US"/>
          </a:p>
        </p:txBody>
      </p:sp>
      <p:sp>
        <p:nvSpPr>
          <p:cNvPr id="28682" name="Rectangle 10"/>
          <p:cNvSpPr>
            <a:spLocks noChangeArrowheads="1"/>
          </p:cNvSpPr>
          <p:nvPr/>
        </p:nvSpPr>
        <p:spPr bwMode="auto">
          <a:xfrm>
            <a:off x="4441825" y="1419225"/>
            <a:ext cx="123348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Mengamati</a:t>
            </a:r>
            <a:endParaRPr lang="en-US">
              <a:solidFill>
                <a:srgbClr val="000000"/>
              </a:solidFill>
              <a:latin typeface="Times New Roman" pitchFamily="18" charset="0"/>
            </a:endParaRPr>
          </a:p>
        </p:txBody>
      </p:sp>
      <p:sp>
        <p:nvSpPr>
          <p:cNvPr id="28683" name="Rectangle 11"/>
          <p:cNvSpPr>
            <a:spLocks noChangeArrowheads="1"/>
          </p:cNvSpPr>
          <p:nvPr/>
        </p:nvSpPr>
        <p:spPr bwMode="auto">
          <a:xfrm>
            <a:off x="5676900" y="1419225"/>
            <a:ext cx="15557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684" name="Rectangle 12"/>
          <p:cNvSpPr>
            <a:spLocks noChangeArrowheads="1"/>
          </p:cNvSpPr>
          <p:nvPr/>
        </p:nvSpPr>
        <p:spPr bwMode="auto">
          <a:xfrm>
            <a:off x="5832475" y="1419225"/>
            <a:ext cx="118110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menirukan</a:t>
            </a:r>
            <a:endParaRPr lang="en-US">
              <a:solidFill>
                <a:srgbClr val="000000"/>
              </a:solidFill>
              <a:latin typeface="Times New Roman" pitchFamily="18" charset="0"/>
            </a:endParaRPr>
          </a:p>
        </p:txBody>
      </p:sp>
      <p:sp>
        <p:nvSpPr>
          <p:cNvPr id="28685" name="Rectangle 13"/>
          <p:cNvSpPr>
            <a:spLocks noChangeArrowheads="1"/>
          </p:cNvSpPr>
          <p:nvPr/>
        </p:nvSpPr>
        <p:spPr bwMode="auto">
          <a:xfrm>
            <a:off x="7092950" y="1419225"/>
            <a:ext cx="96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686" name="Rectangle 14"/>
          <p:cNvSpPr>
            <a:spLocks noChangeArrowheads="1"/>
          </p:cNvSpPr>
          <p:nvPr/>
        </p:nvSpPr>
        <p:spPr bwMode="auto">
          <a:xfrm>
            <a:off x="7191375" y="1419225"/>
            <a:ext cx="9001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gerakan</a:t>
            </a:r>
            <a:endParaRPr lang="en-US">
              <a:solidFill>
                <a:srgbClr val="000000"/>
              </a:solidFill>
              <a:latin typeface="Times New Roman" pitchFamily="18" charset="0"/>
            </a:endParaRPr>
          </a:p>
        </p:txBody>
      </p:sp>
      <p:sp>
        <p:nvSpPr>
          <p:cNvPr id="28687" name="Rectangle 15"/>
          <p:cNvSpPr>
            <a:spLocks noChangeArrowheads="1"/>
          </p:cNvSpPr>
          <p:nvPr/>
        </p:nvSpPr>
        <p:spPr bwMode="auto">
          <a:xfrm>
            <a:off x="8089900" y="1419225"/>
            <a:ext cx="1762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688" name="Rectangle 16"/>
          <p:cNvSpPr>
            <a:spLocks noChangeArrowheads="1"/>
          </p:cNvSpPr>
          <p:nvPr/>
        </p:nvSpPr>
        <p:spPr bwMode="auto">
          <a:xfrm>
            <a:off x="4441825" y="1724025"/>
            <a:ext cx="116046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sederhana</a:t>
            </a:r>
            <a:endParaRPr lang="en-US">
              <a:solidFill>
                <a:srgbClr val="000000"/>
              </a:solidFill>
              <a:latin typeface="Times New Roman" pitchFamily="18" charset="0"/>
            </a:endParaRPr>
          </a:p>
        </p:txBody>
      </p:sp>
      <p:grpSp>
        <p:nvGrpSpPr>
          <p:cNvPr id="2" name="Group 17"/>
          <p:cNvGrpSpPr>
            <a:grpSpLocks/>
          </p:cNvGrpSpPr>
          <p:nvPr/>
        </p:nvGrpSpPr>
        <p:grpSpPr bwMode="auto">
          <a:xfrm>
            <a:off x="609600" y="1371600"/>
            <a:ext cx="3432175" cy="533400"/>
            <a:chOff x="192" y="1728"/>
            <a:chExt cx="2162" cy="336"/>
          </a:xfrm>
        </p:grpSpPr>
        <p:sp>
          <p:nvSpPr>
            <p:cNvPr id="28690" name="Rectangle 18"/>
            <p:cNvSpPr>
              <a:spLocks noChangeArrowheads="1"/>
            </p:cNvSpPr>
            <p:nvPr/>
          </p:nvSpPr>
          <p:spPr bwMode="auto">
            <a:xfrm>
              <a:off x="192" y="1728"/>
              <a:ext cx="2162" cy="258"/>
            </a:xfrm>
            <a:prstGeom prst="rect">
              <a:avLst/>
            </a:prstGeom>
            <a:noFill/>
            <a:ln w="9525">
              <a:solidFill>
                <a:srgbClr val="FF0000"/>
              </a:solidFill>
              <a:miter lim="800000"/>
              <a:headEnd/>
              <a:tailEnd/>
            </a:ln>
          </p:spPr>
          <p:txBody>
            <a:bodyPr/>
            <a:lstStyle/>
            <a:p>
              <a:endParaRPr lang="en-US"/>
            </a:p>
          </p:txBody>
        </p:sp>
        <p:sp>
          <p:nvSpPr>
            <p:cNvPr id="28691" name="Rectangle 19"/>
            <p:cNvSpPr>
              <a:spLocks noChangeArrowheads="1"/>
            </p:cNvSpPr>
            <p:nvPr/>
          </p:nvSpPr>
          <p:spPr bwMode="auto">
            <a:xfrm>
              <a:off x="254" y="1758"/>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1.</a:t>
              </a:r>
              <a:endParaRPr lang="en-US">
                <a:solidFill>
                  <a:srgbClr val="000000"/>
                </a:solidFill>
                <a:latin typeface="Times New Roman" pitchFamily="18" charset="0"/>
              </a:endParaRPr>
            </a:p>
          </p:txBody>
        </p:sp>
        <p:sp>
          <p:nvSpPr>
            <p:cNvPr id="28692" name="Rectangle 20"/>
            <p:cNvSpPr>
              <a:spLocks noChangeArrowheads="1"/>
            </p:cNvSpPr>
            <p:nvPr/>
          </p:nvSpPr>
          <p:spPr bwMode="auto">
            <a:xfrm>
              <a:off x="542" y="1758"/>
              <a:ext cx="570" cy="192"/>
            </a:xfrm>
            <a:prstGeom prst="rect">
              <a:avLst/>
            </a:prstGeom>
            <a:noFill/>
            <a:ln w="9525">
              <a:noFill/>
              <a:miter lim="800000"/>
              <a:headEnd/>
              <a:tailEnd/>
            </a:ln>
          </p:spPr>
          <p:txBody>
            <a:bodyPr wrap="none" lIns="0" tIns="0" rIns="0" bIns="0">
              <a:spAutoFit/>
            </a:bodyPr>
            <a:lstStyle/>
            <a:p>
              <a:r>
                <a:rPr lang="en-US" sz="2000" b="1" i="1">
                  <a:solidFill>
                    <a:srgbClr val="000000"/>
                  </a:solidFill>
                </a:rPr>
                <a:t>Imitasi</a:t>
              </a:r>
              <a:endParaRPr lang="en-US">
                <a:solidFill>
                  <a:srgbClr val="000000"/>
                </a:solidFill>
                <a:latin typeface="Times New Roman" pitchFamily="18" charset="0"/>
              </a:endParaRPr>
            </a:p>
          </p:txBody>
        </p:sp>
        <p:sp>
          <p:nvSpPr>
            <p:cNvPr id="28693" name="Freeform 21"/>
            <p:cNvSpPr>
              <a:spLocks/>
            </p:cNvSpPr>
            <p:nvPr/>
          </p:nvSpPr>
          <p:spPr bwMode="auto">
            <a:xfrm>
              <a:off x="192" y="1728"/>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FF0000"/>
              </a:solidFill>
              <a:prstDash val="solid"/>
              <a:round/>
              <a:headEnd/>
              <a:tailEnd/>
            </a:ln>
          </p:spPr>
          <p:txBody>
            <a:bodyPr/>
            <a:lstStyle/>
            <a:p>
              <a:endParaRPr lang="en-US"/>
            </a:p>
          </p:txBody>
        </p:sp>
      </p:grpSp>
      <p:grpSp>
        <p:nvGrpSpPr>
          <p:cNvPr id="3" name="Group 22"/>
          <p:cNvGrpSpPr>
            <a:grpSpLocks/>
          </p:cNvGrpSpPr>
          <p:nvPr/>
        </p:nvGrpSpPr>
        <p:grpSpPr bwMode="auto">
          <a:xfrm>
            <a:off x="609600" y="2286000"/>
            <a:ext cx="3432175" cy="533400"/>
            <a:chOff x="192" y="2112"/>
            <a:chExt cx="2162" cy="336"/>
          </a:xfrm>
        </p:grpSpPr>
        <p:sp>
          <p:nvSpPr>
            <p:cNvPr id="28695" name="Rectangle 23"/>
            <p:cNvSpPr>
              <a:spLocks noChangeArrowheads="1"/>
            </p:cNvSpPr>
            <p:nvPr/>
          </p:nvSpPr>
          <p:spPr bwMode="auto">
            <a:xfrm>
              <a:off x="192" y="2112"/>
              <a:ext cx="2162" cy="258"/>
            </a:xfrm>
            <a:prstGeom prst="rect">
              <a:avLst/>
            </a:prstGeom>
            <a:noFill/>
            <a:ln w="9525">
              <a:solidFill>
                <a:schemeClr val="tx1"/>
              </a:solidFill>
              <a:miter lim="800000"/>
              <a:headEnd/>
              <a:tailEnd/>
            </a:ln>
          </p:spPr>
          <p:txBody>
            <a:bodyPr/>
            <a:lstStyle/>
            <a:p>
              <a:endParaRPr lang="en-US"/>
            </a:p>
          </p:txBody>
        </p:sp>
        <p:sp>
          <p:nvSpPr>
            <p:cNvPr id="28696" name="Rectangle 24"/>
            <p:cNvSpPr>
              <a:spLocks noChangeArrowheads="1"/>
            </p:cNvSpPr>
            <p:nvPr/>
          </p:nvSpPr>
          <p:spPr bwMode="auto">
            <a:xfrm>
              <a:off x="254" y="2142"/>
              <a:ext cx="158" cy="198"/>
            </a:xfrm>
            <a:prstGeom prst="rect">
              <a:avLst/>
            </a:prstGeom>
            <a:noFill/>
            <a:ln w="9525">
              <a:noFill/>
              <a:miter lim="800000"/>
              <a:headEnd/>
              <a:tailEnd/>
            </a:ln>
          </p:spPr>
          <p:txBody>
            <a:bodyPr wrap="none" lIns="0" tIns="0" rIns="0" bIns="0">
              <a:spAutoFit/>
            </a:bodyPr>
            <a:lstStyle/>
            <a:p>
              <a:r>
                <a:rPr lang="en-US" sz="2000" b="1" i="1">
                  <a:solidFill>
                    <a:srgbClr val="000000"/>
                  </a:solidFill>
                </a:rPr>
                <a:t>2.</a:t>
              </a:r>
              <a:endParaRPr lang="en-US">
                <a:solidFill>
                  <a:srgbClr val="000000"/>
                </a:solidFill>
                <a:latin typeface="Times New Roman" pitchFamily="18" charset="0"/>
              </a:endParaRPr>
            </a:p>
          </p:txBody>
        </p:sp>
        <p:sp>
          <p:nvSpPr>
            <p:cNvPr id="28697" name="Rectangle 25"/>
            <p:cNvSpPr>
              <a:spLocks noChangeArrowheads="1"/>
            </p:cNvSpPr>
            <p:nvPr/>
          </p:nvSpPr>
          <p:spPr bwMode="auto">
            <a:xfrm>
              <a:off x="542" y="2142"/>
              <a:ext cx="1120" cy="198"/>
            </a:xfrm>
            <a:prstGeom prst="rect">
              <a:avLst/>
            </a:prstGeom>
            <a:noFill/>
            <a:ln w="9525">
              <a:noFill/>
              <a:miter lim="800000"/>
              <a:headEnd/>
              <a:tailEnd/>
            </a:ln>
          </p:spPr>
          <p:txBody>
            <a:bodyPr wrap="none" lIns="0" tIns="0" rIns="0" bIns="0">
              <a:spAutoFit/>
            </a:bodyPr>
            <a:lstStyle/>
            <a:p>
              <a:r>
                <a:rPr lang="en-US" sz="2000" b="1" i="1" dirty="0" err="1">
                  <a:solidFill>
                    <a:srgbClr val="000000"/>
                  </a:solidFill>
                </a:rPr>
                <a:t>Memanipulasi</a:t>
              </a:r>
              <a:endParaRPr lang="en-US" dirty="0">
                <a:solidFill>
                  <a:srgbClr val="000000"/>
                </a:solidFill>
                <a:latin typeface="Times New Roman" pitchFamily="18" charset="0"/>
              </a:endParaRPr>
            </a:p>
          </p:txBody>
        </p:sp>
        <p:sp>
          <p:nvSpPr>
            <p:cNvPr id="28698" name="Freeform 26"/>
            <p:cNvSpPr>
              <a:spLocks/>
            </p:cNvSpPr>
            <p:nvPr/>
          </p:nvSpPr>
          <p:spPr bwMode="auto">
            <a:xfrm>
              <a:off x="192" y="2112"/>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chemeClr val="tx1"/>
              </a:solidFill>
              <a:prstDash val="solid"/>
              <a:round/>
              <a:headEnd/>
              <a:tailEnd/>
            </a:ln>
          </p:spPr>
          <p:txBody>
            <a:bodyPr/>
            <a:lstStyle/>
            <a:p>
              <a:endParaRPr lang="en-US"/>
            </a:p>
          </p:txBody>
        </p:sp>
      </p:grpSp>
      <p:grpSp>
        <p:nvGrpSpPr>
          <p:cNvPr id="4" name="Group 27"/>
          <p:cNvGrpSpPr>
            <a:grpSpLocks/>
          </p:cNvGrpSpPr>
          <p:nvPr/>
        </p:nvGrpSpPr>
        <p:grpSpPr bwMode="auto">
          <a:xfrm>
            <a:off x="533400" y="3505200"/>
            <a:ext cx="3508375" cy="533400"/>
            <a:chOff x="336" y="2496"/>
            <a:chExt cx="2210" cy="336"/>
          </a:xfrm>
        </p:grpSpPr>
        <p:sp>
          <p:nvSpPr>
            <p:cNvPr id="28700" name="Rectangle 28"/>
            <p:cNvSpPr>
              <a:spLocks noChangeArrowheads="1"/>
            </p:cNvSpPr>
            <p:nvPr/>
          </p:nvSpPr>
          <p:spPr bwMode="auto">
            <a:xfrm>
              <a:off x="384" y="2544"/>
              <a:ext cx="2162" cy="258"/>
            </a:xfrm>
            <a:prstGeom prst="rect">
              <a:avLst/>
            </a:prstGeom>
            <a:noFill/>
            <a:ln w="9525">
              <a:solidFill>
                <a:srgbClr val="D80AB6"/>
              </a:solidFill>
              <a:miter lim="800000"/>
              <a:headEnd/>
              <a:tailEnd/>
            </a:ln>
          </p:spPr>
          <p:txBody>
            <a:bodyPr/>
            <a:lstStyle/>
            <a:p>
              <a:endParaRPr lang="en-US"/>
            </a:p>
          </p:txBody>
        </p:sp>
        <p:sp>
          <p:nvSpPr>
            <p:cNvPr id="28701" name="Rectangle 29"/>
            <p:cNvSpPr>
              <a:spLocks noChangeArrowheads="1"/>
            </p:cNvSpPr>
            <p:nvPr/>
          </p:nvSpPr>
          <p:spPr bwMode="auto">
            <a:xfrm>
              <a:off x="432" y="2592"/>
              <a:ext cx="152" cy="192"/>
            </a:xfrm>
            <a:prstGeom prst="rect">
              <a:avLst/>
            </a:prstGeom>
            <a:noFill/>
            <a:ln w="9525">
              <a:noFill/>
              <a:miter lim="800000"/>
              <a:headEnd/>
              <a:tailEnd/>
            </a:ln>
          </p:spPr>
          <p:txBody>
            <a:bodyPr wrap="none" lIns="0" tIns="0" rIns="0" bIns="0">
              <a:spAutoFit/>
            </a:bodyPr>
            <a:lstStyle/>
            <a:p>
              <a:r>
                <a:rPr lang="en-US" sz="2000" b="1" i="1" dirty="0">
                  <a:solidFill>
                    <a:srgbClr val="000000"/>
                  </a:solidFill>
                </a:rPr>
                <a:t>3.</a:t>
              </a:r>
              <a:endParaRPr lang="en-US" dirty="0">
                <a:solidFill>
                  <a:srgbClr val="000000"/>
                </a:solidFill>
                <a:latin typeface="Times New Roman" pitchFamily="18" charset="0"/>
              </a:endParaRPr>
            </a:p>
          </p:txBody>
        </p:sp>
        <p:sp>
          <p:nvSpPr>
            <p:cNvPr id="28702" name="Rectangle 30"/>
            <p:cNvSpPr>
              <a:spLocks noChangeArrowheads="1"/>
            </p:cNvSpPr>
            <p:nvPr/>
          </p:nvSpPr>
          <p:spPr bwMode="auto">
            <a:xfrm>
              <a:off x="720" y="2544"/>
              <a:ext cx="529" cy="192"/>
            </a:xfrm>
            <a:prstGeom prst="rect">
              <a:avLst/>
            </a:prstGeom>
            <a:noFill/>
            <a:ln w="9525">
              <a:noFill/>
              <a:miter lim="800000"/>
              <a:headEnd/>
              <a:tailEnd/>
            </a:ln>
          </p:spPr>
          <p:txBody>
            <a:bodyPr wrap="none" lIns="0" tIns="0" rIns="0" bIns="0">
              <a:spAutoFit/>
            </a:bodyPr>
            <a:lstStyle/>
            <a:p>
              <a:r>
                <a:rPr lang="en-US" sz="2000" b="1" i="1" dirty="0" err="1">
                  <a:solidFill>
                    <a:srgbClr val="000000"/>
                  </a:solidFill>
                </a:rPr>
                <a:t>Presisi</a:t>
              </a:r>
              <a:endParaRPr lang="en-US" dirty="0">
                <a:solidFill>
                  <a:srgbClr val="000000"/>
                </a:solidFill>
                <a:latin typeface="Times New Roman" pitchFamily="18" charset="0"/>
              </a:endParaRPr>
            </a:p>
          </p:txBody>
        </p:sp>
        <p:sp>
          <p:nvSpPr>
            <p:cNvPr id="28703" name="Freeform 31"/>
            <p:cNvSpPr>
              <a:spLocks/>
            </p:cNvSpPr>
            <p:nvPr/>
          </p:nvSpPr>
          <p:spPr bwMode="auto">
            <a:xfrm>
              <a:off x="336" y="2496"/>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D80AB6"/>
              </a:solidFill>
              <a:prstDash val="solid"/>
              <a:round/>
              <a:headEnd/>
              <a:tailEnd/>
            </a:ln>
          </p:spPr>
          <p:txBody>
            <a:bodyPr/>
            <a:lstStyle/>
            <a:p>
              <a:endParaRPr lang="en-US"/>
            </a:p>
          </p:txBody>
        </p:sp>
      </p:grpSp>
      <p:grpSp>
        <p:nvGrpSpPr>
          <p:cNvPr id="5" name="Group 32"/>
          <p:cNvGrpSpPr>
            <a:grpSpLocks/>
          </p:cNvGrpSpPr>
          <p:nvPr/>
        </p:nvGrpSpPr>
        <p:grpSpPr bwMode="auto">
          <a:xfrm>
            <a:off x="609600" y="4648200"/>
            <a:ext cx="3432175" cy="533400"/>
            <a:chOff x="192" y="2880"/>
            <a:chExt cx="2162" cy="336"/>
          </a:xfrm>
        </p:grpSpPr>
        <p:sp>
          <p:nvSpPr>
            <p:cNvPr id="28705" name="Rectangle 33"/>
            <p:cNvSpPr>
              <a:spLocks noChangeArrowheads="1"/>
            </p:cNvSpPr>
            <p:nvPr/>
          </p:nvSpPr>
          <p:spPr bwMode="auto">
            <a:xfrm>
              <a:off x="192" y="2880"/>
              <a:ext cx="2162" cy="258"/>
            </a:xfrm>
            <a:prstGeom prst="rect">
              <a:avLst/>
            </a:prstGeom>
            <a:noFill/>
            <a:ln w="9525">
              <a:solidFill>
                <a:srgbClr val="FF0000"/>
              </a:solidFill>
              <a:miter lim="800000"/>
              <a:headEnd/>
              <a:tailEnd/>
            </a:ln>
          </p:spPr>
          <p:txBody>
            <a:bodyPr/>
            <a:lstStyle/>
            <a:p>
              <a:endParaRPr lang="en-US"/>
            </a:p>
          </p:txBody>
        </p:sp>
        <p:sp>
          <p:nvSpPr>
            <p:cNvPr id="28706" name="Rectangle 34"/>
            <p:cNvSpPr>
              <a:spLocks noChangeArrowheads="1"/>
            </p:cNvSpPr>
            <p:nvPr/>
          </p:nvSpPr>
          <p:spPr bwMode="auto">
            <a:xfrm>
              <a:off x="254" y="2910"/>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4.</a:t>
              </a:r>
              <a:endParaRPr lang="en-US">
                <a:solidFill>
                  <a:srgbClr val="000000"/>
                </a:solidFill>
                <a:latin typeface="Times New Roman" pitchFamily="18" charset="0"/>
              </a:endParaRPr>
            </a:p>
          </p:txBody>
        </p:sp>
        <p:sp>
          <p:nvSpPr>
            <p:cNvPr id="28707" name="Rectangle 35"/>
            <p:cNvSpPr>
              <a:spLocks noChangeArrowheads="1"/>
            </p:cNvSpPr>
            <p:nvPr/>
          </p:nvSpPr>
          <p:spPr bwMode="auto">
            <a:xfrm>
              <a:off x="542" y="2910"/>
              <a:ext cx="765" cy="192"/>
            </a:xfrm>
            <a:prstGeom prst="rect">
              <a:avLst/>
            </a:prstGeom>
            <a:noFill/>
            <a:ln w="9525">
              <a:noFill/>
              <a:miter lim="800000"/>
              <a:headEnd/>
              <a:tailEnd/>
            </a:ln>
          </p:spPr>
          <p:txBody>
            <a:bodyPr wrap="none" lIns="0" tIns="0" rIns="0" bIns="0">
              <a:spAutoFit/>
            </a:bodyPr>
            <a:lstStyle/>
            <a:p>
              <a:r>
                <a:rPr lang="en-US" sz="2000" b="1" i="1">
                  <a:solidFill>
                    <a:srgbClr val="000000"/>
                  </a:solidFill>
                </a:rPr>
                <a:t>Artikulasi</a:t>
              </a:r>
              <a:endParaRPr lang="en-US">
                <a:solidFill>
                  <a:srgbClr val="000000"/>
                </a:solidFill>
                <a:latin typeface="Times New Roman" pitchFamily="18" charset="0"/>
              </a:endParaRPr>
            </a:p>
          </p:txBody>
        </p:sp>
        <p:sp>
          <p:nvSpPr>
            <p:cNvPr id="28708" name="Freeform 36"/>
            <p:cNvSpPr>
              <a:spLocks/>
            </p:cNvSpPr>
            <p:nvPr/>
          </p:nvSpPr>
          <p:spPr bwMode="auto">
            <a:xfrm>
              <a:off x="192" y="2880"/>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FF0000"/>
              </a:solidFill>
              <a:prstDash val="solid"/>
              <a:round/>
              <a:headEnd/>
              <a:tailEnd/>
            </a:ln>
          </p:spPr>
          <p:txBody>
            <a:bodyPr/>
            <a:lstStyle/>
            <a:p>
              <a:endParaRPr lang="en-US"/>
            </a:p>
          </p:txBody>
        </p:sp>
      </p:grpSp>
      <p:grpSp>
        <p:nvGrpSpPr>
          <p:cNvPr id="6" name="Group 37"/>
          <p:cNvGrpSpPr>
            <a:grpSpLocks/>
          </p:cNvGrpSpPr>
          <p:nvPr/>
        </p:nvGrpSpPr>
        <p:grpSpPr bwMode="auto">
          <a:xfrm>
            <a:off x="609600" y="5791200"/>
            <a:ext cx="3432175" cy="533400"/>
            <a:chOff x="192" y="3264"/>
            <a:chExt cx="2162" cy="336"/>
          </a:xfrm>
        </p:grpSpPr>
        <p:sp>
          <p:nvSpPr>
            <p:cNvPr id="28710" name="Rectangle 38"/>
            <p:cNvSpPr>
              <a:spLocks noChangeArrowheads="1"/>
            </p:cNvSpPr>
            <p:nvPr/>
          </p:nvSpPr>
          <p:spPr bwMode="auto">
            <a:xfrm>
              <a:off x="192" y="3264"/>
              <a:ext cx="2162" cy="258"/>
            </a:xfrm>
            <a:prstGeom prst="rect">
              <a:avLst/>
            </a:prstGeom>
            <a:noFill/>
            <a:ln w="9525">
              <a:solidFill>
                <a:srgbClr val="FFFF00"/>
              </a:solidFill>
              <a:miter lim="800000"/>
              <a:headEnd/>
              <a:tailEnd/>
            </a:ln>
          </p:spPr>
          <p:txBody>
            <a:bodyPr/>
            <a:lstStyle/>
            <a:p>
              <a:endParaRPr lang="en-US"/>
            </a:p>
          </p:txBody>
        </p:sp>
        <p:sp>
          <p:nvSpPr>
            <p:cNvPr id="28711" name="Rectangle 39"/>
            <p:cNvSpPr>
              <a:spLocks noChangeArrowheads="1"/>
            </p:cNvSpPr>
            <p:nvPr/>
          </p:nvSpPr>
          <p:spPr bwMode="auto">
            <a:xfrm>
              <a:off x="254" y="3294"/>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5.</a:t>
              </a:r>
              <a:endParaRPr lang="en-US">
                <a:solidFill>
                  <a:srgbClr val="000000"/>
                </a:solidFill>
                <a:latin typeface="Times New Roman" pitchFamily="18" charset="0"/>
              </a:endParaRPr>
            </a:p>
          </p:txBody>
        </p:sp>
        <p:sp>
          <p:nvSpPr>
            <p:cNvPr id="28712" name="Rectangle 40"/>
            <p:cNvSpPr>
              <a:spLocks noChangeArrowheads="1"/>
            </p:cNvSpPr>
            <p:nvPr/>
          </p:nvSpPr>
          <p:spPr bwMode="auto">
            <a:xfrm>
              <a:off x="542" y="3294"/>
              <a:ext cx="956" cy="192"/>
            </a:xfrm>
            <a:prstGeom prst="rect">
              <a:avLst/>
            </a:prstGeom>
            <a:noFill/>
            <a:ln w="9525">
              <a:noFill/>
              <a:miter lim="800000"/>
              <a:headEnd/>
              <a:tailEnd/>
            </a:ln>
          </p:spPr>
          <p:txBody>
            <a:bodyPr wrap="none" lIns="0" tIns="0" rIns="0" bIns="0">
              <a:spAutoFit/>
            </a:bodyPr>
            <a:lstStyle/>
            <a:p>
              <a:r>
                <a:rPr lang="en-US" sz="2000" b="1" i="1">
                  <a:solidFill>
                    <a:srgbClr val="000000"/>
                  </a:solidFill>
                </a:rPr>
                <a:t>Naturalisasi</a:t>
              </a:r>
              <a:endParaRPr lang="en-US">
                <a:solidFill>
                  <a:srgbClr val="000000"/>
                </a:solidFill>
                <a:latin typeface="Times New Roman" pitchFamily="18" charset="0"/>
              </a:endParaRPr>
            </a:p>
          </p:txBody>
        </p:sp>
        <p:sp>
          <p:nvSpPr>
            <p:cNvPr id="28713" name="Freeform 41"/>
            <p:cNvSpPr>
              <a:spLocks/>
            </p:cNvSpPr>
            <p:nvPr/>
          </p:nvSpPr>
          <p:spPr bwMode="auto">
            <a:xfrm>
              <a:off x="192" y="3264"/>
              <a:ext cx="2160"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04" y="336"/>
                </a:cxn>
                <a:cxn ang="0">
                  <a:pos x="2116" y="334"/>
                </a:cxn>
                <a:cxn ang="0">
                  <a:pos x="2126" y="332"/>
                </a:cxn>
                <a:cxn ang="0">
                  <a:pos x="2144" y="320"/>
                </a:cxn>
                <a:cxn ang="0">
                  <a:pos x="2156" y="302"/>
                </a:cxn>
                <a:cxn ang="0">
                  <a:pos x="2158" y="292"/>
                </a:cxn>
                <a:cxn ang="0">
                  <a:pos x="2160" y="280"/>
                </a:cxn>
                <a:cxn ang="0">
                  <a:pos x="2160" y="56"/>
                </a:cxn>
                <a:cxn ang="0">
                  <a:pos x="2158" y="46"/>
                </a:cxn>
                <a:cxn ang="0">
                  <a:pos x="2156" y="34"/>
                </a:cxn>
                <a:cxn ang="0">
                  <a:pos x="2144" y="16"/>
                </a:cxn>
                <a:cxn ang="0">
                  <a:pos x="2126" y="4"/>
                </a:cxn>
                <a:cxn ang="0">
                  <a:pos x="2116" y="2"/>
                </a:cxn>
                <a:cxn ang="0">
                  <a:pos x="2104" y="0"/>
                </a:cxn>
                <a:cxn ang="0">
                  <a:pos x="56" y="0"/>
                </a:cxn>
              </a:cxnLst>
              <a:rect l="0" t="0" r="r" b="b"/>
              <a:pathLst>
                <a:path w="2160"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04" y="336"/>
                  </a:lnTo>
                  <a:lnTo>
                    <a:pt x="2116" y="334"/>
                  </a:lnTo>
                  <a:lnTo>
                    <a:pt x="2126" y="332"/>
                  </a:lnTo>
                  <a:lnTo>
                    <a:pt x="2144" y="320"/>
                  </a:lnTo>
                  <a:lnTo>
                    <a:pt x="2156" y="302"/>
                  </a:lnTo>
                  <a:lnTo>
                    <a:pt x="2158" y="292"/>
                  </a:lnTo>
                  <a:lnTo>
                    <a:pt x="2160" y="280"/>
                  </a:lnTo>
                  <a:lnTo>
                    <a:pt x="2160" y="56"/>
                  </a:lnTo>
                  <a:lnTo>
                    <a:pt x="2158" y="46"/>
                  </a:lnTo>
                  <a:lnTo>
                    <a:pt x="2156" y="34"/>
                  </a:lnTo>
                  <a:lnTo>
                    <a:pt x="2144" y="16"/>
                  </a:lnTo>
                  <a:lnTo>
                    <a:pt x="2126" y="4"/>
                  </a:lnTo>
                  <a:lnTo>
                    <a:pt x="2116" y="2"/>
                  </a:lnTo>
                  <a:lnTo>
                    <a:pt x="2104" y="0"/>
                  </a:lnTo>
                  <a:lnTo>
                    <a:pt x="56" y="0"/>
                  </a:lnTo>
                  <a:close/>
                </a:path>
              </a:pathLst>
            </a:custGeom>
            <a:noFill/>
            <a:ln w="9525">
              <a:solidFill>
                <a:srgbClr val="FFFF00"/>
              </a:solidFill>
              <a:prstDash val="solid"/>
              <a:round/>
              <a:headEnd/>
              <a:tailEnd/>
            </a:ln>
          </p:spPr>
          <p:txBody>
            <a:bodyPr/>
            <a:lstStyle/>
            <a:p>
              <a:endParaRPr lang="en-US"/>
            </a:p>
          </p:txBody>
        </p:sp>
      </p:grpSp>
      <p:sp>
        <p:nvSpPr>
          <p:cNvPr id="28714" name="Rectangle 42"/>
          <p:cNvSpPr>
            <a:spLocks noChangeArrowheads="1"/>
          </p:cNvSpPr>
          <p:nvPr/>
        </p:nvSpPr>
        <p:spPr bwMode="auto">
          <a:xfrm>
            <a:off x="4343400" y="2286000"/>
            <a:ext cx="4422775" cy="1019175"/>
          </a:xfrm>
          <a:prstGeom prst="rect">
            <a:avLst/>
          </a:prstGeom>
          <a:noFill/>
          <a:ln w="9525">
            <a:solidFill>
              <a:srgbClr val="FFFF00"/>
            </a:solidFill>
            <a:miter lim="800000"/>
            <a:headEnd/>
            <a:tailEnd/>
          </a:ln>
        </p:spPr>
        <p:txBody>
          <a:bodyPr/>
          <a:lstStyle/>
          <a:p>
            <a:endParaRPr lang="en-US"/>
          </a:p>
        </p:txBody>
      </p:sp>
      <p:sp>
        <p:nvSpPr>
          <p:cNvPr id="28715" name="Rectangle 43"/>
          <p:cNvSpPr>
            <a:spLocks noChangeArrowheads="1"/>
          </p:cNvSpPr>
          <p:nvPr/>
        </p:nvSpPr>
        <p:spPr bwMode="auto">
          <a:xfrm>
            <a:off x="4441825" y="2333625"/>
            <a:ext cx="249872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Memanipulasi gerakan</a:t>
            </a:r>
            <a:endParaRPr lang="en-US">
              <a:solidFill>
                <a:srgbClr val="000000"/>
              </a:solidFill>
              <a:latin typeface="Times New Roman" pitchFamily="18" charset="0"/>
            </a:endParaRPr>
          </a:p>
        </p:txBody>
      </p:sp>
      <p:sp>
        <p:nvSpPr>
          <p:cNvPr id="28716" name="Rectangle 44"/>
          <p:cNvSpPr>
            <a:spLocks noChangeArrowheads="1"/>
          </p:cNvSpPr>
          <p:nvPr/>
        </p:nvSpPr>
        <p:spPr bwMode="auto">
          <a:xfrm>
            <a:off x="7023100" y="2333625"/>
            <a:ext cx="96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717" name="Rectangle 45"/>
          <p:cNvSpPr>
            <a:spLocks noChangeArrowheads="1"/>
          </p:cNvSpPr>
          <p:nvPr/>
        </p:nvSpPr>
        <p:spPr bwMode="auto">
          <a:xfrm>
            <a:off x="7118350" y="2333625"/>
            <a:ext cx="77152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sesuai </a:t>
            </a:r>
            <a:endParaRPr lang="en-US">
              <a:solidFill>
                <a:srgbClr val="000000"/>
              </a:solidFill>
              <a:latin typeface="Times New Roman" pitchFamily="18" charset="0"/>
            </a:endParaRPr>
          </a:p>
        </p:txBody>
      </p:sp>
      <p:sp>
        <p:nvSpPr>
          <p:cNvPr id="28718" name="Rectangle 46"/>
          <p:cNvSpPr>
            <a:spLocks noChangeArrowheads="1"/>
          </p:cNvSpPr>
          <p:nvPr/>
        </p:nvSpPr>
        <p:spPr bwMode="auto">
          <a:xfrm>
            <a:off x="4441825" y="2638425"/>
            <a:ext cx="183832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dengan instruksi</a:t>
            </a:r>
            <a:endParaRPr lang="en-US">
              <a:solidFill>
                <a:srgbClr val="000000"/>
              </a:solidFill>
              <a:latin typeface="Times New Roman" pitchFamily="18" charset="0"/>
            </a:endParaRPr>
          </a:p>
        </p:txBody>
      </p:sp>
      <p:sp>
        <p:nvSpPr>
          <p:cNvPr id="28719" name="Rectangle 47"/>
          <p:cNvSpPr>
            <a:spLocks noChangeArrowheads="1"/>
          </p:cNvSpPr>
          <p:nvPr/>
        </p:nvSpPr>
        <p:spPr bwMode="auto">
          <a:xfrm>
            <a:off x="6283325" y="2638425"/>
            <a:ext cx="33178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720" name="Rectangle 48"/>
          <p:cNvSpPr>
            <a:spLocks noChangeArrowheads="1"/>
          </p:cNvSpPr>
          <p:nvPr/>
        </p:nvSpPr>
        <p:spPr bwMode="auto">
          <a:xfrm>
            <a:off x="6616700" y="2638425"/>
            <a:ext cx="198120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melakukan suatu </a:t>
            </a:r>
            <a:endParaRPr lang="en-US">
              <a:solidFill>
                <a:srgbClr val="000000"/>
              </a:solidFill>
              <a:latin typeface="Times New Roman" pitchFamily="18" charset="0"/>
            </a:endParaRPr>
          </a:p>
        </p:txBody>
      </p:sp>
      <p:sp>
        <p:nvSpPr>
          <p:cNvPr id="28721" name="Rectangle 49"/>
          <p:cNvSpPr>
            <a:spLocks noChangeArrowheads="1"/>
          </p:cNvSpPr>
          <p:nvPr/>
        </p:nvSpPr>
        <p:spPr bwMode="auto">
          <a:xfrm>
            <a:off x="4441825" y="2943225"/>
            <a:ext cx="9001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gerakan</a:t>
            </a:r>
            <a:endParaRPr lang="en-US">
              <a:solidFill>
                <a:srgbClr val="000000"/>
              </a:solidFill>
              <a:latin typeface="Times New Roman" pitchFamily="18" charset="0"/>
            </a:endParaRPr>
          </a:p>
        </p:txBody>
      </p:sp>
      <p:sp>
        <p:nvSpPr>
          <p:cNvPr id="28722" name="Rectangle 50"/>
          <p:cNvSpPr>
            <a:spLocks noChangeArrowheads="1"/>
          </p:cNvSpPr>
          <p:nvPr/>
        </p:nvSpPr>
        <p:spPr bwMode="auto">
          <a:xfrm>
            <a:off x="5422900" y="2943225"/>
            <a:ext cx="1762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723" name="Rectangle 51"/>
          <p:cNvSpPr>
            <a:spLocks noChangeArrowheads="1"/>
          </p:cNvSpPr>
          <p:nvPr/>
        </p:nvSpPr>
        <p:spPr bwMode="auto">
          <a:xfrm>
            <a:off x="5600700" y="2943225"/>
            <a:ext cx="260985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sesuai dengan instruksi</a:t>
            </a:r>
            <a:endParaRPr lang="en-US">
              <a:solidFill>
                <a:srgbClr val="000000"/>
              </a:solidFill>
              <a:latin typeface="Times New Roman" pitchFamily="18" charset="0"/>
            </a:endParaRPr>
          </a:p>
        </p:txBody>
      </p:sp>
      <p:sp>
        <p:nvSpPr>
          <p:cNvPr id="28724" name="Rectangle 52"/>
          <p:cNvSpPr>
            <a:spLocks noChangeArrowheads="1"/>
          </p:cNvSpPr>
          <p:nvPr/>
        </p:nvSpPr>
        <p:spPr bwMode="auto">
          <a:xfrm>
            <a:off x="8210550" y="2943225"/>
            <a:ext cx="96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725" name="Rectangle 53"/>
          <p:cNvSpPr>
            <a:spLocks noChangeArrowheads="1"/>
          </p:cNvSpPr>
          <p:nvPr/>
        </p:nvSpPr>
        <p:spPr bwMode="auto">
          <a:xfrm>
            <a:off x="4343400" y="3581400"/>
            <a:ext cx="4422775" cy="774700"/>
          </a:xfrm>
          <a:prstGeom prst="rect">
            <a:avLst/>
          </a:prstGeom>
          <a:noFill/>
          <a:ln w="9525">
            <a:solidFill>
              <a:srgbClr val="FF00FF"/>
            </a:solidFill>
            <a:miter lim="800000"/>
            <a:headEnd/>
            <a:tailEnd/>
          </a:ln>
        </p:spPr>
        <p:txBody>
          <a:bodyPr/>
          <a:lstStyle/>
          <a:p>
            <a:endParaRPr lang="en-US"/>
          </a:p>
        </p:txBody>
      </p:sp>
      <p:sp>
        <p:nvSpPr>
          <p:cNvPr id="28726" name="Rectangle 54"/>
          <p:cNvSpPr>
            <a:spLocks noChangeArrowheads="1"/>
          </p:cNvSpPr>
          <p:nvPr/>
        </p:nvSpPr>
        <p:spPr bwMode="auto">
          <a:xfrm>
            <a:off x="4441825" y="3629025"/>
            <a:ext cx="161131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Mengartikulasi</a:t>
            </a:r>
            <a:endParaRPr lang="en-US">
              <a:solidFill>
                <a:srgbClr val="000000"/>
              </a:solidFill>
              <a:latin typeface="Times New Roman" pitchFamily="18" charset="0"/>
            </a:endParaRPr>
          </a:p>
        </p:txBody>
      </p:sp>
      <p:sp>
        <p:nvSpPr>
          <p:cNvPr id="28727" name="Rectangle 55"/>
          <p:cNvSpPr>
            <a:spLocks noChangeArrowheads="1"/>
          </p:cNvSpPr>
          <p:nvPr/>
        </p:nvSpPr>
        <p:spPr bwMode="auto">
          <a:xfrm>
            <a:off x="6054725" y="3629025"/>
            <a:ext cx="155575" cy="304800"/>
          </a:xfrm>
          <a:prstGeom prst="rect">
            <a:avLst/>
          </a:prstGeom>
          <a:noFill/>
          <a:ln w="9525">
            <a:noFill/>
            <a:miter lim="800000"/>
            <a:headEnd/>
            <a:tailEnd/>
          </a:ln>
        </p:spPr>
        <p:txBody>
          <a:bodyPr wrap="none" lIns="0" tIns="0" rIns="0" bIns="0">
            <a:spAutoFit/>
          </a:bodyPr>
          <a:lstStyle/>
          <a:p>
            <a:r>
              <a:rPr lang="en-US" sz="2000" i="1">
                <a:solidFill>
                  <a:srgbClr val="000000"/>
                </a:solidFill>
              </a:rPr>
              <a:t>, </a:t>
            </a:r>
            <a:endParaRPr lang="en-US">
              <a:solidFill>
                <a:srgbClr val="000000"/>
              </a:solidFill>
              <a:latin typeface="Times New Roman" pitchFamily="18" charset="0"/>
            </a:endParaRPr>
          </a:p>
        </p:txBody>
      </p:sp>
      <p:sp>
        <p:nvSpPr>
          <p:cNvPr id="28728" name="Rectangle 56"/>
          <p:cNvSpPr>
            <a:spLocks noChangeArrowheads="1"/>
          </p:cNvSpPr>
          <p:nvPr/>
        </p:nvSpPr>
        <p:spPr bwMode="auto">
          <a:xfrm>
            <a:off x="6210300" y="3629025"/>
            <a:ext cx="2227263" cy="304800"/>
          </a:xfrm>
          <a:prstGeom prst="rect">
            <a:avLst/>
          </a:prstGeom>
          <a:noFill/>
          <a:ln w="9525">
            <a:noFill/>
            <a:miter lim="800000"/>
            <a:headEnd/>
            <a:tailEnd/>
          </a:ln>
        </p:spPr>
        <p:txBody>
          <a:bodyPr wrap="none" lIns="0" tIns="0" rIns="0" bIns="0">
            <a:spAutoFit/>
          </a:bodyPr>
          <a:lstStyle/>
          <a:p>
            <a:r>
              <a:rPr lang="en-US" sz="2000" i="1">
                <a:solidFill>
                  <a:srgbClr val="000000"/>
                </a:solidFill>
              </a:rPr>
              <a:t>melakukan sesuatu </a:t>
            </a:r>
            <a:endParaRPr lang="en-US">
              <a:solidFill>
                <a:srgbClr val="000000"/>
              </a:solidFill>
              <a:latin typeface="Times New Roman" pitchFamily="18" charset="0"/>
            </a:endParaRPr>
          </a:p>
        </p:txBody>
      </p:sp>
      <p:sp>
        <p:nvSpPr>
          <p:cNvPr id="28729" name="Rectangle 57"/>
          <p:cNvSpPr>
            <a:spLocks noChangeArrowheads="1"/>
          </p:cNvSpPr>
          <p:nvPr/>
        </p:nvSpPr>
        <p:spPr bwMode="auto">
          <a:xfrm>
            <a:off x="4441825" y="3984625"/>
            <a:ext cx="1620838" cy="304800"/>
          </a:xfrm>
          <a:prstGeom prst="rect">
            <a:avLst/>
          </a:prstGeom>
          <a:noFill/>
          <a:ln w="9525">
            <a:noFill/>
            <a:miter lim="800000"/>
            <a:headEnd/>
            <a:tailEnd/>
          </a:ln>
        </p:spPr>
        <p:txBody>
          <a:bodyPr wrap="none" lIns="0" tIns="0" rIns="0" bIns="0">
            <a:spAutoFit/>
          </a:bodyPr>
          <a:lstStyle/>
          <a:p>
            <a:r>
              <a:rPr lang="en-US" sz="2000" i="1">
                <a:solidFill>
                  <a:srgbClr val="000000"/>
                </a:solidFill>
              </a:rPr>
              <a:t>dengan akurat</a:t>
            </a:r>
            <a:endParaRPr lang="en-US">
              <a:solidFill>
                <a:srgbClr val="000000"/>
              </a:solidFill>
              <a:latin typeface="Times New Roman" pitchFamily="18" charset="0"/>
            </a:endParaRPr>
          </a:p>
        </p:txBody>
      </p:sp>
      <p:sp>
        <p:nvSpPr>
          <p:cNvPr id="28730" name="Rectangle 58"/>
          <p:cNvSpPr>
            <a:spLocks noChangeArrowheads="1"/>
          </p:cNvSpPr>
          <p:nvPr/>
        </p:nvSpPr>
        <p:spPr bwMode="auto">
          <a:xfrm>
            <a:off x="6067425" y="3984625"/>
            <a:ext cx="76200" cy="304800"/>
          </a:xfrm>
          <a:prstGeom prst="rect">
            <a:avLst/>
          </a:prstGeom>
          <a:noFill/>
          <a:ln w="9525">
            <a:noFill/>
            <a:miter lim="800000"/>
            <a:headEnd/>
            <a:tailEnd/>
          </a:ln>
        </p:spPr>
        <p:txBody>
          <a:bodyPr wrap="none" lIns="0" tIns="0" rIns="0" bIns="0">
            <a:spAutoFit/>
          </a:bodyPr>
          <a:lstStyle/>
          <a:p>
            <a:r>
              <a:rPr lang="en-US" sz="2000" i="1">
                <a:solidFill>
                  <a:srgbClr val="000000"/>
                </a:solidFill>
              </a:rPr>
              <a:t>.</a:t>
            </a:r>
            <a:endParaRPr lang="en-US">
              <a:solidFill>
                <a:srgbClr val="000000"/>
              </a:solidFill>
              <a:latin typeface="Times New Roman" pitchFamily="18" charset="0"/>
            </a:endParaRPr>
          </a:p>
        </p:txBody>
      </p:sp>
      <p:sp>
        <p:nvSpPr>
          <p:cNvPr id="28731" name="Rectangle 59"/>
          <p:cNvSpPr>
            <a:spLocks noChangeArrowheads="1"/>
          </p:cNvSpPr>
          <p:nvPr/>
        </p:nvSpPr>
        <p:spPr bwMode="auto">
          <a:xfrm>
            <a:off x="4343400" y="4572000"/>
            <a:ext cx="4422775" cy="990600"/>
          </a:xfrm>
          <a:prstGeom prst="rect">
            <a:avLst/>
          </a:prstGeom>
          <a:noFill/>
          <a:ln w="9525">
            <a:solidFill>
              <a:srgbClr val="FF0000"/>
            </a:solidFill>
            <a:miter lim="800000"/>
            <a:headEnd/>
            <a:tailEnd/>
          </a:ln>
        </p:spPr>
        <p:txBody>
          <a:bodyPr/>
          <a:lstStyle/>
          <a:p>
            <a:endParaRPr lang="en-US"/>
          </a:p>
        </p:txBody>
      </p:sp>
      <p:sp>
        <p:nvSpPr>
          <p:cNvPr id="28732" name="Rectangle 60"/>
          <p:cNvSpPr>
            <a:spLocks noChangeArrowheads="1"/>
          </p:cNvSpPr>
          <p:nvPr/>
        </p:nvSpPr>
        <p:spPr bwMode="auto">
          <a:xfrm>
            <a:off x="4441825" y="4641850"/>
            <a:ext cx="3703638" cy="304800"/>
          </a:xfrm>
          <a:prstGeom prst="rect">
            <a:avLst/>
          </a:prstGeom>
          <a:noFill/>
          <a:ln w="9525">
            <a:noFill/>
            <a:miter lim="800000"/>
            <a:headEnd/>
            <a:tailEnd/>
          </a:ln>
        </p:spPr>
        <p:txBody>
          <a:bodyPr wrap="none" lIns="0" tIns="0" rIns="0" bIns="0">
            <a:spAutoFit/>
          </a:bodyPr>
          <a:lstStyle/>
          <a:p>
            <a:r>
              <a:rPr lang="en-US" sz="2000" i="1">
                <a:solidFill>
                  <a:srgbClr val="000000"/>
                </a:solidFill>
                <a:latin typeface="Bookman Old Style" pitchFamily="18" charset="0"/>
              </a:rPr>
              <a:t>Mengkoordinasikan beberapa </a:t>
            </a:r>
            <a:endParaRPr lang="en-US">
              <a:solidFill>
                <a:srgbClr val="000000"/>
              </a:solidFill>
              <a:latin typeface="Times New Roman" pitchFamily="18" charset="0"/>
            </a:endParaRPr>
          </a:p>
        </p:txBody>
      </p:sp>
      <p:sp>
        <p:nvSpPr>
          <p:cNvPr id="28733" name="Rectangle 61"/>
          <p:cNvSpPr>
            <a:spLocks noChangeArrowheads="1"/>
          </p:cNvSpPr>
          <p:nvPr/>
        </p:nvSpPr>
        <p:spPr bwMode="auto">
          <a:xfrm>
            <a:off x="4441825" y="4946650"/>
            <a:ext cx="4281488" cy="609600"/>
          </a:xfrm>
          <a:prstGeom prst="rect">
            <a:avLst/>
          </a:prstGeom>
          <a:noFill/>
          <a:ln w="9525">
            <a:noFill/>
            <a:miter lim="800000"/>
            <a:headEnd/>
            <a:tailEnd/>
          </a:ln>
        </p:spPr>
        <p:txBody>
          <a:bodyPr wrap="none" lIns="0" tIns="0" rIns="0" bIns="0">
            <a:spAutoFit/>
          </a:bodyPr>
          <a:lstStyle/>
          <a:p>
            <a:r>
              <a:rPr lang="en-US" sz="2000" i="1">
                <a:solidFill>
                  <a:srgbClr val="000000"/>
                </a:solidFill>
                <a:latin typeface="Bookman Old Style" pitchFamily="18" charset="0"/>
              </a:rPr>
              <a:t>Kemampuan secara berkelanjutan </a:t>
            </a:r>
          </a:p>
          <a:p>
            <a:r>
              <a:rPr lang="en-US" sz="2000" i="1">
                <a:solidFill>
                  <a:srgbClr val="000000"/>
                </a:solidFill>
                <a:latin typeface="Bookman Old Style" pitchFamily="18" charset="0"/>
              </a:rPr>
              <a:t>&amp; terintegrasi</a:t>
            </a:r>
            <a:endParaRPr lang="en-US">
              <a:solidFill>
                <a:srgbClr val="000000"/>
              </a:solidFill>
              <a:latin typeface="Times New Roman" pitchFamily="18" charset="0"/>
            </a:endParaRPr>
          </a:p>
        </p:txBody>
      </p:sp>
      <p:sp>
        <p:nvSpPr>
          <p:cNvPr id="28734" name="Rectangle 62"/>
          <p:cNvSpPr>
            <a:spLocks noChangeArrowheads="1"/>
          </p:cNvSpPr>
          <p:nvPr/>
        </p:nvSpPr>
        <p:spPr bwMode="auto">
          <a:xfrm>
            <a:off x="5959475" y="4946650"/>
            <a:ext cx="76200" cy="304800"/>
          </a:xfrm>
          <a:prstGeom prst="rect">
            <a:avLst/>
          </a:prstGeom>
          <a:noFill/>
          <a:ln w="9525">
            <a:noFill/>
            <a:miter lim="800000"/>
            <a:headEnd/>
            <a:tailEnd/>
          </a:ln>
        </p:spPr>
        <p:txBody>
          <a:bodyPr wrap="none" lIns="0" tIns="0" rIns="0" bIns="0">
            <a:spAutoFit/>
          </a:bodyPr>
          <a:lstStyle/>
          <a:p>
            <a:r>
              <a:rPr lang="en-US" sz="2000" i="1">
                <a:solidFill>
                  <a:srgbClr val="000000"/>
                </a:solidFill>
                <a:latin typeface="Bookman Old Style" pitchFamily="18" charset="0"/>
              </a:rPr>
              <a:t>.</a:t>
            </a:r>
            <a:endParaRPr lang="en-US">
              <a:solidFill>
                <a:srgbClr val="000000"/>
              </a:solidFill>
              <a:latin typeface="Times New Roman" pitchFamily="18" charset="0"/>
            </a:endParaRPr>
          </a:p>
        </p:txBody>
      </p:sp>
      <p:sp>
        <p:nvSpPr>
          <p:cNvPr id="28735" name="Rectangle 63"/>
          <p:cNvSpPr>
            <a:spLocks noChangeArrowheads="1"/>
          </p:cNvSpPr>
          <p:nvPr/>
        </p:nvSpPr>
        <p:spPr bwMode="auto">
          <a:xfrm>
            <a:off x="3962400" y="5638800"/>
            <a:ext cx="5181600" cy="762000"/>
          </a:xfrm>
          <a:prstGeom prst="rect">
            <a:avLst/>
          </a:prstGeom>
          <a:noFill/>
          <a:ln w="9525">
            <a:solidFill>
              <a:srgbClr val="FFFF00"/>
            </a:solidFill>
            <a:miter lim="800000"/>
            <a:headEnd/>
            <a:tailEnd/>
          </a:ln>
        </p:spPr>
        <p:txBody>
          <a:bodyPr/>
          <a:lstStyle/>
          <a:p>
            <a:endParaRPr lang="en-US"/>
          </a:p>
        </p:txBody>
      </p:sp>
      <p:sp>
        <p:nvSpPr>
          <p:cNvPr id="28736" name="Rectangle 64"/>
          <p:cNvSpPr>
            <a:spLocks noChangeArrowheads="1"/>
          </p:cNvSpPr>
          <p:nvPr/>
        </p:nvSpPr>
        <p:spPr bwMode="auto">
          <a:xfrm>
            <a:off x="4167188" y="5715000"/>
            <a:ext cx="4976812" cy="609600"/>
          </a:xfrm>
          <a:prstGeom prst="rect">
            <a:avLst/>
          </a:prstGeom>
          <a:noFill/>
          <a:ln w="9525">
            <a:noFill/>
            <a:miter lim="800000"/>
            <a:headEnd/>
            <a:tailEnd/>
          </a:ln>
        </p:spPr>
        <p:txBody>
          <a:bodyPr lIns="0" tIns="0" rIns="0" bIns="0">
            <a:spAutoFit/>
          </a:bodyPr>
          <a:lstStyle/>
          <a:p>
            <a:r>
              <a:rPr lang="en-US" sz="2000" i="1">
                <a:solidFill>
                  <a:srgbClr val="000000"/>
                </a:solidFill>
              </a:rPr>
              <a:t>Melakukan gerakan secara wajar &amp; efisien</a:t>
            </a:r>
          </a:p>
          <a:p>
            <a:r>
              <a:rPr lang="en-US" sz="2000" i="1">
                <a:solidFill>
                  <a:srgbClr val="000000"/>
                </a:solidFill>
              </a:rPr>
              <a:t>Serta telah menjadi bagian dari kebisaannya</a:t>
            </a:r>
            <a:endParaRPr lang="en-US">
              <a:solidFill>
                <a:srgbClr val="000000"/>
              </a:solidFill>
              <a:latin typeface="Times New Roman" pitchFamily="18" charset="0"/>
            </a:endParaRPr>
          </a:p>
        </p:txBody>
      </p:sp>
      <p:sp>
        <p:nvSpPr>
          <p:cNvPr id="28758" name="Rectangle 86"/>
          <p:cNvSpPr>
            <a:spLocks noGrp="1" noChangeArrowheads="1"/>
          </p:cNvSpPr>
          <p:nvPr>
            <p:ph type="title"/>
          </p:nvPr>
        </p:nvSpPr>
        <p:spPr>
          <a:xfrm>
            <a:off x="0" y="0"/>
            <a:ext cx="9144000" cy="1311275"/>
          </a:xfrm>
        </p:spPr>
        <p:txBody>
          <a:bodyPr/>
          <a:lstStyle/>
          <a:p>
            <a:r>
              <a:rPr lang="en-US" sz="2800" b="1">
                <a:solidFill>
                  <a:srgbClr val="000000"/>
                </a:solidFill>
              </a:rPr>
              <a:t>Tahapan Pengembangan dari domain Psikomotorik</a:t>
            </a:r>
            <a:r>
              <a:rPr lang="en-US" sz="2400" b="1">
                <a:solidFill>
                  <a:srgbClr val="000000"/>
                </a:solidFill>
              </a:rPr>
              <a:t/>
            </a:r>
            <a:br>
              <a:rPr lang="en-US" sz="2400" b="1">
                <a:solidFill>
                  <a:srgbClr val="000000"/>
                </a:solidFill>
              </a:rPr>
            </a:br>
            <a:endParaRPr lang="en-US" sz="2400" b="1">
              <a:solidFill>
                <a:srgbClr val="0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6" name="Rectangle 10"/>
          <p:cNvSpPr>
            <a:spLocks noChangeArrowheads="1"/>
          </p:cNvSpPr>
          <p:nvPr/>
        </p:nvSpPr>
        <p:spPr bwMode="auto">
          <a:xfrm>
            <a:off x="4343400" y="1600200"/>
            <a:ext cx="4422775" cy="933450"/>
          </a:xfrm>
          <a:prstGeom prst="rect">
            <a:avLst/>
          </a:prstGeom>
          <a:noFill/>
          <a:ln w="9525">
            <a:solidFill>
              <a:srgbClr val="FFFFFF"/>
            </a:solidFill>
            <a:miter lim="800000"/>
            <a:headEnd/>
            <a:tailEnd/>
          </a:ln>
        </p:spPr>
        <p:txBody>
          <a:bodyPr/>
          <a:lstStyle/>
          <a:p>
            <a:endParaRPr lang="en-US"/>
          </a:p>
        </p:txBody>
      </p:sp>
      <p:sp>
        <p:nvSpPr>
          <p:cNvPr id="29707" name="Rectangle 11"/>
          <p:cNvSpPr>
            <a:spLocks noChangeArrowheads="1"/>
          </p:cNvSpPr>
          <p:nvPr/>
        </p:nvSpPr>
        <p:spPr bwMode="auto">
          <a:xfrm>
            <a:off x="4441825" y="1568450"/>
            <a:ext cx="1641475" cy="244475"/>
          </a:xfrm>
          <a:prstGeom prst="rect">
            <a:avLst/>
          </a:prstGeom>
          <a:noFill/>
          <a:ln w="9525">
            <a:noFill/>
            <a:miter lim="800000"/>
            <a:headEnd/>
            <a:tailEnd/>
          </a:ln>
        </p:spPr>
        <p:txBody>
          <a:bodyPr wrap="none" lIns="0" tIns="0" rIns="0" bIns="0">
            <a:spAutoFit/>
          </a:bodyPr>
          <a:lstStyle/>
          <a:p>
            <a:r>
              <a:rPr lang="en-US" sz="1600" b="1" i="1" dirty="0" err="1">
                <a:solidFill>
                  <a:srgbClr val="000000"/>
                </a:solidFill>
              </a:rPr>
              <a:t>Ingin</a:t>
            </a:r>
            <a:r>
              <a:rPr lang="en-US" sz="1600" b="1" i="1" dirty="0">
                <a:solidFill>
                  <a:srgbClr val="000000"/>
                </a:solidFill>
              </a:rPr>
              <a:t> </a:t>
            </a:r>
            <a:r>
              <a:rPr lang="en-US" sz="1600" b="1" i="1" dirty="0" err="1">
                <a:solidFill>
                  <a:srgbClr val="000000"/>
                </a:solidFill>
              </a:rPr>
              <a:t>menerima</a:t>
            </a:r>
            <a:endParaRPr lang="en-US" dirty="0">
              <a:solidFill>
                <a:srgbClr val="000000"/>
              </a:solidFill>
              <a:latin typeface="Times New Roman" pitchFamily="18" charset="0"/>
            </a:endParaRPr>
          </a:p>
        </p:txBody>
      </p:sp>
      <p:sp>
        <p:nvSpPr>
          <p:cNvPr id="29708" name="Rectangle 12"/>
          <p:cNvSpPr>
            <a:spLocks noChangeArrowheads="1"/>
          </p:cNvSpPr>
          <p:nvPr/>
        </p:nvSpPr>
        <p:spPr bwMode="auto">
          <a:xfrm>
            <a:off x="4441825" y="1838325"/>
            <a:ext cx="4279900" cy="244475"/>
          </a:xfrm>
          <a:prstGeom prst="rect">
            <a:avLst/>
          </a:prstGeom>
          <a:noFill/>
          <a:ln w="9525">
            <a:noFill/>
            <a:miter lim="800000"/>
            <a:headEnd/>
            <a:tailEnd/>
          </a:ln>
        </p:spPr>
        <p:txBody>
          <a:bodyPr wrap="none" lIns="0" tIns="0" rIns="0" bIns="0">
            <a:spAutoFit/>
          </a:bodyPr>
          <a:lstStyle/>
          <a:p>
            <a:r>
              <a:rPr lang="en-US" sz="1600" b="1" i="1" dirty="0" err="1">
                <a:solidFill>
                  <a:srgbClr val="000000"/>
                </a:solidFill>
              </a:rPr>
              <a:t>Ingin</a:t>
            </a:r>
            <a:r>
              <a:rPr lang="en-US" sz="1600" b="1" i="1" dirty="0">
                <a:solidFill>
                  <a:srgbClr val="000000"/>
                </a:solidFill>
              </a:rPr>
              <a:t> </a:t>
            </a:r>
            <a:r>
              <a:rPr lang="en-US" sz="1600" b="1" i="1" dirty="0" err="1">
                <a:solidFill>
                  <a:srgbClr val="000000"/>
                </a:solidFill>
              </a:rPr>
              <a:t>menghadiri</a:t>
            </a:r>
            <a:r>
              <a:rPr lang="en-US" sz="1600" b="1" i="1" dirty="0">
                <a:solidFill>
                  <a:srgbClr val="000000"/>
                </a:solidFill>
              </a:rPr>
              <a:t>, </a:t>
            </a:r>
            <a:r>
              <a:rPr lang="en-US" sz="1600" b="1" i="1" dirty="0" err="1">
                <a:solidFill>
                  <a:srgbClr val="000000"/>
                </a:solidFill>
              </a:rPr>
              <a:t>memilih</a:t>
            </a:r>
            <a:r>
              <a:rPr lang="en-US" sz="1600" b="1" i="1" dirty="0">
                <a:solidFill>
                  <a:srgbClr val="000000"/>
                </a:solidFill>
              </a:rPr>
              <a:t> , </a:t>
            </a:r>
            <a:r>
              <a:rPr lang="en-US" sz="1600" b="1" i="1" dirty="0" err="1">
                <a:solidFill>
                  <a:srgbClr val="000000"/>
                </a:solidFill>
              </a:rPr>
              <a:t>menanyakan</a:t>
            </a:r>
            <a:r>
              <a:rPr lang="en-US" sz="1600" b="1" i="1" dirty="0">
                <a:solidFill>
                  <a:srgbClr val="000000"/>
                </a:solidFill>
              </a:rPr>
              <a:t> </a:t>
            </a:r>
          </a:p>
        </p:txBody>
      </p:sp>
      <p:sp>
        <p:nvSpPr>
          <p:cNvPr id="29709" name="Rectangle 13"/>
          <p:cNvSpPr>
            <a:spLocks noChangeArrowheads="1"/>
          </p:cNvSpPr>
          <p:nvPr/>
        </p:nvSpPr>
        <p:spPr bwMode="auto">
          <a:xfrm>
            <a:off x="4441825" y="2105025"/>
            <a:ext cx="603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 </a:t>
            </a:r>
            <a:endParaRPr lang="en-US">
              <a:solidFill>
                <a:srgbClr val="000000"/>
              </a:solidFill>
              <a:latin typeface="Times New Roman" pitchFamily="18" charset="0"/>
            </a:endParaRPr>
          </a:p>
        </p:txBody>
      </p:sp>
      <p:grpSp>
        <p:nvGrpSpPr>
          <p:cNvPr id="2" name="Group 15"/>
          <p:cNvGrpSpPr>
            <a:grpSpLocks/>
          </p:cNvGrpSpPr>
          <p:nvPr/>
        </p:nvGrpSpPr>
        <p:grpSpPr bwMode="auto">
          <a:xfrm>
            <a:off x="228600" y="1600200"/>
            <a:ext cx="3584575" cy="533400"/>
            <a:chOff x="144" y="1728"/>
            <a:chExt cx="2258" cy="336"/>
          </a:xfrm>
        </p:grpSpPr>
        <p:sp>
          <p:nvSpPr>
            <p:cNvPr id="29712" name="Rectangle 16"/>
            <p:cNvSpPr>
              <a:spLocks noChangeArrowheads="1"/>
            </p:cNvSpPr>
            <p:nvPr/>
          </p:nvSpPr>
          <p:spPr bwMode="auto">
            <a:xfrm>
              <a:off x="144" y="1728"/>
              <a:ext cx="2258" cy="258"/>
            </a:xfrm>
            <a:prstGeom prst="rect">
              <a:avLst/>
            </a:prstGeom>
            <a:noFill/>
            <a:ln w="9525">
              <a:solidFill>
                <a:srgbClr val="CC6600"/>
              </a:solidFill>
              <a:miter lim="800000"/>
              <a:headEnd/>
              <a:tailEnd/>
            </a:ln>
          </p:spPr>
          <p:txBody>
            <a:bodyPr/>
            <a:lstStyle/>
            <a:p>
              <a:endParaRPr lang="en-US"/>
            </a:p>
          </p:txBody>
        </p:sp>
        <p:sp>
          <p:nvSpPr>
            <p:cNvPr id="29713" name="Rectangle 17"/>
            <p:cNvSpPr>
              <a:spLocks noChangeArrowheads="1"/>
            </p:cNvSpPr>
            <p:nvPr/>
          </p:nvSpPr>
          <p:spPr bwMode="auto">
            <a:xfrm>
              <a:off x="206" y="1758"/>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1.</a:t>
              </a:r>
              <a:endParaRPr lang="en-US">
                <a:solidFill>
                  <a:srgbClr val="000000"/>
                </a:solidFill>
                <a:latin typeface="Times New Roman" pitchFamily="18" charset="0"/>
              </a:endParaRPr>
            </a:p>
          </p:txBody>
        </p:sp>
        <p:sp>
          <p:nvSpPr>
            <p:cNvPr id="29714" name="Rectangle 18"/>
            <p:cNvSpPr>
              <a:spLocks noChangeArrowheads="1"/>
            </p:cNvSpPr>
            <p:nvPr/>
          </p:nvSpPr>
          <p:spPr bwMode="auto">
            <a:xfrm>
              <a:off x="494" y="1758"/>
              <a:ext cx="718" cy="192"/>
            </a:xfrm>
            <a:prstGeom prst="rect">
              <a:avLst/>
            </a:prstGeom>
            <a:noFill/>
            <a:ln w="9525">
              <a:noFill/>
              <a:miter lim="800000"/>
              <a:headEnd/>
              <a:tailEnd/>
            </a:ln>
          </p:spPr>
          <p:txBody>
            <a:bodyPr wrap="none" lIns="0" tIns="0" rIns="0" bIns="0">
              <a:spAutoFit/>
            </a:bodyPr>
            <a:lstStyle/>
            <a:p>
              <a:r>
                <a:rPr lang="en-US" sz="2000" b="1" i="1">
                  <a:solidFill>
                    <a:srgbClr val="000000"/>
                  </a:solidFill>
                </a:rPr>
                <a:t>Receive/</a:t>
              </a:r>
              <a:endParaRPr lang="en-US">
                <a:solidFill>
                  <a:srgbClr val="000000"/>
                </a:solidFill>
                <a:latin typeface="Times New Roman" pitchFamily="18" charset="0"/>
              </a:endParaRPr>
            </a:p>
          </p:txBody>
        </p:sp>
        <p:sp>
          <p:nvSpPr>
            <p:cNvPr id="29715" name="Rectangle 19"/>
            <p:cNvSpPr>
              <a:spLocks noChangeArrowheads="1"/>
            </p:cNvSpPr>
            <p:nvPr/>
          </p:nvSpPr>
          <p:spPr bwMode="auto">
            <a:xfrm>
              <a:off x="1214" y="1758"/>
              <a:ext cx="811"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menerima</a:t>
              </a:r>
              <a:endParaRPr lang="en-US">
                <a:solidFill>
                  <a:srgbClr val="000000"/>
                </a:solidFill>
                <a:latin typeface="Times New Roman" pitchFamily="18" charset="0"/>
              </a:endParaRPr>
            </a:p>
          </p:txBody>
        </p:sp>
        <p:sp>
          <p:nvSpPr>
            <p:cNvPr id="29716" name="Freeform 20"/>
            <p:cNvSpPr>
              <a:spLocks/>
            </p:cNvSpPr>
            <p:nvPr/>
          </p:nvSpPr>
          <p:spPr bwMode="auto">
            <a:xfrm>
              <a:off x="144" y="1728"/>
              <a:ext cx="2256"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200" y="336"/>
                </a:cxn>
                <a:cxn ang="0">
                  <a:pos x="2212" y="334"/>
                </a:cxn>
                <a:cxn ang="0">
                  <a:pos x="2222" y="332"/>
                </a:cxn>
                <a:cxn ang="0">
                  <a:pos x="2240" y="320"/>
                </a:cxn>
                <a:cxn ang="0">
                  <a:pos x="2252" y="302"/>
                </a:cxn>
                <a:cxn ang="0">
                  <a:pos x="2254" y="292"/>
                </a:cxn>
                <a:cxn ang="0">
                  <a:pos x="2256" y="280"/>
                </a:cxn>
                <a:cxn ang="0">
                  <a:pos x="2256" y="56"/>
                </a:cxn>
                <a:cxn ang="0">
                  <a:pos x="2254" y="46"/>
                </a:cxn>
                <a:cxn ang="0">
                  <a:pos x="2252" y="34"/>
                </a:cxn>
                <a:cxn ang="0">
                  <a:pos x="2240" y="16"/>
                </a:cxn>
                <a:cxn ang="0">
                  <a:pos x="2222" y="4"/>
                </a:cxn>
                <a:cxn ang="0">
                  <a:pos x="2212" y="2"/>
                </a:cxn>
                <a:cxn ang="0">
                  <a:pos x="2200" y="0"/>
                </a:cxn>
                <a:cxn ang="0">
                  <a:pos x="56" y="0"/>
                </a:cxn>
              </a:cxnLst>
              <a:rect l="0" t="0" r="r" b="b"/>
              <a:pathLst>
                <a:path w="2256"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200" y="336"/>
                  </a:lnTo>
                  <a:lnTo>
                    <a:pt x="2212" y="334"/>
                  </a:lnTo>
                  <a:lnTo>
                    <a:pt x="2222" y="332"/>
                  </a:lnTo>
                  <a:lnTo>
                    <a:pt x="2240" y="320"/>
                  </a:lnTo>
                  <a:lnTo>
                    <a:pt x="2252" y="302"/>
                  </a:lnTo>
                  <a:lnTo>
                    <a:pt x="2254" y="292"/>
                  </a:lnTo>
                  <a:lnTo>
                    <a:pt x="2256" y="280"/>
                  </a:lnTo>
                  <a:lnTo>
                    <a:pt x="2256" y="56"/>
                  </a:lnTo>
                  <a:lnTo>
                    <a:pt x="2254" y="46"/>
                  </a:lnTo>
                  <a:lnTo>
                    <a:pt x="2252" y="34"/>
                  </a:lnTo>
                  <a:lnTo>
                    <a:pt x="2240" y="16"/>
                  </a:lnTo>
                  <a:lnTo>
                    <a:pt x="2222" y="4"/>
                  </a:lnTo>
                  <a:lnTo>
                    <a:pt x="2212" y="2"/>
                  </a:lnTo>
                  <a:lnTo>
                    <a:pt x="2200" y="0"/>
                  </a:lnTo>
                  <a:lnTo>
                    <a:pt x="56" y="0"/>
                  </a:lnTo>
                  <a:close/>
                </a:path>
              </a:pathLst>
            </a:custGeom>
            <a:noFill/>
            <a:ln w="9525">
              <a:solidFill>
                <a:srgbClr val="CC6600"/>
              </a:solidFill>
              <a:prstDash val="solid"/>
              <a:round/>
              <a:headEnd/>
              <a:tailEnd/>
            </a:ln>
          </p:spPr>
          <p:txBody>
            <a:bodyPr/>
            <a:lstStyle/>
            <a:p>
              <a:endParaRPr lang="en-US"/>
            </a:p>
          </p:txBody>
        </p:sp>
      </p:grpSp>
      <p:grpSp>
        <p:nvGrpSpPr>
          <p:cNvPr id="3" name="Group 21"/>
          <p:cNvGrpSpPr>
            <a:grpSpLocks/>
          </p:cNvGrpSpPr>
          <p:nvPr/>
        </p:nvGrpSpPr>
        <p:grpSpPr bwMode="auto">
          <a:xfrm>
            <a:off x="228600" y="2667000"/>
            <a:ext cx="3584575" cy="533400"/>
            <a:chOff x="144" y="2112"/>
            <a:chExt cx="2258" cy="336"/>
          </a:xfrm>
        </p:grpSpPr>
        <p:sp>
          <p:nvSpPr>
            <p:cNvPr id="29718" name="Rectangle 22"/>
            <p:cNvSpPr>
              <a:spLocks noChangeArrowheads="1"/>
            </p:cNvSpPr>
            <p:nvPr/>
          </p:nvSpPr>
          <p:spPr bwMode="auto">
            <a:xfrm>
              <a:off x="144" y="2112"/>
              <a:ext cx="2258" cy="258"/>
            </a:xfrm>
            <a:prstGeom prst="rect">
              <a:avLst/>
            </a:prstGeom>
            <a:noFill/>
            <a:ln w="9525">
              <a:solidFill>
                <a:srgbClr val="FF9900"/>
              </a:solidFill>
              <a:miter lim="800000"/>
              <a:headEnd/>
              <a:tailEnd/>
            </a:ln>
          </p:spPr>
          <p:txBody>
            <a:bodyPr/>
            <a:lstStyle/>
            <a:p>
              <a:endParaRPr lang="en-US"/>
            </a:p>
          </p:txBody>
        </p:sp>
        <p:sp>
          <p:nvSpPr>
            <p:cNvPr id="29719" name="Rectangle 23"/>
            <p:cNvSpPr>
              <a:spLocks noChangeArrowheads="1"/>
            </p:cNvSpPr>
            <p:nvPr/>
          </p:nvSpPr>
          <p:spPr bwMode="auto">
            <a:xfrm>
              <a:off x="206" y="2142"/>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2.</a:t>
              </a:r>
              <a:endParaRPr lang="en-US">
                <a:solidFill>
                  <a:srgbClr val="000000"/>
                </a:solidFill>
                <a:latin typeface="Times New Roman" pitchFamily="18" charset="0"/>
              </a:endParaRPr>
            </a:p>
          </p:txBody>
        </p:sp>
        <p:sp>
          <p:nvSpPr>
            <p:cNvPr id="29720" name="Rectangle 24"/>
            <p:cNvSpPr>
              <a:spLocks noChangeArrowheads="1"/>
            </p:cNvSpPr>
            <p:nvPr/>
          </p:nvSpPr>
          <p:spPr bwMode="auto">
            <a:xfrm>
              <a:off x="494" y="2142"/>
              <a:ext cx="1039" cy="192"/>
            </a:xfrm>
            <a:prstGeom prst="rect">
              <a:avLst/>
            </a:prstGeom>
            <a:noFill/>
            <a:ln w="9525">
              <a:noFill/>
              <a:miter lim="800000"/>
              <a:headEnd/>
              <a:tailEnd/>
            </a:ln>
          </p:spPr>
          <p:txBody>
            <a:bodyPr wrap="none" lIns="0" tIns="0" rIns="0" bIns="0">
              <a:spAutoFit/>
            </a:bodyPr>
            <a:lstStyle/>
            <a:p>
              <a:r>
                <a:rPr lang="en-US" sz="2000" b="1" i="1">
                  <a:solidFill>
                    <a:srgbClr val="000000"/>
                  </a:solidFill>
                </a:rPr>
                <a:t>Responding/</a:t>
              </a:r>
              <a:endParaRPr lang="en-US">
                <a:solidFill>
                  <a:srgbClr val="000000"/>
                </a:solidFill>
                <a:latin typeface="Times New Roman" pitchFamily="18" charset="0"/>
              </a:endParaRPr>
            </a:p>
          </p:txBody>
        </p:sp>
        <p:sp>
          <p:nvSpPr>
            <p:cNvPr id="29721" name="Rectangle 25"/>
            <p:cNvSpPr>
              <a:spLocks noChangeArrowheads="1"/>
            </p:cNvSpPr>
            <p:nvPr/>
          </p:nvSpPr>
          <p:spPr bwMode="auto">
            <a:xfrm>
              <a:off x="1532" y="2142"/>
              <a:ext cx="796"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merespon</a:t>
              </a:r>
              <a:endParaRPr lang="en-US">
                <a:solidFill>
                  <a:srgbClr val="000000"/>
                </a:solidFill>
                <a:latin typeface="Times New Roman" pitchFamily="18" charset="0"/>
              </a:endParaRPr>
            </a:p>
          </p:txBody>
        </p:sp>
        <p:sp>
          <p:nvSpPr>
            <p:cNvPr id="29722" name="Freeform 26"/>
            <p:cNvSpPr>
              <a:spLocks/>
            </p:cNvSpPr>
            <p:nvPr/>
          </p:nvSpPr>
          <p:spPr bwMode="auto">
            <a:xfrm>
              <a:off x="144" y="2112"/>
              <a:ext cx="2256"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200" y="336"/>
                </a:cxn>
                <a:cxn ang="0">
                  <a:pos x="2212" y="334"/>
                </a:cxn>
                <a:cxn ang="0">
                  <a:pos x="2222" y="332"/>
                </a:cxn>
                <a:cxn ang="0">
                  <a:pos x="2240" y="320"/>
                </a:cxn>
                <a:cxn ang="0">
                  <a:pos x="2252" y="302"/>
                </a:cxn>
                <a:cxn ang="0">
                  <a:pos x="2254" y="292"/>
                </a:cxn>
                <a:cxn ang="0">
                  <a:pos x="2256" y="280"/>
                </a:cxn>
                <a:cxn ang="0">
                  <a:pos x="2256" y="56"/>
                </a:cxn>
                <a:cxn ang="0">
                  <a:pos x="2254" y="46"/>
                </a:cxn>
                <a:cxn ang="0">
                  <a:pos x="2252" y="34"/>
                </a:cxn>
                <a:cxn ang="0">
                  <a:pos x="2240" y="16"/>
                </a:cxn>
                <a:cxn ang="0">
                  <a:pos x="2222" y="4"/>
                </a:cxn>
                <a:cxn ang="0">
                  <a:pos x="2212" y="2"/>
                </a:cxn>
                <a:cxn ang="0">
                  <a:pos x="2200" y="0"/>
                </a:cxn>
                <a:cxn ang="0">
                  <a:pos x="56" y="0"/>
                </a:cxn>
              </a:cxnLst>
              <a:rect l="0" t="0" r="r" b="b"/>
              <a:pathLst>
                <a:path w="2256"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200" y="336"/>
                  </a:lnTo>
                  <a:lnTo>
                    <a:pt x="2212" y="334"/>
                  </a:lnTo>
                  <a:lnTo>
                    <a:pt x="2222" y="332"/>
                  </a:lnTo>
                  <a:lnTo>
                    <a:pt x="2240" y="320"/>
                  </a:lnTo>
                  <a:lnTo>
                    <a:pt x="2252" y="302"/>
                  </a:lnTo>
                  <a:lnTo>
                    <a:pt x="2254" y="292"/>
                  </a:lnTo>
                  <a:lnTo>
                    <a:pt x="2256" y="280"/>
                  </a:lnTo>
                  <a:lnTo>
                    <a:pt x="2256" y="56"/>
                  </a:lnTo>
                  <a:lnTo>
                    <a:pt x="2254" y="46"/>
                  </a:lnTo>
                  <a:lnTo>
                    <a:pt x="2252" y="34"/>
                  </a:lnTo>
                  <a:lnTo>
                    <a:pt x="2240" y="16"/>
                  </a:lnTo>
                  <a:lnTo>
                    <a:pt x="2222" y="4"/>
                  </a:lnTo>
                  <a:lnTo>
                    <a:pt x="2212" y="2"/>
                  </a:lnTo>
                  <a:lnTo>
                    <a:pt x="2200" y="0"/>
                  </a:lnTo>
                  <a:lnTo>
                    <a:pt x="56" y="0"/>
                  </a:lnTo>
                  <a:close/>
                </a:path>
              </a:pathLst>
            </a:custGeom>
            <a:noFill/>
            <a:ln w="9525">
              <a:solidFill>
                <a:srgbClr val="FF9900"/>
              </a:solidFill>
              <a:prstDash val="solid"/>
              <a:round/>
              <a:headEnd/>
              <a:tailEnd/>
            </a:ln>
          </p:spPr>
          <p:txBody>
            <a:bodyPr/>
            <a:lstStyle/>
            <a:p>
              <a:endParaRPr lang="en-US"/>
            </a:p>
          </p:txBody>
        </p:sp>
      </p:grpSp>
      <p:grpSp>
        <p:nvGrpSpPr>
          <p:cNvPr id="4" name="Group 27"/>
          <p:cNvGrpSpPr>
            <a:grpSpLocks/>
          </p:cNvGrpSpPr>
          <p:nvPr/>
        </p:nvGrpSpPr>
        <p:grpSpPr bwMode="auto">
          <a:xfrm>
            <a:off x="228600" y="3352800"/>
            <a:ext cx="3584575" cy="533400"/>
            <a:chOff x="144" y="2496"/>
            <a:chExt cx="2258" cy="336"/>
          </a:xfrm>
        </p:grpSpPr>
        <p:sp>
          <p:nvSpPr>
            <p:cNvPr id="29724" name="Rectangle 28"/>
            <p:cNvSpPr>
              <a:spLocks noChangeArrowheads="1"/>
            </p:cNvSpPr>
            <p:nvPr/>
          </p:nvSpPr>
          <p:spPr bwMode="auto">
            <a:xfrm>
              <a:off x="144" y="2496"/>
              <a:ext cx="2258" cy="258"/>
            </a:xfrm>
            <a:prstGeom prst="rect">
              <a:avLst/>
            </a:prstGeom>
            <a:noFill/>
            <a:ln w="9525">
              <a:solidFill>
                <a:srgbClr val="FFFF00"/>
              </a:solidFill>
              <a:miter lim="800000"/>
              <a:headEnd/>
              <a:tailEnd/>
            </a:ln>
          </p:spPr>
          <p:txBody>
            <a:bodyPr/>
            <a:lstStyle/>
            <a:p>
              <a:endParaRPr lang="en-US"/>
            </a:p>
          </p:txBody>
        </p:sp>
        <p:sp>
          <p:nvSpPr>
            <p:cNvPr id="29725" name="Rectangle 29"/>
            <p:cNvSpPr>
              <a:spLocks noChangeArrowheads="1"/>
            </p:cNvSpPr>
            <p:nvPr/>
          </p:nvSpPr>
          <p:spPr bwMode="auto">
            <a:xfrm>
              <a:off x="206" y="2526"/>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3.</a:t>
              </a:r>
              <a:endParaRPr lang="en-US">
                <a:solidFill>
                  <a:srgbClr val="000000"/>
                </a:solidFill>
                <a:latin typeface="Times New Roman" pitchFamily="18" charset="0"/>
              </a:endParaRPr>
            </a:p>
          </p:txBody>
        </p:sp>
        <p:sp>
          <p:nvSpPr>
            <p:cNvPr id="29726" name="Rectangle 30"/>
            <p:cNvSpPr>
              <a:spLocks noChangeArrowheads="1"/>
            </p:cNvSpPr>
            <p:nvPr/>
          </p:nvSpPr>
          <p:spPr bwMode="auto">
            <a:xfrm>
              <a:off x="494" y="2526"/>
              <a:ext cx="697" cy="192"/>
            </a:xfrm>
            <a:prstGeom prst="rect">
              <a:avLst/>
            </a:prstGeom>
            <a:noFill/>
            <a:ln w="9525">
              <a:noFill/>
              <a:miter lim="800000"/>
              <a:headEnd/>
              <a:tailEnd/>
            </a:ln>
          </p:spPr>
          <p:txBody>
            <a:bodyPr wrap="none" lIns="0" tIns="0" rIns="0" bIns="0">
              <a:spAutoFit/>
            </a:bodyPr>
            <a:lstStyle/>
            <a:p>
              <a:r>
                <a:rPr lang="en-US" sz="2000" b="1" i="1">
                  <a:solidFill>
                    <a:srgbClr val="000000"/>
                  </a:solidFill>
                </a:rPr>
                <a:t>Valuing/</a:t>
              </a:r>
              <a:endParaRPr lang="en-US">
                <a:solidFill>
                  <a:srgbClr val="000000"/>
                </a:solidFill>
                <a:latin typeface="Times New Roman" pitchFamily="18" charset="0"/>
              </a:endParaRPr>
            </a:p>
          </p:txBody>
        </p:sp>
        <p:sp>
          <p:nvSpPr>
            <p:cNvPr id="29727" name="Rectangle 31"/>
            <p:cNvSpPr>
              <a:spLocks noChangeArrowheads="1"/>
            </p:cNvSpPr>
            <p:nvPr/>
          </p:nvSpPr>
          <p:spPr bwMode="auto">
            <a:xfrm>
              <a:off x="1190" y="2526"/>
              <a:ext cx="590"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menilai</a:t>
              </a:r>
              <a:endParaRPr lang="en-US">
                <a:solidFill>
                  <a:srgbClr val="000000"/>
                </a:solidFill>
                <a:latin typeface="Times New Roman" pitchFamily="18" charset="0"/>
              </a:endParaRPr>
            </a:p>
          </p:txBody>
        </p:sp>
        <p:sp>
          <p:nvSpPr>
            <p:cNvPr id="29728" name="Freeform 32"/>
            <p:cNvSpPr>
              <a:spLocks/>
            </p:cNvSpPr>
            <p:nvPr/>
          </p:nvSpPr>
          <p:spPr bwMode="auto">
            <a:xfrm>
              <a:off x="144" y="2496"/>
              <a:ext cx="2256"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200" y="336"/>
                </a:cxn>
                <a:cxn ang="0">
                  <a:pos x="2212" y="334"/>
                </a:cxn>
                <a:cxn ang="0">
                  <a:pos x="2222" y="332"/>
                </a:cxn>
                <a:cxn ang="0">
                  <a:pos x="2240" y="320"/>
                </a:cxn>
                <a:cxn ang="0">
                  <a:pos x="2252" y="302"/>
                </a:cxn>
                <a:cxn ang="0">
                  <a:pos x="2254" y="292"/>
                </a:cxn>
                <a:cxn ang="0">
                  <a:pos x="2256" y="280"/>
                </a:cxn>
                <a:cxn ang="0">
                  <a:pos x="2256" y="56"/>
                </a:cxn>
                <a:cxn ang="0">
                  <a:pos x="2254" y="46"/>
                </a:cxn>
                <a:cxn ang="0">
                  <a:pos x="2252" y="34"/>
                </a:cxn>
                <a:cxn ang="0">
                  <a:pos x="2240" y="16"/>
                </a:cxn>
                <a:cxn ang="0">
                  <a:pos x="2222" y="4"/>
                </a:cxn>
                <a:cxn ang="0">
                  <a:pos x="2212" y="2"/>
                </a:cxn>
                <a:cxn ang="0">
                  <a:pos x="2200" y="0"/>
                </a:cxn>
                <a:cxn ang="0">
                  <a:pos x="56" y="0"/>
                </a:cxn>
              </a:cxnLst>
              <a:rect l="0" t="0" r="r" b="b"/>
              <a:pathLst>
                <a:path w="2256"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200" y="336"/>
                  </a:lnTo>
                  <a:lnTo>
                    <a:pt x="2212" y="334"/>
                  </a:lnTo>
                  <a:lnTo>
                    <a:pt x="2222" y="332"/>
                  </a:lnTo>
                  <a:lnTo>
                    <a:pt x="2240" y="320"/>
                  </a:lnTo>
                  <a:lnTo>
                    <a:pt x="2252" y="302"/>
                  </a:lnTo>
                  <a:lnTo>
                    <a:pt x="2254" y="292"/>
                  </a:lnTo>
                  <a:lnTo>
                    <a:pt x="2256" y="280"/>
                  </a:lnTo>
                  <a:lnTo>
                    <a:pt x="2256" y="56"/>
                  </a:lnTo>
                  <a:lnTo>
                    <a:pt x="2254" y="46"/>
                  </a:lnTo>
                  <a:lnTo>
                    <a:pt x="2252" y="34"/>
                  </a:lnTo>
                  <a:lnTo>
                    <a:pt x="2240" y="16"/>
                  </a:lnTo>
                  <a:lnTo>
                    <a:pt x="2222" y="4"/>
                  </a:lnTo>
                  <a:lnTo>
                    <a:pt x="2212" y="2"/>
                  </a:lnTo>
                  <a:lnTo>
                    <a:pt x="2200" y="0"/>
                  </a:lnTo>
                  <a:lnTo>
                    <a:pt x="56" y="0"/>
                  </a:lnTo>
                  <a:close/>
                </a:path>
              </a:pathLst>
            </a:custGeom>
            <a:noFill/>
            <a:ln w="9525">
              <a:solidFill>
                <a:srgbClr val="FFFF00"/>
              </a:solidFill>
              <a:prstDash val="solid"/>
              <a:round/>
              <a:headEnd/>
              <a:tailEnd/>
            </a:ln>
          </p:spPr>
          <p:txBody>
            <a:bodyPr/>
            <a:lstStyle/>
            <a:p>
              <a:endParaRPr lang="en-US"/>
            </a:p>
          </p:txBody>
        </p:sp>
      </p:grpSp>
      <p:grpSp>
        <p:nvGrpSpPr>
          <p:cNvPr id="5" name="Group 33"/>
          <p:cNvGrpSpPr>
            <a:grpSpLocks/>
          </p:cNvGrpSpPr>
          <p:nvPr/>
        </p:nvGrpSpPr>
        <p:grpSpPr bwMode="auto">
          <a:xfrm>
            <a:off x="228600" y="4267200"/>
            <a:ext cx="3508375" cy="714375"/>
            <a:chOff x="144" y="2904"/>
            <a:chExt cx="2210" cy="450"/>
          </a:xfrm>
        </p:grpSpPr>
        <p:sp>
          <p:nvSpPr>
            <p:cNvPr id="29730" name="Rectangle 34"/>
            <p:cNvSpPr>
              <a:spLocks noChangeArrowheads="1"/>
            </p:cNvSpPr>
            <p:nvPr/>
          </p:nvSpPr>
          <p:spPr bwMode="auto">
            <a:xfrm>
              <a:off x="144" y="2904"/>
              <a:ext cx="2210" cy="450"/>
            </a:xfrm>
            <a:prstGeom prst="rect">
              <a:avLst/>
            </a:prstGeom>
            <a:noFill/>
            <a:ln w="9525">
              <a:solidFill>
                <a:srgbClr val="66FF33"/>
              </a:solidFill>
              <a:miter lim="800000"/>
              <a:headEnd/>
              <a:tailEnd/>
            </a:ln>
          </p:spPr>
          <p:txBody>
            <a:bodyPr/>
            <a:lstStyle/>
            <a:p>
              <a:endParaRPr lang="en-US"/>
            </a:p>
          </p:txBody>
        </p:sp>
        <p:sp>
          <p:nvSpPr>
            <p:cNvPr id="29731" name="Rectangle 35"/>
            <p:cNvSpPr>
              <a:spLocks noChangeArrowheads="1"/>
            </p:cNvSpPr>
            <p:nvPr/>
          </p:nvSpPr>
          <p:spPr bwMode="auto">
            <a:xfrm>
              <a:off x="206" y="2934"/>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4.</a:t>
              </a:r>
              <a:endParaRPr lang="en-US">
                <a:solidFill>
                  <a:srgbClr val="000000"/>
                </a:solidFill>
                <a:latin typeface="Times New Roman" pitchFamily="18" charset="0"/>
              </a:endParaRPr>
            </a:p>
          </p:txBody>
        </p:sp>
        <p:sp>
          <p:nvSpPr>
            <p:cNvPr id="29732" name="Rectangle 36"/>
            <p:cNvSpPr>
              <a:spLocks noChangeArrowheads="1"/>
            </p:cNvSpPr>
            <p:nvPr/>
          </p:nvSpPr>
          <p:spPr bwMode="auto">
            <a:xfrm>
              <a:off x="494" y="2934"/>
              <a:ext cx="1126" cy="192"/>
            </a:xfrm>
            <a:prstGeom prst="rect">
              <a:avLst/>
            </a:prstGeom>
            <a:noFill/>
            <a:ln w="9525">
              <a:noFill/>
              <a:miter lim="800000"/>
              <a:headEnd/>
              <a:tailEnd/>
            </a:ln>
          </p:spPr>
          <p:txBody>
            <a:bodyPr wrap="none" lIns="0" tIns="0" rIns="0" bIns="0">
              <a:spAutoFit/>
            </a:bodyPr>
            <a:lstStyle/>
            <a:p>
              <a:r>
                <a:rPr lang="en-US" sz="2000" b="1" i="1">
                  <a:solidFill>
                    <a:srgbClr val="000000"/>
                  </a:solidFill>
                </a:rPr>
                <a:t>Organization/</a:t>
              </a:r>
              <a:endParaRPr lang="en-US">
                <a:solidFill>
                  <a:srgbClr val="000000"/>
                </a:solidFill>
                <a:latin typeface="Times New Roman" pitchFamily="18" charset="0"/>
              </a:endParaRPr>
            </a:p>
          </p:txBody>
        </p:sp>
        <p:sp>
          <p:nvSpPr>
            <p:cNvPr id="29733" name="Rectangle 37"/>
            <p:cNvSpPr>
              <a:spLocks noChangeArrowheads="1"/>
            </p:cNvSpPr>
            <p:nvPr/>
          </p:nvSpPr>
          <p:spPr bwMode="auto">
            <a:xfrm>
              <a:off x="1620" y="2934"/>
              <a:ext cx="619" cy="192"/>
            </a:xfrm>
            <a:prstGeom prst="rect">
              <a:avLst/>
            </a:prstGeom>
            <a:noFill/>
            <a:ln w="9525">
              <a:noFill/>
              <a:miter lim="800000"/>
              <a:headEnd/>
              <a:tailEnd/>
            </a:ln>
          </p:spPr>
          <p:txBody>
            <a:bodyPr wrap="none" lIns="0" tIns="0" rIns="0" bIns="0">
              <a:spAutoFit/>
            </a:bodyPr>
            <a:lstStyle/>
            <a:p>
              <a:r>
                <a:rPr lang="en-US" sz="2000" b="1" i="1">
                  <a:solidFill>
                    <a:srgbClr val="000000"/>
                  </a:solidFill>
                </a:rPr>
                <a:t>mengor</a:t>
              </a:r>
              <a:endParaRPr lang="en-US">
                <a:solidFill>
                  <a:srgbClr val="000000"/>
                </a:solidFill>
                <a:latin typeface="Times New Roman" pitchFamily="18" charset="0"/>
              </a:endParaRPr>
            </a:p>
          </p:txBody>
        </p:sp>
        <p:sp>
          <p:nvSpPr>
            <p:cNvPr id="29734" name="Rectangle 38"/>
            <p:cNvSpPr>
              <a:spLocks noChangeArrowheads="1"/>
            </p:cNvSpPr>
            <p:nvPr/>
          </p:nvSpPr>
          <p:spPr bwMode="auto">
            <a:xfrm>
              <a:off x="494" y="3126"/>
              <a:ext cx="655" cy="192"/>
            </a:xfrm>
            <a:prstGeom prst="rect">
              <a:avLst/>
            </a:prstGeom>
            <a:noFill/>
            <a:ln w="9525">
              <a:noFill/>
              <a:miter lim="800000"/>
              <a:headEnd/>
              <a:tailEnd/>
            </a:ln>
          </p:spPr>
          <p:txBody>
            <a:bodyPr wrap="none" lIns="0" tIns="0" rIns="0" bIns="0">
              <a:spAutoFit/>
            </a:bodyPr>
            <a:lstStyle/>
            <a:p>
              <a:r>
                <a:rPr lang="en-US" sz="2000" b="1" i="1">
                  <a:solidFill>
                    <a:srgbClr val="000000"/>
                  </a:solidFill>
                </a:rPr>
                <a:t>ganisasi</a:t>
              </a:r>
              <a:endParaRPr lang="en-US">
                <a:solidFill>
                  <a:srgbClr val="000000"/>
                </a:solidFill>
                <a:latin typeface="Times New Roman" pitchFamily="18" charset="0"/>
              </a:endParaRPr>
            </a:p>
          </p:txBody>
        </p:sp>
        <p:sp>
          <p:nvSpPr>
            <p:cNvPr id="29735" name="Freeform 39"/>
            <p:cNvSpPr>
              <a:spLocks/>
            </p:cNvSpPr>
            <p:nvPr/>
          </p:nvSpPr>
          <p:spPr bwMode="auto">
            <a:xfrm>
              <a:off x="144" y="2904"/>
              <a:ext cx="2208" cy="408"/>
            </a:xfrm>
            <a:custGeom>
              <a:avLst/>
              <a:gdLst/>
              <a:ahLst/>
              <a:cxnLst>
                <a:cxn ang="0">
                  <a:pos x="68" y="0"/>
                </a:cxn>
                <a:cxn ang="0">
                  <a:pos x="54" y="2"/>
                </a:cxn>
                <a:cxn ang="0">
                  <a:pos x="42" y="6"/>
                </a:cxn>
                <a:cxn ang="0">
                  <a:pos x="30" y="12"/>
                </a:cxn>
                <a:cxn ang="0">
                  <a:pos x="20" y="20"/>
                </a:cxn>
                <a:cxn ang="0">
                  <a:pos x="12" y="30"/>
                </a:cxn>
                <a:cxn ang="0">
                  <a:pos x="6" y="42"/>
                </a:cxn>
                <a:cxn ang="0">
                  <a:pos x="2" y="54"/>
                </a:cxn>
                <a:cxn ang="0">
                  <a:pos x="0" y="68"/>
                </a:cxn>
                <a:cxn ang="0">
                  <a:pos x="0" y="340"/>
                </a:cxn>
                <a:cxn ang="0">
                  <a:pos x="2" y="354"/>
                </a:cxn>
                <a:cxn ang="0">
                  <a:pos x="6" y="366"/>
                </a:cxn>
                <a:cxn ang="0">
                  <a:pos x="12" y="378"/>
                </a:cxn>
                <a:cxn ang="0">
                  <a:pos x="20" y="388"/>
                </a:cxn>
                <a:cxn ang="0">
                  <a:pos x="30" y="396"/>
                </a:cxn>
                <a:cxn ang="0">
                  <a:pos x="42" y="402"/>
                </a:cxn>
                <a:cxn ang="0">
                  <a:pos x="54" y="406"/>
                </a:cxn>
                <a:cxn ang="0">
                  <a:pos x="68" y="408"/>
                </a:cxn>
                <a:cxn ang="0">
                  <a:pos x="2140" y="408"/>
                </a:cxn>
                <a:cxn ang="0">
                  <a:pos x="2154" y="406"/>
                </a:cxn>
                <a:cxn ang="0">
                  <a:pos x="2166" y="402"/>
                </a:cxn>
                <a:cxn ang="0">
                  <a:pos x="2178" y="396"/>
                </a:cxn>
                <a:cxn ang="0">
                  <a:pos x="2188" y="388"/>
                </a:cxn>
                <a:cxn ang="0">
                  <a:pos x="2196" y="378"/>
                </a:cxn>
                <a:cxn ang="0">
                  <a:pos x="2202" y="366"/>
                </a:cxn>
                <a:cxn ang="0">
                  <a:pos x="2206" y="354"/>
                </a:cxn>
                <a:cxn ang="0">
                  <a:pos x="2208" y="340"/>
                </a:cxn>
                <a:cxn ang="0">
                  <a:pos x="2208" y="68"/>
                </a:cxn>
                <a:cxn ang="0">
                  <a:pos x="2206" y="54"/>
                </a:cxn>
                <a:cxn ang="0">
                  <a:pos x="2202" y="42"/>
                </a:cxn>
                <a:cxn ang="0">
                  <a:pos x="2196" y="30"/>
                </a:cxn>
                <a:cxn ang="0">
                  <a:pos x="2188" y="20"/>
                </a:cxn>
                <a:cxn ang="0">
                  <a:pos x="2178" y="12"/>
                </a:cxn>
                <a:cxn ang="0">
                  <a:pos x="2166" y="6"/>
                </a:cxn>
                <a:cxn ang="0">
                  <a:pos x="2154" y="2"/>
                </a:cxn>
                <a:cxn ang="0">
                  <a:pos x="2140" y="0"/>
                </a:cxn>
                <a:cxn ang="0">
                  <a:pos x="68" y="0"/>
                </a:cxn>
              </a:cxnLst>
              <a:rect l="0" t="0" r="r" b="b"/>
              <a:pathLst>
                <a:path w="2208" h="408">
                  <a:moveTo>
                    <a:pt x="68" y="0"/>
                  </a:moveTo>
                  <a:lnTo>
                    <a:pt x="54" y="2"/>
                  </a:lnTo>
                  <a:lnTo>
                    <a:pt x="42" y="6"/>
                  </a:lnTo>
                  <a:lnTo>
                    <a:pt x="30" y="12"/>
                  </a:lnTo>
                  <a:lnTo>
                    <a:pt x="20" y="20"/>
                  </a:lnTo>
                  <a:lnTo>
                    <a:pt x="12" y="30"/>
                  </a:lnTo>
                  <a:lnTo>
                    <a:pt x="6" y="42"/>
                  </a:lnTo>
                  <a:lnTo>
                    <a:pt x="2" y="54"/>
                  </a:lnTo>
                  <a:lnTo>
                    <a:pt x="0" y="68"/>
                  </a:lnTo>
                  <a:lnTo>
                    <a:pt x="0" y="340"/>
                  </a:lnTo>
                  <a:lnTo>
                    <a:pt x="2" y="354"/>
                  </a:lnTo>
                  <a:lnTo>
                    <a:pt x="6" y="366"/>
                  </a:lnTo>
                  <a:lnTo>
                    <a:pt x="12" y="378"/>
                  </a:lnTo>
                  <a:lnTo>
                    <a:pt x="20" y="388"/>
                  </a:lnTo>
                  <a:lnTo>
                    <a:pt x="30" y="396"/>
                  </a:lnTo>
                  <a:lnTo>
                    <a:pt x="42" y="402"/>
                  </a:lnTo>
                  <a:lnTo>
                    <a:pt x="54" y="406"/>
                  </a:lnTo>
                  <a:lnTo>
                    <a:pt x="68" y="408"/>
                  </a:lnTo>
                  <a:lnTo>
                    <a:pt x="2140" y="408"/>
                  </a:lnTo>
                  <a:lnTo>
                    <a:pt x="2154" y="406"/>
                  </a:lnTo>
                  <a:lnTo>
                    <a:pt x="2166" y="402"/>
                  </a:lnTo>
                  <a:lnTo>
                    <a:pt x="2178" y="396"/>
                  </a:lnTo>
                  <a:lnTo>
                    <a:pt x="2188" y="388"/>
                  </a:lnTo>
                  <a:lnTo>
                    <a:pt x="2196" y="378"/>
                  </a:lnTo>
                  <a:lnTo>
                    <a:pt x="2202" y="366"/>
                  </a:lnTo>
                  <a:lnTo>
                    <a:pt x="2206" y="354"/>
                  </a:lnTo>
                  <a:lnTo>
                    <a:pt x="2208" y="340"/>
                  </a:lnTo>
                  <a:lnTo>
                    <a:pt x="2208" y="68"/>
                  </a:lnTo>
                  <a:lnTo>
                    <a:pt x="2206" y="54"/>
                  </a:lnTo>
                  <a:lnTo>
                    <a:pt x="2202" y="42"/>
                  </a:lnTo>
                  <a:lnTo>
                    <a:pt x="2196" y="30"/>
                  </a:lnTo>
                  <a:lnTo>
                    <a:pt x="2188" y="20"/>
                  </a:lnTo>
                  <a:lnTo>
                    <a:pt x="2178" y="12"/>
                  </a:lnTo>
                  <a:lnTo>
                    <a:pt x="2166" y="6"/>
                  </a:lnTo>
                  <a:lnTo>
                    <a:pt x="2154" y="2"/>
                  </a:lnTo>
                  <a:lnTo>
                    <a:pt x="2140" y="0"/>
                  </a:lnTo>
                  <a:lnTo>
                    <a:pt x="68" y="0"/>
                  </a:lnTo>
                  <a:close/>
                </a:path>
              </a:pathLst>
            </a:custGeom>
            <a:noFill/>
            <a:ln w="9525">
              <a:solidFill>
                <a:srgbClr val="66FF33"/>
              </a:solidFill>
              <a:prstDash val="solid"/>
              <a:round/>
              <a:headEnd/>
              <a:tailEnd/>
            </a:ln>
          </p:spPr>
          <p:txBody>
            <a:bodyPr/>
            <a:lstStyle/>
            <a:p>
              <a:endParaRPr lang="en-US"/>
            </a:p>
          </p:txBody>
        </p:sp>
      </p:grpSp>
      <p:grpSp>
        <p:nvGrpSpPr>
          <p:cNvPr id="6" name="Group 40"/>
          <p:cNvGrpSpPr>
            <a:grpSpLocks/>
          </p:cNvGrpSpPr>
          <p:nvPr/>
        </p:nvGrpSpPr>
        <p:grpSpPr bwMode="auto">
          <a:xfrm>
            <a:off x="228600" y="5410200"/>
            <a:ext cx="3508375" cy="533400"/>
            <a:chOff x="144" y="3408"/>
            <a:chExt cx="2210" cy="336"/>
          </a:xfrm>
        </p:grpSpPr>
        <p:sp>
          <p:nvSpPr>
            <p:cNvPr id="29737" name="Rectangle 41"/>
            <p:cNvSpPr>
              <a:spLocks noChangeArrowheads="1"/>
            </p:cNvSpPr>
            <p:nvPr/>
          </p:nvSpPr>
          <p:spPr bwMode="auto">
            <a:xfrm>
              <a:off x="144" y="3408"/>
              <a:ext cx="2210" cy="258"/>
            </a:xfrm>
            <a:prstGeom prst="rect">
              <a:avLst/>
            </a:prstGeom>
            <a:noFill/>
            <a:ln w="9525">
              <a:solidFill>
                <a:srgbClr val="FFFF00"/>
              </a:solidFill>
              <a:miter lim="800000"/>
              <a:headEnd/>
              <a:tailEnd/>
            </a:ln>
          </p:spPr>
          <p:txBody>
            <a:bodyPr/>
            <a:lstStyle/>
            <a:p>
              <a:endParaRPr lang="en-US"/>
            </a:p>
          </p:txBody>
        </p:sp>
        <p:sp>
          <p:nvSpPr>
            <p:cNvPr id="29738" name="Rectangle 42"/>
            <p:cNvSpPr>
              <a:spLocks noChangeArrowheads="1"/>
            </p:cNvSpPr>
            <p:nvPr/>
          </p:nvSpPr>
          <p:spPr bwMode="auto">
            <a:xfrm>
              <a:off x="206" y="3438"/>
              <a:ext cx="152" cy="192"/>
            </a:xfrm>
            <a:prstGeom prst="rect">
              <a:avLst/>
            </a:prstGeom>
            <a:noFill/>
            <a:ln w="9525">
              <a:noFill/>
              <a:miter lim="800000"/>
              <a:headEnd/>
              <a:tailEnd/>
            </a:ln>
          </p:spPr>
          <p:txBody>
            <a:bodyPr wrap="none" lIns="0" tIns="0" rIns="0" bIns="0">
              <a:spAutoFit/>
            </a:bodyPr>
            <a:lstStyle/>
            <a:p>
              <a:r>
                <a:rPr lang="en-US" sz="2000" b="1" i="1">
                  <a:solidFill>
                    <a:srgbClr val="000000"/>
                  </a:solidFill>
                </a:rPr>
                <a:t>5.</a:t>
              </a:r>
              <a:endParaRPr lang="en-US">
                <a:solidFill>
                  <a:srgbClr val="000000"/>
                </a:solidFill>
                <a:latin typeface="Times New Roman" pitchFamily="18" charset="0"/>
              </a:endParaRPr>
            </a:p>
          </p:txBody>
        </p:sp>
        <p:sp>
          <p:nvSpPr>
            <p:cNvPr id="29739" name="Rectangle 43"/>
            <p:cNvSpPr>
              <a:spLocks noChangeArrowheads="1"/>
            </p:cNvSpPr>
            <p:nvPr/>
          </p:nvSpPr>
          <p:spPr bwMode="auto">
            <a:xfrm>
              <a:off x="494" y="3438"/>
              <a:ext cx="1327" cy="192"/>
            </a:xfrm>
            <a:prstGeom prst="rect">
              <a:avLst/>
            </a:prstGeom>
            <a:noFill/>
            <a:ln w="9525">
              <a:noFill/>
              <a:miter lim="800000"/>
              <a:headEnd/>
              <a:tailEnd/>
            </a:ln>
          </p:spPr>
          <p:txBody>
            <a:bodyPr wrap="none" lIns="0" tIns="0" rIns="0" bIns="0">
              <a:spAutoFit/>
            </a:bodyPr>
            <a:lstStyle/>
            <a:p>
              <a:r>
                <a:rPr lang="en-US" sz="2000" b="1" i="1">
                  <a:solidFill>
                    <a:srgbClr val="000000"/>
                  </a:solidFill>
                </a:rPr>
                <a:t>Characterization</a:t>
              </a:r>
              <a:endParaRPr lang="en-US">
                <a:solidFill>
                  <a:srgbClr val="000000"/>
                </a:solidFill>
                <a:latin typeface="Times New Roman" pitchFamily="18" charset="0"/>
              </a:endParaRPr>
            </a:p>
          </p:txBody>
        </p:sp>
        <p:sp>
          <p:nvSpPr>
            <p:cNvPr id="29740" name="Freeform 44"/>
            <p:cNvSpPr>
              <a:spLocks/>
            </p:cNvSpPr>
            <p:nvPr/>
          </p:nvSpPr>
          <p:spPr bwMode="auto">
            <a:xfrm>
              <a:off x="144" y="3408"/>
              <a:ext cx="2208" cy="336"/>
            </a:xfrm>
            <a:custGeom>
              <a:avLst/>
              <a:gdLst/>
              <a:ahLst/>
              <a:cxnLst>
                <a:cxn ang="0">
                  <a:pos x="56" y="0"/>
                </a:cxn>
                <a:cxn ang="0">
                  <a:pos x="46" y="2"/>
                </a:cxn>
                <a:cxn ang="0">
                  <a:pos x="34" y="4"/>
                </a:cxn>
                <a:cxn ang="0">
                  <a:pos x="16" y="16"/>
                </a:cxn>
                <a:cxn ang="0">
                  <a:pos x="4" y="34"/>
                </a:cxn>
                <a:cxn ang="0">
                  <a:pos x="2" y="46"/>
                </a:cxn>
                <a:cxn ang="0">
                  <a:pos x="0" y="56"/>
                </a:cxn>
                <a:cxn ang="0">
                  <a:pos x="0" y="280"/>
                </a:cxn>
                <a:cxn ang="0">
                  <a:pos x="2" y="292"/>
                </a:cxn>
                <a:cxn ang="0">
                  <a:pos x="4" y="302"/>
                </a:cxn>
                <a:cxn ang="0">
                  <a:pos x="16" y="320"/>
                </a:cxn>
                <a:cxn ang="0">
                  <a:pos x="34" y="332"/>
                </a:cxn>
                <a:cxn ang="0">
                  <a:pos x="46" y="334"/>
                </a:cxn>
                <a:cxn ang="0">
                  <a:pos x="56" y="336"/>
                </a:cxn>
                <a:cxn ang="0">
                  <a:pos x="2152" y="336"/>
                </a:cxn>
                <a:cxn ang="0">
                  <a:pos x="2164" y="334"/>
                </a:cxn>
                <a:cxn ang="0">
                  <a:pos x="2174" y="332"/>
                </a:cxn>
                <a:cxn ang="0">
                  <a:pos x="2192" y="320"/>
                </a:cxn>
                <a:cxn ang="0">
                  <a:pos x="2204" y="302"/>
                </a:cxn>
                <a:cxn ang="0">
                  <a:pos x="2206" y="292"/>
                </a:cxn>
                <a:cxn ang="0">
                  <a:pos x="2208" y="280"/>
                </a:cxn>
                <a:cxn ang="0">
                  <a:pos x="2208" y="56"/>
                </a:cxn>
                <a:cxn ang="0">
                  <a:pos x="2206" y="46"/>
                </a:cxn>
                <a:cxn ang="0">
                  <a:pos x="2204" y="34"/>
                </a:cxn>
                <a:cxn ang="0">
                  <a:pos x="2192" y="16"/>
                </a:cxn>
                <a:cxn ang="0">
                  <a:pos x="2174" y="4"/>
                </a:cxn>
                <a:cxn ang="0">
                  <a:pos x="2164" y="2"/>
                </a:cxn>
                <a:cxn ang="0">
                  <a:pos x="2152" y="0"/>
                </a:cxn>
                <a:cxn ang="0">
                  <a:pos x="56" y="0"/>
                </a:cxn>
              </a:cxnLst>
              <a:rect l="0" t="0" r="r" b="b"/>
              <a:pathLst>
                <a:path w="2208" h="336">
                  <a:moveTo>
                    <a:pt x="56" y="0"/>
                  </a:moveTo>
                  <a:lnTo>
                    <a:pt x="46" y="2"/>
                  </a:lnTo>
                  <a:lnTo>
                    <a:pt x="34" y="4"/>
                  </a:lnTo>
                  <a:lnTo>
                    <a:pt x="16" y="16"/>
                  </a:lnTo>
                  <a:lnTo>
                    <a:pt x="4" y="34"/>
                  </a:lnTo>
                  <a:lnTo>
                    <a:pt x="2" y="46"/>
                  </a:lnTo>
                  <a:lnTo>
                    <a:pt x="0" y="56"/>
                  </a:lnTo>
                  <a:lnTo>
                    <a:pt x="0" y="280"/>
                  </a:lnTo>
                  <a:lnTo>
                    <a:pt x="2" y="292"/>
                  </a:lnTo>
                  <a:lnTo>
                    <a:pt x="4" y="302"/>
                  </a:lnTo>
                  <a:lnTo>
                    <a:pt x="16" y="320"/>
                  </a:lnTo>
                  <a:lnTo>
                    <a:pt x="34" y="332"/>
                  </a:lnTo>
                  <a:lnTo>
                    <a:pt x="46" y="334"/>
                  </a:lnTo>
                  <a:lnTo>
                    <a:pt x="56" y="336"/>
                  </a:lnTo>
                  <a:lnTo>
                    <a:pt x="2152" y="336"/>
                  </a:lnTo>
                  <a:lnTo>
                    <a:pt x="2164" y="334"/>
                  </a:lnTo>
                  <a:lnTo>
                    <a:pt x="2174" y="332"/>
                  </a:lnTo>
                  <a:lnTo>
                    <a:pt x="2192" y="320"/>
                  </a:lnTo>
                  <a:lnTo>
                    <a:pt x="2204" y="302"/>
                  </a:lnTo>
                  <a:lnTo>
                    <a:pt x="2206" y="292"/>
                  </a:lnTo>
                  <a:lnTo>
                    <a:pt x="2208" y="280"/>
                  </a:lnTo>
                  <a:lnTo>
                    <a:pt x="2208" y="56"/>
                  </a:lnTo>
                  <a:lnTo>
                    <a:pt x="2206" y="46"/>
                  </a:lnTo>
                  <a:lnTo>
                    <a:pt x="2204" y="34"/>
                  </a:lnTo>
                  <a:lnTo>
                    <a:pt x="2192" y="16"/>
                  </a:lnTo>
                  <a:lnTo>
                    <a:pt x="2174" y="4"/>
                  </a:lnTo>
                  <a:lnTo>
                    <a:pt x="2164" y="2"/>
                  </a:lnTo>
                  <a:lnTo>
                    <a:pt x="2152" y="0"/>
                  </a:lnTo>
                  <a:lnTo>
                    <a:pt x="56" y="0"/>
                  </a:lnTo>
                  <a:close/>
                </a:path>
              </a:pathLst>
            </a:custGeom>
            <a:noFill/>
            <a:ln w="9525">
              <a:solidFill>
                <a:srgbClr val="FFFF00"/>
              </a:solidFill>
              <a:prstDash val="solid"/>
              <a:round/>
              <a:headEnd/>
              <a:tailEnd/>
            </a:ln>
          </p:spPr>
          <p:txBody>
            <a:bodyPr/>
            <a:lstStyle/>
            <a:p>
              <a:endParaRPr lang="en-US"/>
            </a:p>
          </p:txBody>
        </p:sp>
      </p:grpSp>
      <p:sp>
        <p:nvSpPr>
          <p:cNvPr id="29741" name="Rectangle 45"/>
          <p:cNvSpPr>
            <a:spLocks noChangeArrowheads="1"/>
          </p:cNvSpPr>
          <p:nvPr/>
        </p:nvSpPr>
        <p:spPr bwMode="auto">
          <a:xfrm>
            <a:off x="4343400" y="2667000"/>
            <a:ext cx="4422775" cy="349250"/>
          </a:xfrm>
          <a:prstGeom prst="rect">
            <a:avLst/>
          </a:prstGeom>
          <a:noFill/>
          <a:ln w="9525">
            <a:solidFill>
              <a:srgbClr val="FFFFFF"/>
            </a:solidFill>
            <a:miter lim="800000"/>
            <a:headEnd/>
            <a:tailEnd/>
          </a:ln>
        </p:spPr>
        <p:txBody>
          <a:bodyPr/>
          <a:lstStyle/>
          <a:p>
            <a:endParaRPr lang="en-US"/>
          </a:p>
        </p:txBody>
      </p:sp>
      <p:sp>
        <p:nvSpPr>
          <p:cNvPr id="29742" name="Rectangle 46"/>
          <p:cNvSpPr>
            <a:spLocks noChangeArrowheads="1"/>
          </p:cNvSpPr>
          <p:nvPr/>
        </p:nvSpPr>
        <p:spPr bwMode="auto">
          <a:xfrm>
            <a:off x="4441825" y="2717800"/>
            <a:ext cx="42513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Memberi tanggapan , Aktif berpartisipasi </a:t>
            </a:r>
            <a:endParaRPr lang="en-US">
              <a:solidFill>
                <a:srgbClr val="000000"/>
              </a:solidFill>
              <a:latin typeface="Times New Roman" pitchFamily="18" charset="0"/>
            </a:endParaRPr>
          </a:p>
        </p:txBody>
      </p:sp>
      <p:sp>
        <p:nvSpPr>
          <p:cNvPr id="29743" name="Rectangle 47"/>
          <p:cNvSpPr>
            <a:spLocks noChangeArrowheads="1"/>
          </p:cNvSpPr>
          <p:nvPr/>
        </p:nvSpPr>
        <p:spPr bwMode="auto">
          <a:xfrm>
            <a:off x="4343400" y="3276600"/>
            <a:ext cx="4422775" cy="787400"/>
          </a:xfrm>
          <a:prstGeom prst="rect">
            <a:avLst/>
          </a:prstGeom>
          <a:noFill/>
          <a:ln w="9525">
            <a:solidFill>
              <a:srgbClr val="FFFFFF"/>
            </a:solidFill>
            <a:miter lim="800000"/>
            <a:headEnd/>
            <a:tailEnd/>
          </a:ln>
        </p:spPr>
        <p:txBody>
          <a:bodyPr/>
          <a:lstStyle/>
          <a:p>
            <a:endParaRPr lang="en-US"/>
          </a:p>
        </p:txBody>
      </p:sp>
      <p:sp>
        <p:nvSpPr>
          <p:cNvPr id="29744" name="Rectangle 48"/>
          <p:cNvSpPr>
            <a:spLocks noChangeArrowheads="1"/>
          </p:cNvSpPr>
          <p:nvPr/>
        </p:nvSpPr>
        <p:spPr bwMode="auto">
          <a:xfrm>
            <a:off x="4441825" y="3244850"/>
            <a:ext cx="151765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Menerima nilai</a:t>
            </a:r>
            <a:endParaRPr lang="en-US">
              <a:solidFill>
                <a:srgbClr val="000000"/>
              </a:solidFill>
              <a:latin typeface="Times New Roman" pitchFamily="18" charset="0"/>
            </a:endParaRPr>
          </a:p>
        </p:txBody>
      </p:sp>
      <p:sp>
        <p:nvSpPr>
          <p:cNvPr id="29745" name="Rectangle 49"/>
          <p:cNvSpPr>
            <a:spLocks noChangeArrowheads="1"/>
          </p:cNvSpPr>
          <p:nvPr/>
        </p:nvSpPr>
        <p:spPr bwMode="auto">
          <a:xfrm>
            <a:off x="5956300" y="3244850"/>
            <a:ext cx="87313"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46" name="Rectangle 50"/>
          <p:cNvSpPr>
            <a:spLocks noChangeArrowheads="1"/>
          </p:cNvSpPr>
          <p:nvPr/>
        </p:nvSpPr>
        <p:spPr bwMode="auto">
          <a:xfrm>
            <a:off x="6045200" y="3244850"/>
            <a:ext cx="43815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nilai</a:t>
            </a:r>
            <a:endParaRPr lang="en-US">
              <a:solidFill>
                <a:srgbClr val="000000"/>
              </a:solidFill>
              <a:latin typeface="Times New Roman" pitchFamily="18" charset="0"/>
            </a:endParaRPr>
          </a:p>
        </p:txBody>
      </p:sp>
      <p:sp>
        <p:nvSpPr>
          <p:cNvPr id="29747" name="Rectangle 51"/>
          <p:cNvSpPr>
            <a:spLocks noChangeArrowheads="1"/>
          </p:cNvSpPr>
          <p:nvPr/>
        </p:nvSpPr>
        <p:spPr bwMode="auto">
          <a:xfrm>
            <a:off x="6483350" y="3244850"/>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48" name="Rectangle 52"/>
          <p:cNvSpPr>
            <a:spLocks noChangeArrowheads="1"/>
          </p:cNvSpPr>
          <p:nvPr/>
        </p:nvSpPr>
        <p:spPr bwMode="auto">
          <a:xfrm>
            <a:off x="6600825" y="3244850"/>
            <a:ext cx="66040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a:t>
            </a:r>
            <a:endParaRPr lang="en-US">
              <a:solidFill>
                <a:srgbClr val="000000"/>
              </a:solidFill>
              <a:latin typeface="Times New Roman" pitchFamily="18" charset="0"/>
            </a:endParaRPr>
          </a:p>
        </p:txBody>
      </p:sp>
      <p:sp>
        <p:nvSpPr>
          <p:cNvPr id="29749" name="Rectangle 53"/>
          <p:cNvSpPr>
            <a:spLocks noChangeArrowheads="1"/>
          </p:cNvSpPr>
          <p:nvPr/>
        </p:nvSpPr>
        <p:spPr bwMode="auto">
          <a:xfrm>
            <a:off x="7261225" y="3244850"/>
            <a:ext cx="6350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50" name="Rectangle 54"/>
          <p:cNvSpPr>
            <a:spLocks noChangeArrowheads="1"/>
          </p:cNvSpPr>
          <p:nvPr/>
        </p:nvSpPr>
        <p:spPr bwMode="auto">
          <a:xfrm>
            <a:off x="4441825" y="3514725"/>
            <a:ext cx="17557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Taat kepada nilai</a:t>
            </a:r>
            <a:endParaRPr lang="en-US">
              <a:solidFill>
                <a:srgbClr val="000000"/>
              </a:solidFill>
              <a:latin typeface="Times New Roman" pitchFamily="18" charset="0"/>
            </a:endParaRPr>
          </a:p>
        </p:txBody>
      </p:sp>
      <p:sp>
        <p:nvSpPr>
          <p:cNvPr id="29751" name="Rectangle 55"/>
          <p:cNvSpPr>
            <a:spLocks noChangeArrowheads="1"/>
          </p:cNvSpPr>
          <p:nvPr/>
        </p:nvSpPr>
        <p:spPr bwMode="auto">
          <a:xfrm>
            <a:off x="6194425" y="3514725"/>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52" name="Rectangle 56"/>
          <p:cNvSpPr>
            <a:spLocks noChangeArrowheads="1"/>
          </p:cNvSpPr>
          <p:nvPr/>
        </p:nvSpPr>
        <p:spPr bwMode="auto">
          <a:xfrm>
            <a:off x="6311900" y="3514725"/>
            <a:ext cx="660400"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a:t>
            </a:r>
            <a:endParaRPr lang="en-US">
              <a:solidFill>
                <a:srgbClr val="000000"/>
              </a:solidFill>
              <a:latin typeface="Times New Roman" pitchFamily="18" charset="0"/>
            </a:endParaRPr>
          </a:p>
        </p:txBody>
      </p:sp>
      <p:sp>
        <p:nvSpPr>
          <p:cNvPr id="29753" name="Rectangle 57"/>
          <p:cNvSpPr>
            <a:spLocks noChangeArrowheads="1"/>
          </p:cNvSpPr>
          <p:nvPr/>
        </p:nvSpPr>
        <p:spPr bwMode="auto">
          <a:xfrm>
            <a:off x="4441825" y="3781425"/>
            <a:ext cx="2278063"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Memegang teguh nilai</a:t>
            </a:r>
            <a:endParaRPr lang="en-US">
              <a:solidFill>
                <a:srgbClr val="000000"/>
              </a:solidFill>
              <a:latin typeface="Times New Roman" pitchFamily="18" charset="0"/>
            </a:endParaRPr>
          </a:p>
        </p:txBody>
      </p:sp>
      <p:sp>
        <p:nvSpPr>
          <p:cNvPr id="29754" name="Rectangle 58"/>
          <p:cNvSpPr>
            <a:spLocks noChangeArrowheads="1"/>
          </p:cNvSpPr>
          <p:nvPr/>
        </p:nvSpPr>
        <p:spPr bwMode="auto">
          <a:xfrm>
            <a:off x="6718300" y="3781425"/>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55" name="Rectangle 59"/>
          <p:cNvSpPr>
            <a:spLocks noChangeArrowheads="1"/>
          </p:cNvSpPr>
          <p:nvPr/>
        </p:nvSpPr>
        <p:spPr bwMode="auto">
          <a:xfrm>
            <a:off x="6835775" y="3781425"/>
            <a:ext cx="7207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 </a:t>
            </a:r>
            <a:endParaRPr lang="en-US">
              <a:solidFill>
                <a:srgbClr val="000000"/>
              </a:solidFill>
              <a:latin typeface="Times New Roman" pitchFamily="18" charset="0"/>
            </a:endParaRPr>
          </a:p>
        </p:txBody>
      </p:sp>
      <p:sp>
        <p:nvSpPr>
          <p:cNvPr id="29756" name="Rectangle 60"/>
          <p:cNvSpPr>
            <a:spLocks noChangeArrowheads="1"/>
          </p:cNvSpPr>
          <p:nvPr/>
        </p:nvSpPr>
        <p:spPr bwMode="auto">
          <a:xfrm>
            <a:off x="4343400" y="4229100"/>
            <a:ext cx="4422775" cy="965200"/>
          </a:xfrm>
          <a:prstGeom prst="rect">
            <a:avLst/>
          </a:prstGeom>
          <a:noFill/>
          <a:ln w="9525">
            <a:solidFill>
              <a:srgbClr val="FFFFFF"/>
            </a:solidFill>
            <a:miter lim="800000"/>
            <a:headEnd/>
            <a:tailEnd/>
          </a:ln>
        </p:spPr>
        <p:txBody>
          <a:bodyPr/>
          <a:lstStyle/>
          <a:p>
            <a:endParaRPr lang="en-US"/>
          </a:p>
        </p:txBody>
      </p:sp>
      <p:sp>
        <p:nvSpPr>
          <p:cNvPr id="29757" name="Rectangle 61"/>
          <p:cNvSpPr>
            <a:spLocks noChangeArrowheads="1"/>
          </p:cNvSpPr>
          <p:nvPr/>
        </p:nvSpPr>
        <p:spPr bwMode="auto">
          <a:xfrm>
            <a:off x="4441825" y="4235450"/>
            <a:ext cx="23558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Menghubungkan nilai</a:t>
            </a:r>
            <a:endParaRPr lang="en-US">
              <a:solidFill>
                <a:srgbClr val="000000"/>
              </a:solidFill>
              <a:latin typeface="Times New Roman" pitchFamily="18" charset="0"/>
            </a:endParaRPr>
          </a:p>
        </p:txBody>
      </p:sp>
      <p:sp>
        <p:nvSpPr>
          <p:cNvPr id="29758" name="Rectangle 62"/>
          <p:cNvSpPr>
            <a:spLocks noChangeArrowheads="1"/>
          </p:cNvSpPr>
          <p:nvPr/>
        </p:nvSpPr>
        <p:spPr bwMode="auto">
          <a:xfrm>
            <a:off x="6797675" y="4235450"/>
            <a:ext cx="730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59" name="Rectangle 63"/>
          <p:cNvSpPr>
            <a:spLocks noChangeArrowheads="1"/>
          </p:cNvSpPr>
          <p:nvPr/>
        </p:nvSpPr>
        <p:spPr bwMode="auto">
          <a:xfrm>
            <a:off x="6870700" y="4235450"/>
            <a:ext cx="6953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norma</a:t>
            </a:r>
            <a:endParaRPr lang="en-US">
              <a:solidFill>
                <a:srgbClr val="000000"/>
              </a:solidFill>
              <a:latin typeface="Times New Roman" pitchFamily="18" charset="0"/>
            </a:endParaRPr>
          </a:p>
        </p:txBody>
      </p:sp>
      <p:sp>
        <p:nvSpPr>
          <p:cNvPr id="29760" name="Rectangle 64"/>
          <p:cNvSpPr>
            <a:spLocks noChangeArrowheads="1"/>
          </p:cNvSpPr>
          <p:nvPr/>
        </p:nvSpPr>
        <p:spPr bwMode="auto">
          <a:xfrm>
            <a:off x="7635875" y="4235450"/>
            <a:ext cx="5937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yang </a:t>
            </a:r>
            <a:endParaRPr lang="en-US">
              <a:solidFill>
                <a:srgbClr val="000000"/>
              </a:solidFill>
              <a:latin typeface="Times New Roman" pitchFamily="18" charset="0"/>
            </a:endParaRPr>
          </a:p>
        </p:txBody>
      </p:sp>
      <p:sp>
        <p:nvSpPr>
          <p:cNvPr id="29761" name="Rectangle 65"/>
          <p:cNvSpPr>
            <a:spLocks noChangeArrowheads="1"/>
          </p:cNvSpPr>
          <p:nvPr/>
        </p:nvSpPr>
        <p:spPr bwMode="auto">
          <a:xfrm>
            <a:off x="4441825" y="4419600"/>
            <a:ext cx="174942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telah dianutnya</a:t>
            </a:r>
            <a:endParaRPr lang="en-US">
              <a:solidFill>
                <a:srgbClr val="000000"/>
              </a:solidFill>
              <a:latin typeface="Times New Roman" pitchFamily="18" charset="0"/>
            </a:endParaRPr>
          </a:p>
        </p:txBody>
      </p:sp>
      <p:sp>
        <p:nvSpPr>
          <p:cNvPr id="29762" name="Rectangle 66"/>
          <p:cNvSpPr>
            <a:spLocks noChangeArrowheads="1"/>
          </p:cNvSpPr>
          <p:nvPr/>
        </p:nvSpPr>
        <p:spPr bwMode="auto">
          <a:xfrm>
            <a:off x="6194425" y="4419600"/>
            <a:ext cx="698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63" name="Rectangle 67"/>
          <p:cNvSpPr>
            <a:spLocks noChangeArrowheads="1"/>
          </p:cNvSpPr>
          <p:nvPr/>
        </p:nvSpPr>
        <p:spPr bwMode="auto">
          <a:xfrm>
            <a:off x="4441825" y="4727575"/>
            <a:ext cx="2522538"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Mengintegarsikan nilai</a:t>
            </a:r>
            <a:endParaRPr lang="en-US">
              <a:solidFill>
                <a:srgbClr val="000000"/>
              </a:solidFill>
              <a:latin typeface="Times New Roman" pitchFamily="18" charset="0"/>
            </a:endParaRPr>
          </a:p>
        </p:txBody>
      </p:sp>
      <p:sp>
        <p:nvSpPr>
          <p:cNvPr id="29764" name="Rectangle 68"/>
          <p:cNvSpPr>
            <a:spLocks noChangeArrowheads="1"/>
          </p:cNvSpPr>
          <p:nvPr/>
        </p:nvSpPr>
        <p:spPr bwMode="auto">
          <a:xfrm>
            <a:off x="6965950" y="4727575"/>
            <a:ext cx="698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65" name="Rectangle 69"/>
          <p:cNvSpPr>
            <a:spLocks noChangeArrowheads="1"/>
          </p:cNvSpPr>
          <p:nvPr/>
        </p:nvSpPr>
        <p:spPr bwMode="auto">
          <a:xfrm>
            <a:off x="7035800" y="4727575"/>
            <a:ext cx="76517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norma </a:t>
            </a:r>
            <a:endParaRPr lang="en-US">
              <a:solidFill>
                <a:srgbClr val="000000"/>
              </a:solidFill>
              <a:latin typeface="Times New Roman" pitchFamily="18" charset="0"/>
            </a:endParaRPr>
          </a:p>
        </p:txBody>
      </p:sp>
      <p:sp>
        <p:nvSpPr>
          <p:cNvPr id="29766" name="Rectangle 70"/>
          <p:cNvSpPr>
            <a:spLocks noChangeArrowheads="1"/>
          </p:cNvSpPr>
          <p:nvPr/>
        </p:nvSpPr>
        <p:spPr bwMode="auto">
          <a:xfrm>
            <a:off x="4441825" y="4911725"/>
            <a:ext cx="3589338"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kedalam kebiasaan hidup sehari</a:t>
            </a:r>
            <a:endParaRPr lang="en-US">
              <a:solidFill>
                <a:srgbClr val="000000"/>
              </a:solidFill>
              <a:latin typeface="Times New Roman" pitchFamily="18" charset="0"/>
            </a:endParaRPr>
          </a:p>
        </p:txBody>
      </p:sp>
      <p:sp>
        <p:nvSpPr>
          <p:cNvPr id="29767" name="Rectangle 71"/>
          <p:cNvSpPr>
            <a:spLocks noChangeArrowheads="1"/>
          </p:cNvSpPr>
          <p:nvPr/>
        </p:nvSpPr>
        <p:spPr bwMode="auto">
          <a:xfrm>
            <a:off x="8032750" y="4911725"/>
            <a:ext cx="5715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a:t>
            </a:r>
            <a:endParaRPr lang="en-US">
              <a:solidFill>
                <a:srgbClr val="000000"/>
              </a:solidFill>
              <a:latin typeface="Times New Roman" pitchFamily="18" charset="0"/>
            </a:endParaRPr>
          </a:p>
        </p:txBody>
      </p:sp>
      <p:sp>
        <p:nvSpPr>
          <p:cNvPr id="29768" name="Rectangle 72"/>
          <p:cNvSpPr>
            <a:spLocks noChangeArrowheads="1"/>
          </p:cNvSpPr>
          <p:nvPr/>
        </p:nvSpPr>
        <p:spPr bwMode="auto">
          <a:xfrm>
            <a:off x="8089900" y="4911725"/>
            <a:ext cx="460375"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hari</a:t>
            </a:r>
            <a:endParaRPr lang="en-US">
              <a:solidFill>
                <a:srgbClr val="000000"/>
              </a:solidFill>
              <a:latin typeface="Times New Roman" pitchFamily="18" charset="0"/>
            </a:endParaRPr>
          </a:p>
        </p:txBody>
      </p:sp>
      <p:sp>
        <p:nvSpPr>
          <p:cNvPr id="29769" name="Rectangle 73"/>
          <p:cNvSpPr>
            <a:spLocks noChangeArrowheads="1"/>
          </p:cNvSpPr>
          <p:nvPr/>
        </p:nvSpPr>
        <p:spPr bwMode="auto">
          <a:xfrm>
            <a:off x="8550275" y="4911725"/>
            <a:ext cx="139700" cy="244475"/>
          </a:xfrm>
          <a:prstGeom prst="rect">
            <a:avLst/>
          </a:prstGeom>
          <a:noFill/>
          <a:ln w="9525">
            <a:noFill/>
            <a:miter lim="800000"/>
            <a:headEnd/>
            <a:tailEnd/>
          </a:ln>
        </p:spPr>
        <p:txBody>
          <a:bodyPr wrap="none" lIns="0" tIns="0" rIns="0" bIns="0">
            <a:spAutoFit/>
          </a:bodyPr>
          <a:lstStyle/>
          <a:p>
            <a:r>
              <a:rPr lang="en-US" sz="1600" b="1" i="1">
                <a:solidFill>
                  <a:srgbClr val="000000"/>
                </a:solidFill>
                <a:latin typeface="Bookman Old Style" pitchFamily="18" charset="0"/>
              </a:rPr>
              <a:t>. </a:t>
            </a:r>
            <a:endParaRPr lang="en-US">
              <a:solidFill>
                <a:srgbClr val="000000"/>
              </a:solidFill>
              <a:latin typeface="Times New Roman" pitchFamily="18" charset="0"/>
            </a:endParaRPr>
          </a:p>
        </p:txBody>
      </p:sp>
      <p:sp>
        <p:nvSpPr>
          <p:cNvPr id="29770" name="Rectangle 74"/>
          <p:cNvSpPr>
            <a:spLocks noChangeArrowheads="1"/>
          </p:cNvSpPr>
          <p:nvPr/>
        </p:nvSpPr>
        <p:spPr bwMode="auto">
          <a:xfrm>
            <a:off x="4343400" y="5467350"/>
            <a:ext cx="4422775" cy="654050"/>
          </a:xfrm>
          <a:prstGeom prst="rect">
            <a:avLst/>
          </a:prstGeom>
          <a:noFill/>
          <a:ln w="9525">
            <a:solidFill>
              <a:srgbClr val="FFFFFF"/>
            </a:solidFill>
            <a:miter lim="800000"/>
            <a:headEnd/>
            <a:tailEnd/>
          </a:ln>
        </p:spPr>
        <p:txBody>
          <a:bodyPr/>
          <a:lstStyle/>
          <a:p>
            <a:endParaRPr lang="en-US"/>
          </a:p>
        </p:txBody>
      </p:sp>
      <p:sp>
        <p:nvSpPr>
          <p:cNvPr id="29771" name="Rectangle 75"/>
          <p:cNvSpPr>
            <a:spLocks noChangeArrowheads="1"/>
          </p:cNvSpPr>
          <p:nvPr/>
        </p:nvSpPr>
        <p:spPr bwMode="auto">
          <a:xfrm>
            <a:off x="4441825" y="5518150"/>
            <a:ext cx="168592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Internailasi nilai</a:t>
            </a:r>
            <a:endParaRPr lang="en-US">
              <a:solidFill>
                <a:srgbClr val="000000"/>
              </a:solidFill>
              <a:latin typeface="Times New Roman" pitchFamily="18" charset="0"/>
            </a:endParaRPr>
          </a:p>
        </p:txBody>
      </p:sp>
      <p:sp>
        <p:nvSpPr>
          <p:cNvPr id="29772" name="Rectangle 76"/>
          <p:cNvSpPr>
            <a:spLocks noChangeArrowheads="1"/>
          </p:cNvSpPr>
          <p:nvPr/>
        </p:nvSpPr>
        <p:spPr bwMode="auto">
          <a:xfrm>
            <a:off x="6124575" y="5518150"/>
            <a:ext cx="117475"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a:t>
            </a:r>
            <a:endParaRPr lang="en-US">
              <a:solidFill>
                <a:srgbClr val="000000"/>
              </a:solidFill>
              <a:latin typeface="Times New Roman" pitchFamily="18" charset="0"/>
            </a:endParaRPr>
          </a:p>
        </p:txBody>
      </p:sp>
      <p:sp>
        <p:nvSpPr>
          <p:cNvPr id="29773" name="Rectangle 77"/>
          <p:cNvSpPr>
            <a:spLocks noChangeArrowheads="1"/>
          </p:cNvSpPr>
          <p:nvPr/>
        </p:nvSpPr>
        <p:spPr bwMode="auto">
          <a:xfrm>
            <a:off x="6242050" y="5518150"/>
            <a:ext cx="2109788"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norma menjadi pola </a:t>
            </a:r>
            <a:endParaRPr lang="en-US">
              <a:solidFill>
                <a:srgbClr val="000000"/>
              </a:solidFill>
              <a:latin typeface="Times New Roman" pitchFamily="18" charset="0"/>
            </a:endParaRPr>
          </a:p>
        </p:txBody>
      </p:sp>
      <p:sp>
        <p:nvSpPr>
          <p:cNvPr id="29774" name="Rectangle 78"/>
          <p:cNvSpPr>
            <a:spLocks noChangeArrowheads="1"/>
          </p:cNvSpPr>
          <p:nvPr/>
        </p:nvSpPr>
        <p:spPr bwMode="auto">
          <a:xfrm>
            <a:off x="4441825" y="5810250"/>
            <a:ext cx="579438" cy="244475"/>
          </a:xfrm>
          <a:prstGeom prst="rect">
            <a:avLst/>
          </a:prstGeom>
          <a:noFill/>
          <a:ln w="9525">
            <a:noFill/>
            <a:miter lim="800000"/>
            <a:headEnd/>
            <a:tailEnd/>
          </a:ln>
        </p:spPr>
        <p:txBody>
          <a:bodyPr wrap="none" lIns="0" tIns="0" rIns="0" bIns="0">
            <a:spAutoFit/>
          </a:bodyPr>
          <a:lstStyle/>
          <a:p>
            <a:r>
              <a:rPr lang="en-US" sz="1600" b="1" i="1">
                <a:solidFill>
                  <a:srgbClr val="000000"/>
                </a:solidFill>
              </a:rPr>
              <a:t>hidup</a:t>
            </a:r>
            <a:endParaRPr lang="en-US">
              <a:solidFill>
                <a:srgbClr val="000000"/>
              </a:solidFill>
              <a:latin typeface="Times New Roman" pitchFamily="18" charset="0"/>
            </a:endParaRPr>
          </a:p>
        </p:txBody>
      </p:sp>
      <p:sp>
        <p:nvSpPr>
          <p:cNvPr id="29797" name="Rectangle 101"/>
          <p:cNvSpPr>
            <a:spLocks noGrp="1" noChangeArrowheads="1"/>
          </p:cNvSpPr>
          <p:nvPr>
            <p:ph type="title"/>
          </p:nvPr>
        </p:nvSpPr>
        <p:spPr>
          <a:xfrm>
            <a:off x="317500" y="538163"/>
            <a:ext cx="8637588" cy="946150"/>
          </a:xfrm>
        </p:spPr>
        <p:txBody>
          <a:bodyPr/>
          <a:lstStyle/>
          <a:p>
            <a:r>
              <a:rPr lang="en-US" sz="2800" b="1">
                <a:solidFill>
                  <a:srgbClr val="000000"/>
                </a:solidFill>
              </a:rPr>
              <a:t>Tahapan Pengembangan dari domain Afektif</a:t>
            </a:r>
            <a:br>
              <a:rPr lang="en-US" sz="2800" b="1">
                <a:solidFill>
                  <a:srgbClr val="000000"/>
                </a:solidFill>
              </a:rPr>
            </a:br>
            <a:endParaRPr lang="en-US" sz="2800" b="1">
              <a:solidFill>
                <a:srgbClr val="0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Bobot</a:t>
            </a:r>
            <a:r>
              <a:rPr lang="en-US" dirty="0" smtClean="0"/>
              <a:t> </a:t>
            </a:r>
            <a:r>
              <a:rPr lang="en-US" dirty="0" err="1" smtClean="0"/>
              <a:t>Relatif</a:t>
            </a:r>
            <a:endParaRPr lang="en-US" dirty="0"/>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990600"/>
                <a:gridCol w="3124200"/>
                <a:gridCol w="2057400"/>
                <a:gridCol w="2057400"/>
              </a:tblGrid>
              <a:tr h="370840">
                <a:tc>
                  <a:txBody>
                    <a:bodyPr/>
                    <a:lstStyle/>
                    <a:p>
                      <a:endParaRPr lang="en-US" sz="5400" dirty="0"/>
                    </a:p>
                  </a:txBody>
                  <a:tcPr/>
                </a:tc>
                <a:tc>
                  <a:txBody>
                    <a:bodyPr/>
                    <a:lstStyle/>
                    <a:p>
                      <a:pPr algn="ctr"/>
                      <a:r>
                        <a:rPr lang="en-US" sz="4800" dirty="0" err="1" smtClean="0"/>
                        <a:t>taksonomi</a:t>
                      </a:r>
                      <a:endParaRPr lang="en-US" sz="4800" dirty="0"/>
                    </a:p>
                  </a:txBody>
                  <a:tcPr/>
                </a:tc>
                <a:tc>
                  <a:txBody>
                    <a:bodyPr/>
                    <a:lstStyle/>
                    <a:p>
                      <a:r>
                        <a:rPr lang="en-US" sz="4400" dirty="0" err="1" smtClean="0"/>
                        <a:t>Gradasi</a:t>
                      </a:r>
                      <a:endParaRPr lang="en-US" sz="4800" dirty="0"/>
                    </a:p>
                  </a:txBody>
                  <a:tcPr/>
                </a:tc>
                <a:tc>
                  <a:txBody>
                    <a:bodyPr/>
                    <a:lstStyle/>
                    <a:p>
                      <a:r>
                        <a:rPr lang="en-US" sz="5400" dirty="0" err="1" smtClean="0"/>
                        <a:t>Relatif</a:t>
                      </a:r>
                      <a:endParaRPr lang="en-US" sz="5400" dirty="0"/>
                    </a:p>
                  </a:txBody>
                  <a:tcPr/>
                </a:tc>
              </a:tr>
              <a:tr h="370840">
                <a:tc>
                  <a:txBody>
                    <a:bodyPr/>
                    <a:lstStyle/>
                    <a:p>
                      <a:pPr algn="ctr"/>
                      <a:r>
                        <a:rPr lang="en-US" sz="5400" dirty="0" smtClean="0"/>
                        <a:t>1</a:t>
                      </a:r>
                      <a:endParaRPr lang="en-US" sz="5400" dirty="0"/>
                    </a:p>
                  </a:txBody>
                  <a:tcPr/>
                </a:tc>
                <a:tc>
                  <a:txBody>
                    <a:bodyPr/>
                    <a:lstStyle/>
                    <a:p>
                      <a:r>
                        <a:rPr lang="en-US" sz="5400" dirty="0" err="1" smtClean="0"/>
                        <a:t>Tahu</a:t>
                      </a:r>
                      <a:endParaRPr lang="en-US" sz="5400" dirty="0"/>
                    </a:p>
                  </a:txBody>
                  <a:tcPr/>
                </a:tc>
                <a:tc>
                  <a:txBody>
                    <a:bodyPr/>
                    <a:lstStyle/>
                    <a:p>
                      <a:r>
                        <a:rPr lang="en-US" sz="4800" dirty="0" err="1" smtClean="0"/>
                        <a:t>satu</a:t>
                      </a:r>
                      <a:endParaRPr lang="en-US" sz="4800" dirty="0"/>
                    </a:p>
                  </a:txBody>
                  <a:tcPr/>
                </a:tc>
                <a:tc>
                  <a:txBody>
                    <a:bodyPr/>
                    <a:lstStyle/>
                    <a:p>
                      <a:r>
                        <a:rPr lang="en-US" sz="5400" dirty="0" smtClean="0"/>
                        <a:t>1</a:t>
                      </a:r>
                      <a:endParaRPr lang="en-US" sz="5400" dirty="0"/>
                    </a:p>
                  </a:txBody>
                  <a:tcPr/>
                </a:tc>
              </a:tr>
              <a:tr h="370840">
                <a:tc>
                  <a:txBody>
                    <a:bodyPr/>
                    <a:lstStyle/>
                    <a:p>
                      <a:pPr algn="ctr"/>
                      <a:r>
                        <a:rPr lang="en-US" sz="5400" dirty="0" smtClean="0"/>
                        <a:t>2</a:t>
                      </a:r>
                      <a:endParaRPr lang="en-US" sz="5400" dirty="0"/>
                    </a:p>
                  </a:txBody>
                  <a:tcPr/>
                </a:tc>
                <a:tc>
                  <a:txBody>
                    <a:bodyPr/>
                    <a:lstStyle/>
                    <a:p>
                      <a:r>
                        <a:rPr lang="en-US" sz="5400" dirty="0" err="1" smtClean="0"/>
                        <a:t>Paham</a:t>
                      </a:r>
                      <a:endParaRPr lang="en-US" sz="5400" dirty="0"/>
                    </a:p>
                  </a:txBody>
                  <a:tcPr/>
                </a:tc>
                <a:tc>
                  <a:txBody>
                    <a:bodyPr/>
                    <a:lstStyle/>
                    <a:p>
                      <a:r>
                        <a:rPr lang="en-US" sz="5400" dirty="0" err="1" smtClean="0"/>
                        <a:t>dua</a:t>
                      </a:r>
                      <a:endParaRPr lang="en-US" sz="5400" dirty="0"/>
                    </a:p>
                  </a:txBody>
                  <a:tcPr/>
                </a:tc>
                <a:tc>
                  <a:txBody>
                    <a:bodyPr/>
                    <a:lstStyle/>
                    <a:p>
                      <a:r>
                        <a:rPr lang="en-US" sz="5400" dirty="0" smtClean="0"/>
                        <a:t>2, 3</a:t>
                      </a:r>
                      <a:endParaRPr lang="en-US" sz="5400" dirty="0"/>
                    </a:p>
                  </a:txBody>
                  <a:tcPr/>
                </a:tc>
              </a:tr>
              <a:tr h="370840">
                <a:tc>
                  <a:txBody>
                    <a:bodyPr/>
                    <a:lstStyle/>
                    <a:p>
                      <a:pPr algn="ctr"/>
                      <a:r>
                        <a:rPr lang="en-US" sz="5400" dirty="0" smtClean="0"/>
                        <a:t>3</a:t>
                      </a:r>
                      <a:endParaRPr lang="en-US" sz="5400" dirty="0"/>
                    </a:p>
                  </a:txBody>
                  <a:tcPr/>
                </a:tc>
                <a:tc>
                  <a:txBody>
                    <a:bodyPr/>
                    <a:lstStyle/>
                    <a:p>
                      <a:r>
                        <a:rPr lang="en-US" sz="5400" dirty="0" err="1" smtClean="0"/>
                        <a:t>Aplikasi</a:t>
                      </a:r>
                      <a:endParaRPr lang="en-US" sz="5400" dirty="0"/>
                    </a:p>
                  </a:txBody>
                  <a:tcPr/>
                </a:tc>
                <a:tc>
                  <a:txBody>
                    <a:bodyPr/>
                    <a:lstStyle/>
                    <a:p>
                      <a:r>
                        <a:rPr lang="en-US" sz="5400" dirty="0" err="1" smtClean="0"/>
                        <a:t>empat</a:t>
                      </a:r>
                      <a:endParaRPr lang="en-US" sz="5400" dirty="0"/>
                    </a:p>
                  </a:txBody>
                  <a:tcPr/>
                </a:tc>
                <a:tc>
                  <a:txBody>
                    <a:bodyPr/>
                    <a:lstStyle/>
                    <a:p>
                      <a:r>
                        <a:rPr lang="en-US" sz="4800" dirty="0" smtClean="0"/>
                        <a:t>4,5,6,7</a:t>
                      </a:r>
                      <a:endParaRPr lang="en-US" sz="5400" dirty="0"/>
                    </a:p>
                  </a:txBody>
                  <a:tcPr/>
                </a:tc>
              </a:tr>
              <a:tr h="370840">
                <a:tc>
                  <a:txBody>
                    <a:bodyPr/>
                    <a:lstStyle/>
                    <a:p>
                      <a:pPr algn="ctr"/>
                      <a:r>
                        <a:rPr lang="en-US" sz="5400" dirty="0" smtClean="0"/>
                        <a:t>4</a:t>
                      </a:r>
                      <a:endParaRPr lang="en-US" sz="5400" dirty="0"/>
                    </a:p>
                  </a:txBody>
                  <a:tcPr/>
                </a:tc>
                <a:tc>
                  <a:txBody>
                    <a:bodyPr/>
                    <a:lstStyle/>
                    <a:p>
                      <a:r>
                        <a:rPr lang="en-US" sz="5400" dirty="0" err="1" smtClean="0"/>
                        <a:t>Analisis</a:t>
                      </a:r>
                      <a:endParaRPr lang="en-US" sz="5400" dirty="0"/>
                    </a:p>
                  </a:txBody>
                  <a:tcPr/>
                </a:tc>
                <a:tc>
                  <a:txBody>
                    <a:bodyPr/>
                    <a:lstStyle/>
                    <a:p>
                      <a:r>
                        <a:rPr lang="en-US" sz="5400" dirty="0" err="1" smtClean="0"/>
                        <a:t>tiga</a:t>
                      </a:r>
                      <a:endParaRPr lang="en-US" sz="5400" dirty="0"/>
                    </a:p>
                  </a:txBody>
                  <a:tcPr/>
                </a:tc>
                <a:tc>
                  <a:txBody>
                    <a:bodyPr/>
                    <a:lstStyle/>
                    <a:p>
                      <a:r>
                        <a:rPr lang="en-US" sz="5400" dirty="0" smtClean="0"/>
                        <a:t>8,9,10</a:t>
                      </a:r>
                      <a:endParaRPr lang="en-US" sz="5400" dirty="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042" name="Group 538"/>
          <p:cNvGraphicFramePr>
            <a:graphicFrameLocks noGrp="1"/>
          </p:cNvGraphicFramePr>
          <p:nvPr>
            <p:extLst>
              <p:ext uri="{D42A27DB-BD31-4B8C-83A1-F6EECF244321}">
                <p14:modId xmlns:p14="http://schemas.microsoft.com/office/powerpoint/2010/main" xmlns="" val="2566271860"/>
              </p:ext>
            </p:extLst>
          </p:nvPr>
        </p:nvGraphicFramePr>
        <p:xfrm>
          <a:off x="381000" y="2076450"/>
          <a:ext cx="8534400" cy="4298061"/>
        </p:xfrm>
        <a:graphic>
          <a:graphicData uri="http://schemas.openxmlformats.org/drawingml/2006/table">
            <a:tbl>
              <a:tblPr>
                <a:effectLst>
                  <a:outerShdw blurRad="50800" dist="38100" dir="2700000" algn="tl" rotWithShape="0">
                    <a:prstClr val="black">
                      <a:alpha val="40000"/>
                    </a:prstClr>
                  </a:outerShdw>
                </a:effectLst>
                <a:tableStyleId>{3C2FFA5D-87B4-456A-9821-1D502468CF0F}</a:tableStyleId>
              </a:tblPr>
              <a:tblGrid>
                <a:gridCol w="990600"/>
                <a:gridCol w="2286000"/>
                <a:gridCol w="2057400"/>
                <a:gridCol w="1981200"/>
                <a:gridCol w="1219200"/>
              </a:tblGrid>
              <a:tr h="1123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(1)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Hari</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ke</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(jam)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bg1"/>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BAHAN KAJIAN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a:t>
                      </a: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materi</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ajar) </a:t>
                      </a:r>
                      <a:endParaRPr kumimoji="0" lang="en-US" sz="1600" b="1" i="0" u="none" strike="noStrike" cap="none" normalizeH="0" baseline="0" dirty="0" smtClean="0">
                        <a:ln>
                          <a:noFill/>
                        </a:ln>
                        <a:solidFill>
                          <a:srgbClr val="FFFF00"/>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BENTUK PEMBELA JARAN </a:t>
                      </a:r>
                      <a:endParaRPr kumimoji="0" lang="en-US" sz="1600" b="1" i="0" u="none" strike="noStrike" cap="none" normalizeH="0" baseline="0" dirty="0" smtClean="0">
                        <a:ln>
                          <a:noFill/>
                        </a:ln>
                        <a:solidFill>
                          <a:srgbClr val="F7F063"/>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INDIKATOR</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KELULUSAN</a:t>
                      </a:r>
                      <a:endParaRPr kumimoji="0" lang="en-US" sz="1600" b="1" i="0" u="none" strike="noStrike" cap="none" normalizeH="0" baseline="0" dirty="0" smtClean="0">
                        <a:ln>
                          <a:noFill/>
                        </a:ln>
                        <a:solidFill>
                          <a:srgbClr val="99FF99"/>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BOBOT</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r>
                        <a:rPr kumimoji="0" lang="en-US" sz="1600" u="none" strike="noStrike" cap="none" normalizeH="0" baseline="0" dirty="0" err="1" smtClean="0">
                          <a:ln>
                            <a:noFill/>
                          </a:ln>
                          <a:effectLst>
                            <a:glow rad="63500">
                              <a:schemeClr val="accent3">
                                <a:satMod val="175000"/>
                                <a:alpha val="40000"/>
                              </a:schemeClr>
                            </a:glow>
                            <a:outerShdw blurRad="38100" dist="38100" dir="2700000" algn="tl">
                              <a:srgbClr val="000000"/>
                            </a:outerShdw>
                          </a:effectLst>
                        </a:rPr>
                        <a:t>NILAI</a:t>
                      </a:r>
                      <a:r>
                        <a:rPr kumimoji="0" lang="en-US" sz="1600" u="none" strike="noStrike" cap="none" normalizeH="0" baseline="0" dirty="0" smtClean="0">
                          <a:ln>
                            <a:noFill/>
                          </a:ln>
                          <a:effectLst>
                            <a:glow rad="63500">
                              <a:schemeClr val="accent3">
                                <a:satMod val="175000"/>
                                <a:alpha val="40000"/>
                              </a:schemeClr>
                            </a:glow>
                            <a:outerShdw blurRad="38100" dist="38100" dir="2700000" algn="tl">
                              <a:srgbClr val="000000"/>
                            </a:outerShdw>
                          </a:effectLst>
                        </a:rPr>
                        <a:t> </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rgbClr val="F7F063"/>
                        </a:solidFill>
                        <a:effectLst>
                          <a:glow rad="63500">
                            <a:schemeClr val="accent3">
                              <a:satMod val="175000"/>
                              <a:alpha val="40000"/>
                            </a:schemeClr>
                          </a:glow>
                          <a:outerShdw blurRad="38100" dist="38100" dir="2700000" algn="tl">
                            <a:srgbClr val="000000"/>
                          </a:outerShdw>
                        </a:effectLst>
                        <a:latin typeface="Arial Narrow" pitchFamily="34" charset="0"/>
                      </a:endParaRPr>
                    </a:p>
                  </a:txBody>
                  <a:tcPr horzOverflow="overflow">
                    <a:solidFill>
                      <a:schemeClr val="accent4">
                        <a:lumMod val="40000"/>
                        <a:lumOff val="60000"/>
                      </a:schemeClr>
                    </a:solidFill>
                  </a:tcPr>
                </a:tc>
              </a:tr>
              <a:tr h="536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rgbClr val="9900CC"/>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r>
              <a:tr h="536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rgbClr val="990000"/>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rgbClr val="990000"/>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9900CC"/>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990000"/>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990000"/>
                        </a:solidFill>
                        <a:effectLst>
                          <a:glow rad="63500">
                            <a:schemeClr val="accent3">
                              <a:satMod val="175000"/>
                              <a:alpha val="40000"/>
                            </a:schemeClr>
                          </a:glow>
                        </a:effectLst>
                        <a:latin typeface="Arial Black" pitchFamily="34" charset="0"/>
                      </a:endParaRPr>
                    </a:p>
                  </a:txBody>
                  <a:tcPr anchor="ctr" horzOverflow="overflow"/>
                </a:tc>
              </a:tr>
              <a:tr h="536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dirty="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accent2"/>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accent2"/>
                        </a:solidFill>
                        <a:effectLst>
                          <a:glow rad="63500">
                            <a:schemeClr val="accent3">
                              <a:satMod val="175000"/>
                              <a:alpha val="40000"/>
                            </a:schemeClr>
                          </a:glow>
                        </a:effectLst>
                        <a:latin typeface="Arial Black" pitchFamily="34" charset="0"/>
                      </a:endParaRPr>
                    </a:p>
                  </a:txBody>
                  <a:tcPr anchor="ctr" horzOverflow="overflow"/>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id-ID"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glow rad="63500">
                            <a:schemeClr val="accent3">
                              <a:satMod val="175000"/>
                              <a:alpha val="40000"/>
                            </a:schemeClr>
                          </a:glow>
                        </a:effectLst>
                        <a:latin typeface="Arial Narrow"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glow rad="63500">
                            <a:schemeClr val="accent3">
                              <a:satMod val="175000"/>
                              <a:alpha val="40000"/>
                            </a:schemeClr>
                          </a:glow>
                        </a:effectLst>
                        <a:latin typeface="Arial Black" pitchFamily="34" charset="0"/>
                      </a:endParaRPr>
                    </a:p>
                  </a:txBody>
                  <a:tcPr anchor="ctr" horzOverflow="overflow"/>
                </a:tc>
              </a:tr>
            </a:tbl>
          </a:graphicData>
        </a:graphic>
      </p:graphicFrame>
      <p:sp>
        <p:nvSpPr>
          <p:cNvPr id="21584" name="Text Box 80"/>
          <p:cNvSpPr txBox="1">
            <a:spLocks noChangeArrowheads="1"/>
          </p:cNvSpPr>
          <p:nvPr/>
        </p:nvSpPr>
        <p:spPr bwMode="auto">
          <a:xfrm>
            <a:off x="1066800" y="214313"/>
            <a:ext cx="7010400" cy="830997"/>
          </a:xfrm>
          <a:prstGeom prst="rect">
            <a:avLst/>
          </a:prstGeom>
          <a:noFill/>
          <a:ln w="9525">
            <a:noFill/>
            <a:miter lim="800000"/>
            <a:headEnd/>
            <a:tailEnd/>
          </a:ln>
          <a:effectLst/>
        </p:spPr>
        <p:txBody>
          <a:bodyPr>
            <a:spAutoFit/>
          </a:bodyPr>
          <a:lstStyle/>
          <a:p>
            <a:pPr algn="ctr" fontAlgn="base">
              <a:spcBef>
                <a:spcPct val="50000"/>
              </a:spcBef>
              <a:spcAft>
                <a:spcPct val="0"/>
              </a:spcAft>
              <a:defRPr/>
            </a:pPr>
            <a:r>
              <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rPr>
              <a:t>RENCANA </a:t>
            </a: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rPr>
              <a:t>PEMBELAJARAN PELATIHAN/KURSUS </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Black" pitchFamily="34" charset="0"/>
            </a:endParaRPr>
          </a:p>
        </p:txBody>
      </p:sp>
      <p:sp>
        <p:nvSpPr>
          <p:cNvPr id="32829" name="Text Box 81"/>
          <p:cNvSpPr txBox="1">
            <a:spLocks noChangeArrowheads="1"/>
          </p:cNvSpPr>
          <p:nvPr/>
        </p:nvSpPr>
        <p:spPr bwMode="auto">
          <a:xfrm>
            <a:off x="381000" y="1066800"/>
            <a:ext cx="8534400" cy="707886"/>
          </a:xfrm>
          <a:prstGeom prst="rect">
            <a:avLst/>
          </a:prstGeom>
          <a:solidFill>
            <a:schemeClr val="accent3">
              <a:lumMod val="40000"/>
              <a:lumOff val="60000"/>
            </a:schemeClr>
          </a:solidFill>
          <a:ln>
            <a:headEnd/>
            <a:tailEnd/>
          </a:ln>
        </p:spPr>
        <p:style>
          <a:lnRef idx="2">
            <a:schemeClr val="accent1"/>
          </a:lnRef>
          <a:fillRef idx="1">
            <a:schemeClr val="lt1"/>
          </a:fillRef>
          <a:effectRef idx="0">
            <a:schemeClr val="accent1"/>
          </a:effectRef>
          <a:fontRef idx="minor">
            <a:schemeClr val="dk1"/>
          </a:fontRef>
        </p:style>
        <p:txBody>
          <a:bodyPr>
            <a:spAutoFit/>
          </a:bodyPr>
          <a:lstStyle/>
          <a:p>
            <a:pPr defTabSz="688975" eaLnBrk="0" fontAlgn="base" hangingPunct="0">
              <a:spcAft>
                <a:spcPct val="0"/>
              </a:spcAft>
              <a:tabLst>
                <a:tab pos="1603375" algn="l"/>
              </a:tabLst>
            </a:pPr>
            <a:r>
              <a:rPr lang="en-US" sz="20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Kursus</a:t>
            </a: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 .……………………………..  </a:t>
            </a:r>
          </a:p>
          <a:p>
            <a:pPr defTabSz="688975" eaLnBrk="0" fontAlgn="base" hangingPunct="0">
              <a:spcAft>
                <a:spcPct val="0"/>
              </a:spcAft>
              <a:tabLst>
                <a:tab pos="1603375" algn="l"/>
              </a:tabLst>
            </a:pPr>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Mata </a:t>
            </a:r>
            <a:r>
              <a:rPr lang="en-US" sz="2000"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Pelajaran</a:t>
            </a:r>
            <a:r>
              <a:rPr lang="en-US" sz="2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2000" b="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modul    </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 </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Waktu</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a:t>
            </a:r>
            <a:r>
              <a:rPr lang="en-US"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Instruktur</a:t>
            </a: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a:t>
            </a: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xmlns="" val="216059603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21" name="Group 169"/>
          <p:cNvGraphicFramePr>
            <a:graphicFrameLocks noGrp="1"/>
          </p:cNvGraphicFramePr>
          <p:nvPr/>
        </p:nvGraphicFramePr>
        <p:xfrm>
          <a:off x="304800" y="923925"/>
          <a:ext cx="8534400" cy="5553076"/>
        </p:xfrm>
        <a:graphic>
          <a:graphicData uri="http://schemas.openxmlformats.org/drawingml/2006/table">
            <a:tbl>
              <a:tblPr>
                <a:tableStyleId>{3C2FFA5D-87B4-456A-9821-1D502468CF0F}</a:tableStyleId>
              </a:tblPr>
              <a:tblGrid>
                <a:gridCol w="914400"/>
                <a:gridCol w="1676400"/>
                <a:gridCol w="5943600"/>
              </a:tblGrid>
              <a:tr h="80300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outerShdw blurRad="38100" dist="38100" dir="2700000" algn="tl">
                              <a:srgbClr val="000000"/>
                            </a:outerShdw>
                          </a:effectLst>
                        </a:rPr>
                        <a:t>NOMOR KOLOM</a:t>
                      </a:r>
                      <a:endParaRPr kumimoji="0" lang="en-US" sz="1400" b="1"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outerShdw blurRad="38100" dist="38100" dir="2700000" algn="tl">
                              <a:srgbClr val="000000"/>
                            </a:outerShdw>
                          </a:effectLst>
                        </a:rPr>
                        <a:t>JUDUL KOLOM</a:t>
                      </a:r>
                      <a:endParaRPr kumimoji="0" lang="en-US" sz="1600" b="1" i="0" u="none" strike="noStrike" cap="none" normalizeH="0" baseline="0" dirty="0" smtClean="0">
                        <a:ln>
                          <a:noFill/>
                        </a:ln>
                        <a:solidFill>
                          <a:srgbClr val="FFFF00"/>
                        </a:solidFill>
                        <a:effectLst>
                          <a:outerShdw blurRad="38100" dist="38100" dir="2700000" algn="tl">
                            <a:srgbClr val="000000"/>
                          </a:outerShdw>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outerShdw blurRad="38100" dist="38100" dir="2700000" algn="tl">
                              <a:srgbClr val="000000"/>
                            </a:outerShdw>
                          </a:effectLst>
                        </a:rPr>
                        <a:t>PENJELASAN PENGISIAN</a:t>
                      </a:r>
                      <a:endParaRPr kumimoji="0" lang="en-US" sz="1600" b="1" i="0" u="none" strike="noStrike" cap="none" normalizeH="0" baseline="0" smtClean="0">
                        <a:ln>
                          <a:noFill/>
                        </a:ln>
                        <a:solidFill>
                          <a:srgbClr val="FFFF00"/>
                        </a:solidFill>
                        <a:effectLst>
                          <a:outerShdw blurRad="38100" dist="38100" dir="2700000" algn="tl">
                            <a:srgbClr val="000000"/>
                          </a:outerShdw>
                        </a:effectLst>
                        <a:latin typeface="Arial" charset="0"/>
                      </a:endParaRPr>
                    </a:p>
                  </a:txBody>
                  <a:tcPr anchor="ctr" horzOverflow="overflow"/>
                </a:tc>
              </a:tr>
              <a:tr h="6794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1</a:t>
                      </a:r>
                      <a:endParaRPr kumimoji="0" lang="en-US" sz="16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MINGGU  KE</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Menunjukan kapan suatu kegiatan dilaksanakan, yakni mulai minggu ke 1 sampai ke 16 (satu semester )(bisa 1/2/3/4 mingguan).</a:t>
                      </a:r>
                      <a:endParaRPr kumimoji="0" lang="en-US" sz="1400" b="1" i="0" u="none" strike="noStrike" cap="none" normalizeH="0" baseline="0" smtClean="0">
                        <a:ln>
                          <a:noFill/>
                        </a:ln>
                        <a:solidFill>
                          <a:schemeClr val="tx1"/>
                        </a:solidFill>
                        <a:effectLst/>
                        <a:latin typeface="Arial" charset="0"/>
                      </a:endParaRPr>
                    </a:p>
                  </a:txBody>
                  <a:tcPr horzOverflow="overflow"/>
                </a:tc>
              </a:tr>
              <a:tr h="68911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2</a:t>
                      </a:r>
                      <a:endParaRPr kumimoji="0" lang="en-US" sz="16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BAHAN KAJIAN (materi ajar)</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Bisa diisi pokok bahasan / sub pokok bahasan, atau topik bahasan. (dengan asumsi tersedia diktat/modul ajar untuk setiap pokok bahasan)</a:t>
                      </a:r>
                      <a:endParaRPr kumimoji="0" lang="en-US" sz="1400" b="0" i="0" u="none" strike="noStrike" cap="none" normalizeH="0" baseline="0" smtClean="0">
                        <a:ln>
                          <a:noFill/>
                        </a:ln>
                        <a:solidFill>
                          <a:schemeClr val="tx1"/>
                        </a:solidFill>
                        <a:effectLst/>
                        <a:latin typeface="Arial" charset="0"/>
                      </a:endParaRPr>
                    </a:p>
                  </a:txBody>
                  <a:tcPr horzOverflow="overflow"/>
                </a:tc>
              </a:tr>
              <a:tr h="127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3</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BENTUK                PEMBELAJARAN </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bisa berupa : ceramah, diskusi, presentasi tugas, seminar, simulasi, responsi, praktikum, latihan, kuliah lapang, praktek bengkel, survai lapangan, bermain peran,atau gabungan berbagai bentuk. Penetapan bentuk pembelajaran didasarkan pada keniscayaan bahwa kemampuan yang diharapkan diatas akan tercapai dengan bentuk/ model pembelajaran tersebut.</a:t>
                      </a:r>
                      <a:endParaRPr kumimoji="0" lang="en-US" sz="1400" b="0" i="0" u="none" strike="noStrike" cap="none" normalizeH="0" baseline="0" smtClean="0">
                        <a:ln>
                          <a:noFill/>
                        </a:ln>
                        <a:solidFill>
                          <a:schemeClr val="tx1"/>
                        </a:solidFill>
                        <a:effectLst/>
                        <a:latin typeface="Arial" charset="0"/>
                      </a:endParaRPr>
                    </a:p>
                  </a:txBody>
                  <a:tcPr horzOverflow="overflow"/>
                </a:tc>
              </a:tr>
              <a:tr h="127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4</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KRITERIA      PENILAIAN (indikator) </a:t>
                      </a:r>
                      <a:endParaRPr kumimoji="0" lang="en-US" sz="1400" b="1" i="0" u="none" strike="noStrike" cap="none" normalizeH="0" baseline="0" smtClean="0">
                        <a:ln>
                          <a:noFill/>
                        </a:ln>
                        <a:solidFill>
                          <a:schemeClr val="tx1"/>
                        </a:solidFill>
                        <a:effectLst/>
                        <a:latin typeface="Arial Narrow" pitchFamily="34"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smtClean="0">
                          <a:ln>
                            <a:noFill/>
                          </a:ln>
                          <a:effectLst/>
                        </a:rPr>
                        <a:t>berisi : indikator yang dapat menunjukan pencapaian kemampuan yang dicanangkan, atau unsur kemampuan yang dinilai (bisa kualitatif  misal ketepatan analisis, kerapian sajian, Kreatifitas ide, kemampuan komunikasi, juga bisa juga yang kuantitatif : banyaknya kutipan acuan / unsur yang dibahas, kebenaran hitungan).</a:t>
                      </a:r>
                      <a:endParaRPr kumimoji="0" lang="en-US" sz="1400" b="0" i="0" u="none" strike="noStrike" cap="none" normalizeH="0" baseline="0" smtClean="0">
                        <a:ln>
                          <a:noFill/>
                        </a:ln>
                        <a:solidFill>
                          <a:schemeClr val="tx1"/>
                        </a:solidFill>
                        <a:effectLst/>
                        <a:latin typeface="Arial" charset="0"/>
                      </a:endParaRPr>
                    </a:p>
                  </a:txBody>
                  <a:tcPr horzOverflow="overflow"/>
                </a:tc>
              </a:tr>
              <a:tr h="8242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5</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smtClean="0">
                          <a:ln>
                            <a:noFill/>
                          </a:ln>
                          <a:effectLst/>
                        </a:rPr>
                        <a:t>BOBOT NILAI </a:t>
                      </a:r>
                      <a:endParaRPr kumimoji="0" lang="en-US" sz="1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0" fontAlgn="base" latinLnBrk="0" hangingPunct="0">
                        <a:lnSpc>
                          <a:spcPct val="90000"/>
                        </a:lnSpc>
                        <a:spcBef>
                          <a:spcPct val="30000"/>
                        </a:spcBef>
                        <a:spcAft>
                          <a:spcPct val="0"/>
                        </a:spcAft>
                        <a:buClrTx/>
                        <a:buSzTx/>
                        <a:buFontTx/>
                        <a:buNone/>
                        <a:tabLst/>
                      </a:pPr>
                      <a:r>
                        <a:rPr kumimoji="0" lang="en-US" sz="1400" u="none" strike="noStrike" cap="none" normalizeH="0" baseline="0" dirty="0" err="1" smtClean="0">
                          <a:ln>
                            <a:noFill/>
                          </a:ln>
                          <a:effectLst/>
                        </a:rPr>
                        <a:t>disesuaikan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dengan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waktu</a:t>
                      </a:r>
                      <a:r>
                        <a:rPr kumimoji="0" lang="en-US" sz="1400" u="none" strike="noStrike" cap="none" normalizeH="0" baseline="0" dirty="0" smtClean="0">
                          <a:ln>
                            <a:noFill/>
                          </a:ln>
                          <a:effectLst/>
                        </a:rPr>
                        <a:t> yang </a:t>
                      </a:r>
                      <a:r>
                        <a:rPr kumimoji="0" lang="en-US" sz="1400" u="none" strike="noStrike" cap="none" normalizeH="0" baseline="0" dirty="0" err="1" smtClean="0">
                          <a:ln>
                            <a:noFill/>
                          </a:ln>
                          <a:effectLst/>
                        </a:rPr>
                        <a:t>digunakan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untuk</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membahas</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atau</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mengerjakan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tugas</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atau</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besarnya</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sumbangan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suatu</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kemampuan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terhadap</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pencapaian</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kompetensi</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mata</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kuliah</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ini</a:t>
                      </a: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23722" name="Rectangle 170"/>
          <p:cNvSpPr>
            <a:spLocks noGrp="1" noChangeArrowheads="1"/>
          </p:cNvSpPr>
          <p:nvPr>
            <p:ph type="title"/>
          </p:nvPr>
        </p:nvSpPr>
        <p:spPr>
          <a:xfrm>
            <a:off x="304800" y="142875"/>
            <a:ext cx="8534400" cy="695325"/>
          </a:xfrm>
          <a:noFill/>
        </p:spPr>
        <p:txBody>
          <a:bodyPr>
            <a:scene3d>
              <a:camera prst="orthographicFront"/>
              <a:lightRig rig="balanced" dir="t">
                <a:rot lat="0" lon="0" rev="2100000"/>
              </a:lightRig>
            </a:scene3d>
            <a:sp3d extrusionH="57150" prstMaterial="metal">
              <a:bevelT w="38100" h="25400"/>
              <a:contourClr>
                <a:schemeClr val="bg2"/>
              </a:contourClr>
            </a:sp3d>
          </a:bodyPr>
          <a:lstStyle/>
          <a:p>
            <a:pPr eaLnBrk="1" hangingPunct="1">
              <a:defRPr/>
            </a:pPr>
            <a:r>
              <a:rPr lang="en-US" sz="2000" b="1" dirty="0" smtClean="0">
                <a:ln w="50800"/>
                <a:solidFill>
                  <a:schemeClr val="accent6">
                    <a:lumMod val="75000"/>
                  </a:schemeClr>
                </a:solidFill>
                <a:latin typeface="Arial Black" pitchFamily="34" charset="0"/>
              </a:rPr>
              <a:t>CARA MENGISI RENCANA PEMBELAJARAN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Documents and Settings\Mursid\My Documents\Bluetooth Exchange Folder\success-failure1.jpeg"/>
          <p:cNvPicPr>
            <a:picLocks noChangeAspect="1" noChangeArrowheads="1"/>
          </p:cNvPicPr>
          <p:nvPr/>
        </p:nvPicPr>
        <p:blipFill>
          <a:blip r:embed="rId3" cstate="print"/>
          <a:srcRect/>
          <a:stretch>
            <a:fillRect/>
          </a:stretch>
        </p:blipFill>
        <p:spPr bwMode="auto">
          <a:xfrm>
            <a:off x="523875" y="738188"/>
            <a:ext cx="8096250" cy="538162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ight Triangle 72"/>
          <p:cNvSpPr/>
          <p:nvPr/>
        </p:nvSpPr>
        <p:spPr>
          <a:xfrm rot="2748091">
            <a:off x="2993345" y="2163751"/>
            <a:ext cx="3392051" cy="3290581"/>
          </a:xfrm>
          <a:prstGeom prst="rtTriangle">
            <a:avLst/>
          </a:prstGeom>
          <a:solidFill>
            <a:srgbClr val="D4CF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160" name="Rectangle 159"/>
          <p:cNvSpPr/>
          <p:nvPr/>
        </p:nvSpPr>
        <p:spPr>
          <a:xfrm rot="2828434">
            <a:off x="4262521" y="2372966"/>
            <a:ext cx="3387625" cy="320332"/>
          </a:xfrm>
          <a:prstGeom prst="rect">
            <a:avLst/>
          </a:prstGeom>
          <a:solidFill>
            <a:srgbClr val="F4EAA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rPr>
              <a:t>  </a:t>
            </a:r>
            <a:endParaRPr lang="en-US" sz="1600">
              <a:solidFill>
                <a:schemeClr val="tx1"/>
              </a:solidFill>
            </a:endParaRPr>
          </a:p>
        </p:txBody>
      </p:sp>
      <p:sp>
        <p:nvSpPr>
          <p:cNvPr id="74" name="Right Triangle 73"/>
          <p:cNvSpPr/>
          <p:nvPr/>
        </p:nvSpPr>
        <p:spPr>
          <a:xfrm rot="13600400">
            <a:off x="2929809" y="2189160"/>
            <a:ext cx="3436781" cy="3241680"/>
          </a:xfrm>
          <a:prstGeom prst="rtTriangle">
            <a:avLst/>
          </a:prstGeom>
          <a:solidFill>
            <a:srgbClr val="FCF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9"/>
          <p:cNvGrpSpPr/>
          <p:nvPr/>
        </p:nvGrpSpPr>
        <p:grpSpPr>
          <a:xfrm>
            <a:off x="4467280" y="1515932"/>
            <a:ext cx="375812" cy="4606406"/>
            <a:chOff x="3659797" y="1437765"/>
            <a:chExt cx="394600" cy="4606406"/>
          </a:xfrm>
          <a:solidFill>
            <a:srgbClr val="FF9933"/>
          </a:solidFill>
        </p:grpSpPr>
        <p:sp>
          <p:nvSpPr>
            <p:cNvPr id="2" name="Rectangle 1"/>
            <p:cNvSpPr/>
            <p:nvPr/>
          </p:nvSpPr>
          <p:spPr>
            <a:xfrm rot="2721465">
              <a:off x="3674118" y="1443193"/>
              <a:ext cx="376826" cy="365969"/>
            </a:xfrm>
            <a:prstGeom prst="rect">
              <a:avLst/>
            </a:prstGeom>
            <a:solidFill>
              <a:srgbClr val="FFE389"/>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721465">
              <a:off x="3654369" y="1971995"/>
              <a:ext cx="376826" cy="365969"/>
            </a:xfrm>
            <a:prstGeom prst="rect">
              <a:avLst/>
            </a:prstGeom>
            <a:solidFill>
              <a:srgbClr val="FFDE75"/>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721465">
              <a:off x="3662829" y="2502225"/>
              <a:ext cx="376826" cy="365970"/>
            </a:xfrm>
            <a:prstGeom prst="rect">
              <a:avLst/>
            </a:prstGeom>
            <a:solidFill>
              <a:srgbClr val="FFD757"/>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721465">
              <a:off x="3674718" y="3034678"/>
              <a:ext cx="376826" cy="365970"/>
            </a:xfrm>
            <a:prstGeom prst="rect">
              <a:avLst/>
            </a:prstGeom>
            <a:solidFill>
              <a:srgbClr val="FFCF37"/>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721465">
              <a:off x="3679538" y="3576008"/>
              <a:ext cx="376826" cy="365971"/>
            </a:xfrm>
            <a:prstGeom prst="rect">
              <a:avLst/>
            </a:prstGeom>
            <a:solidFill>
              <a:srgbClr val="FFC819"/>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721465">
              <a:off x="3682999" y="4100989"/>
              <a:ext cx="376826" cy="365971"/>
            </a:xfrm>
            <a:prstGeom prst="rect">
              <a:avLst/>
            </a:prstGeom>
            <a:solidFill>
              <a:srgbClr val="FEC2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2721465">
              <a:off x="3669352" y="5149845"/>
              <a:ext cx="376826" cy="365971"/>
            </a:xfrm>
            <a:prstGeom prst="rect">
              <a:avLst/>
            </a:prstGeom>
            <a:solidFill>
              <a:srgbClr val="BC8F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2721465">
              <a:off x="3675829" y="4620101"/>
              <a:ext cx="376826" cy="365971"/>
            </a:xfrm>
            <a:prstGeom prst="rect">
              <a:avLst/>
            </a:prstGeom>
            <a:solidFill>
              <a:srgbClr val="DEA9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2721465">
              <a:off x="3678228" y="5672773"/>
              <a:ext cx="376826" cy="365970"/>
            </a:xfrm>
            <a:prstGeom prst="rect">
              <a:avLst/>
            </a:prstGeom>
            <a:solidFill>
              <a:srgbClr val="A27B00"/>
            </a:solidFill>
            <a:ln w="9525">
              <a:noFill/>
            </a:ln>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ectangle 108"/>
          <p:cNvSpPr/>
          <p:nvPr/>
        </p:nvSpPr>
        <p:spPr>
          <a:xfrm rot="2805780">
            <a:off x="1721975" y="4940627"/>
            <a:ext cx="3328938" cy="29384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2">
                    <a:lumMod val="25000"/>
                  </a:schemeClr>
                </a:solidFill>
                <a:effectLst>
                  <a:outerShdw blurRad="38100" dist="38100" dir="2700000" algn="tl">
                    <a:srgbClr val="000000">
                      <a:alpha val="43137"/>
                    </a:srgbClr>
                  </a:outerShdw>
                </a:effectLst>
              </a:rPr>
              <a:t>BLK/</a:t>
            </a:r>
            <a:r>
              <a:rPr lang="en-US" b="1" dirty="0" err="1" smtClean="0">
                <a:solidFill>
                  <a:schemeClr val="bg2">
                    <a:lumMod val="25000"/>
                  </a:schemeClr>
                </a:solidFill>
                <a:effectLst>
                  <a:outerShdw blurRad="38100" dist="38100" dir="2700000" algn="tl">
                    <a:srgbClr val="000000">
                      <a:alpha val="43137"/>
                    </a:srgbClr>
                  </a:outerShdw>
                </a:effectLst>
              </a:rPr>
              <a:t>Profesi</a:t>
            </a:r>
            <a:endParaRPr lang="en-US" b="1" dirty="0">
              <a:solidFill>
                <a:schemeClr val="bg2">
                  <a:lumMod val="25000"/>
                </a:schemeClr>
              </a:solidFill>
              <a:effectLst>
                <a:outerShdw blurRad="38100" dist="38100" dir="2700000" algn="tl">
                  <a:srgbClr val="000000">
                    <a:alpha val="43137"/>
                  </a:srgbClr>
                </a:outerShdw>
              </a:effectLst>
            </a:endParaRPr>
          </a:p>
        </p:txBody>
      </p:sp>
      <p:sp>
        <p:nvSpPr>
          <p:cNvPr id="134" name="Rectangle 133"/>
          <p:cNvSpPr/>
          <p:nvPr/>
        </p:nvSpPr>
        <p:spPr>
          <a:xfrm rot="2755990">
            <a:off x="6167150" y="3186520"/>
            <a:ext cx="1070100" cy="32033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Operator  </a:t>
            </a:r>
            <a:endParaRPr lang="en-US" sz="1600" dirty="0">
              <a:solidFill>
                <a:schemeClr val="tx1"/>
              </a:solidFill>
            </a:endParaRPr>
          </a:p>
        </p:txBody>
      </p:sp>
      <p:sp>
        <p:nvSpPr>
          <p:cNvPr id="135" name="Rectangle 134"/>
          <p:cNvSpPr/>
          <p:nvPr/>
        </p:nvSpPr>
        <p:spPr>
          <a:xfrm rot="2755990">
            <a:off x="5390732" y="2367894"/>
            <a:ext cx="1107558" cy="320332"/>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Teknisi</a:t>
            </a:r>
            <a:endParaRPr lang="en-US" sz="1600" dirty="0">
              <a:solidFill>
                <a:schemeClr val="tx1"/>
              </a:solidFill>
            </a:endParaRPr>
          </a:p>
        </p:txBody>
      </p:sp>
      <p:sp>
        <p:nvSpPr>
          <p:cNvPr id="136" name="Rectangle 135"/>
          <p:cNvSpPr/>
          <p:nvPr/>
        </p:nvSpPr>
        <p:spPr>
          <a:xfrm rot="2755990">
            <a:off x="4664275" y="1543497"/>
            <a:ext cx="1071904" cy="320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Ahli</a:t>
            </a:r>
            <a:r>
              <a:rPr lang="en-US" sz="1600" dirty="0" smtClean="0">
                <a:solidFill>
                  <a:schemeClr val="tx1"/>
                </a:solidFill>
              </a:rPr>
              <a:t>  </a:t>
            </a:r>
            <a:endParaRPr lang="en-US" sz="1600" dirty="0">
              <a:solidFill>
                <a:schemeClr val="tx1"/>
              </a:solidFill>
            </a:endParaRPr>
          </a:p>
        </p:txBody>
      </p:sp>
      <p:sp>
        <p:nvSpPr>
          <p:cNvPr id="137" name="Rectangle 136"/>
          <p:cNvSpPr/>
          <p:nvPr/>
        </p:nvSpPr>
        <p:spPr>
          <a:xfrm rot="18941680">
            <a:off x="4415574" y="5052532"/>
            <a:ext cx="3127629" cy="329766"/>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effectLst>
                  <a:outerShdw blurRad="38100" dist="38100" dir="2700000" algn="tl">
                    <a:srgbClr val="000000">
                      <a:alpha val="43137"/>
                    </a:srgbClr>
                  </a:outerShdw>
                </a:effectLst>
              </a:rPr>
              <a:t>Otodidak</a:t>
            </a:r>
            <a:endParaRPr lang="en-US" sz="1600" b="1" dirty="0">
              <a:solidFill>
                <a:schemeClr val="bg1"/>
              </a:solidFill>
              <a:effectLst>
                <a:outerShdw blurRad="38100" dist="38100" dir="2700000" algn="tl">
                  <a:srgbClr val="000000">
                    <a:alpha val="43137"/>
                  </a:srgbClr>
                </a:outerShdw>
              </a:effectLst>
            </a:endParaRPr>
          </a:p>
        </p:txBody>
      </p:sp>
      <p:grpSp>
        <p:nvGrpSpPr>
          <p:cNvPr id="4" name="Group 168"/>
          <p:cNvGrpSpPr/>
          <p:nvPr/>
        </p:nvGrpSpPr>
        <p:grpSpPr>
          <a:xfrm>
            <a:off x="1733267" y="825255"/>
            <a:ext cx="2893136" cy="3204762"/>
            <a:chOff x="1800888" y="272804"/>
            <a:chExt cx="3037803" cy="3204762"/>
          </a:xfrm>
        </p:grpSpPr>
        <p:sp>
          <p:nvSpPr>
            <p:cNvPr id="143" name="Rectangle 142"/>
            <p:cNvSpPr/>
            <p:nvPr/>
          </p:nvSpPr>
          <p:spPr>
            <a:xfrm rot="18884281">
              <a:off x="1908566" y="1699719"/>
              <a:ext cx="3204762" cy="350932"/>
            </a:xfrm>
            <a:prstGeom prst="rect">
              <a:avLst/>
            </a:prstGeom>
            <a:solidFill>
              <a:srgbClr val="FAF6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a:solidFill>
                  <a:schemeClr val="tx1"/>
                </a:solidFill>
              </a:endParaRPr>
            </a:p>
          </p:txBody>
        </p:sp>
        <p:grpSp>
          <p:nvGrpSpPr>
            <p:cNvPr id="5" name="Group 164"/>
            <p:cNvGrpSpPr/>
            <p:nvPr/>
          </p:nvGrpSpPr>
          <p:grpSpPr>
            <a:xfrm>
              <a:off x="1800888" y="666749"/>
              <a:ext cx="3037803" cy="2319288"/>
              <a:chOff x="1800888" y="666749"/>
              <a:chExt cx="3037803" cy="2319288"/>
            </a:xfrm>
          </p:grpSpPr>
          <p:sp>
            <p:nvSpPr>
              <p:cNvPr id="144" name="TextBox 143"/>
              <p:cNvSpPr txBox="1"/>
              <p:nvPr/>
            </p:nvSpPr>
            <p:spPr>
              <a:xfrm>
                <a:off x="2204524" y="2755205"/>
                <a:ext cx="480061" cy="230832"/>
              </a:xfrm>
              <a:prstGeom prst="rect">
                <a:avLst/>
              </a:prstGeom>
              <a:noFill/>
            </p:spPr>
            <p:txBody>
              <a:bodyPr wrap="square" rtlCol="0">
                <a:spAutoFit/>
              </a:bodyPr>
              <a:lstStyle/>
              <a:p>
                <a:r>
                  <a:rPr lang="en-US" sz="900" b="1" dirty="0" err="1" smtClean="0"/>
                  <a:t>SMP</a:t>
                </a:r>
                <a:endParaRPr lang="en-US" sz="900" b="1" dirty="0"/>
              </a:p>
            </p:txBody>
          </p:sp>
          <p:sp>
            <p:nvSpPr>
              <p:cNvPr id="145" name="TextBox 144"/>
              <p:cNvSpPr txBox="1"/>
              <p:nvPr/>
            </p:nvSpPr>
            <p:spPr>
              <a:xfrm>
                <a:off x="1800888" y="2431017"/>
                <a:ext cx="1140443" cy="369332"/>
              </a:xfrm>
              <a:prstGeom prst="rect">
                <a:avLst/>
              </a:prstGeom>
              <a:noFill/>
            </p:spPr>
            <p:txBody>
              <a:bodyPr wrap="square" rtlCol="0">
                <a:spAutoFit/>
              </a:bodyPr>
              <a:lstStyle/>
              <a:p>
                <a:pPr algn="r"/>
                <a:r>
                  <a:rPr lang="en-US" sz="900" b="1" dirty="0" err="1" smtClean="0"/>
                  <a:t>SMA</a:t>
                </a:r>
                <a:r>
                  <a:rPr lang="en-US" sz="900" b="1" dirty="0" smtClean="0"/>
                  <a:t>/</a:t>
                </a:r>
              </a:p>
              <a:p>
                <a:pPr algn="r"/>
                <a:r>
                  <a:rPr lang="en-US" sz="900" b="1" dirty="0" smtClean="0"/>
                  <a:t>MA/SMK</a:t>
                </a:r>
                <a:endParaRPr lang="en-US" sz="900" b="1" dirty="0"/>
              </a:p>
            </p:txBody>
          </p:sp>
          <p:sp>
            <p:nvSpPr>
              <p:cNvPr id="146" name="TextBox 145"/>
              <p:cNvSpPr txBox="1"/>
              <p:nvPr/>
            </p:nvSpPr>
            <p:spPr>
              <a:xfrm>
                <a:off x="2817816" y="2265457"/>
                <a:ext cx="381000" cy="261610"/>
              </a:xfrm>
              <a:prstGeom prst="rect">
                <a:avLst/>
              </a:prstGeom>
              <a:noFill/>
            </p:spPr>
            <p:txBody>
              <a:bodyPr wrap="square" rtlCol="0">
                <a:spAutoFit/>
              </a:bodyPr>
              <a:lstStyle/>
              <a:p>
                <a:r>
                  <a:rPr lang="en-US" sz="1100" b="1" dirty="0" smtClean="0">
                    <a:solidFill>
                      <a:srgbClr val="C00000"/>
                    </a:solidFill>
                  </a:rPr>
                  <a:t>D1</a:t>
                </a:r>
                <a:endParaRPr lang="en-US" sz="1100" b="1" dirty="0">
                  <a:solidFill>
                    <a:srgbClr val="C00000"/>
                  </a:solidFill>
                </a:endParaRPr>
              </a:p>
            </p:txBody>
          </p:sp>
          <p:sp>
            <p:nvSpPr>
              <p:cNvPr id="147" name="TextBox 146"/>
              <p:cNvSpPr txBox="1"/>
              <p:nvPr/>
            </p:nvSpPr>
            <p:spPr>
              <a:xfrm>
                <a:off x="3083258" y="2009694"/>
                <a:ext cx="381000" cy="276999"/>
              </a:xfrm>
              <a:prstGeom prst="rect">
                <a:avLst/>
              </a:prstGeom>
              <a:noFill/>
            </p:spPr>
            <p:txBody>
              <a:bodyPr wrap="square" rtlCol="0">
                <a:spAutoFit/>
              </a:bodyPr>
              <a:lstStyle/>
              <a:p>
                <a:r>
                  <a:rPr lang="en-US" sz="1200" b="1" dirty="0" smtClean="0">
                    <a:solidFill>
                      <a:srgbClr val="C00000"/>
                    </a:solidFill>
                  </a:rPr>
                  <a:t>D2</a:t>
                </a:r>
                <a:endParaRPr lang="en-US" sz="1200" b="1" dirty="0">
                  <a:solidFill>
                    <a:srgbClr val="C00000"/>
                  </a:solidFill>
                </a:endParaRPr>
              </a:p>
            </p:txBody>
          </p:sp>
          <p:sp>
            <p:nvSpPr>
              <p:cNvPr id="148" name="TextBox 147"/>
              <p:cNvSpPr txBox="1"/>
              <p:nvPr/>
            </p:nvSpPr>
            <p:spPr>
              <a:xfrm>
                <a:off x="3344458" y="1773143"/>
                <a:ext cx="381000" cy="230832"/>
              </a:xfrm>
              <a:prstGeom prst="rect">
                <a:avLst/>
              </a:prstGeom>
              <a:noFill/>
            </p:spPr>
            <p:txBody>
              <a:bodyPr wrap="square" rtlCol="0">
                <a:spAutoFit/>
              </a:bodyPr>
              <a:lstStyle/>
              <a:p>
                <a:r>
                  <a:rPr lang="en-US" sz="900" b="1" dirty="0" err="1" smtClean="0"/>
                  <a:t>D3</a:t>
                </a:r>
                <a:endParaRPr lang="en-US" sz="900" b="1" dirty="0"/>
              </a:p>
            </p:txBody>
          </p:sp>
          <p:sp>
            <p:nvSpPr>
              <p:cNvPr id="149" name="TextBox 148"/>
              <p:cNvSpPr txBox="1"/>
              <p:nvPr/>
            </p:nvSpPr>
            <p:spPr>
              <a:xfrm>
                <a:off x="3484117" y="1453303"/>
                <a:ext cx="730318" cy="230832"/>
              </a:xfrm>
              <a:prstGeom prst="rect">
                <a:avLst/>
              </a:prstGeom>
              <a:noFill/>
            </p:spPr>
            <p:txBody>
              <a:bodyPr wrap="square" rtlCol="0">
                <a:spAutoFit/>
              </a:bodyPr>
              <a:lstStyle/>
              <a:p>
                <a:r>
                  <a:rPr lang="en-US" sz="900" b="1" dirty="0" err="1" smtClean="0"/>
                  <a:t>S1</a:t>
                </a:r>
                <a:r>
                  <a:rPr lang="en-US" sz="900" b="1" dirty="0" smtClean="0"/>
                  <a:t>/</a:t>
                </a:r>
                <a:r>
                  <a:rPr lang="en-US" sz="900" b="1" dirty="0" err="1" smtClean="0"/>
                  <a:t>D4</a:t>
                </a:r>
                <a:endParaRPr lang="en-US" sz="900" b="1" dirty="0"/>
              </a:p>
            </p:txBody>
          </p:sp>
          <p:sp>
            <p:nvSpPr>
              <p:cNvPr id="150" name="TextBox 149"/>
              <p:cNvSpPr txBox="1"/>
              <p:nvPr/>
            </p:nvSpPr>
            <p:spPr>
              <a:xfrm rot="501790">
                <a:off x="3991941" y="930186"/>
                <a:ext cx="599670" cy="230832"/>
              </a:xfrm>
              <a:prstGeom prst="rect">
                <a:avLst/>
              </a:prstGeom>
              <a:noFill/>
            </p:spPr>
            <p:txBody>
              <a:bodyPr wrap="square" rtlCol="0">
                <a:spAutoFit/>
              </a:bodyPr>
              <a:lstStyle/>
              <a:p>
                <a:r>
                  <a:rPr lang="en-US" sz="900" b="1" dirty="0" smtClean="0"/>
                  <a:t>S2/Sp</a:t>
                </a:r>
                <a:endParaRPr lang="en-US" sz="900" b="1" dirty="0"/>
              </a:p>
            </p:txBody>
          </p:sp>
          <p:sp>
            <p:nvSpPr>
              <p:cNvPr id="151" name="TextBox 150"/>
              <p:cNvSpPr txBox="1"/>
              <p:nvPr/>
            </p:nvSpPr>
            <p:spPr>
              <a:xfrm>
                <a:off x="4213361" y="666749"/>
                <a:ext cx="625330" cy="230832"/>
              </a:xfrm>
              <a:prstGeom prst="rect">
                <a:avLst/>
              </a:prstGeom>
              <a:noFill/>
            </p:spPr>
            <p:txBody>
              <a:bodyPr wrap="square" rtlCol="0">
                <a:spAutoFit/>
              </a:bodyPr>
              <a:lstStyle/>
              <a:p>
                <a:r>
                  <a:rPr lang="en-US" sz="900" b="1" dirty="0" err="1" smtClean="0"/>
                  <a:t>S3</a:t>
                </a:r>
                <a:r>
                  <a:rPr lang="en-US" sz="900" b="1" dirty="0" smtClean="0"/>
                  <a:t>/Sp</a:t>
                </a:r>
                <a:endParaRPr lang="en-US" sz="900" b="1" dirty="0"/>
              </a:p>
            </p:txBody>
          </p:sp>
          <p:sp>
            <p:nvSpPr>
              <p:cNvPr id="152" name="TextBox 151"/>
              <p:cNvSpPr txBox="1"/>
              <p:nvPr/>
            </p:nvSpPr>
            <p:spPr>
              <a:xfrm>
                <a:off x="3661425" y="1196121"/>
                <a:ext cx="577320" cy="230832"/>
              </a:xfrm>
              <a:prstGeom prst="rect">
                <a:avLst/>
              </a:prstGeom>
              <a:noFill/>
            </p:spPr>
            <p:txBody>
              <a:bodyPr wrap="square" rtlCol="0">
                <a:spAutoFit/>
              </a:bodyPr>
              <a:lstStyle/>
              <a:p>
                <a:pPr algn="r"/>
                <a:r>
                  <a:rPr lang="en-US" sz="900" b="1" dirty="0" smtClean="0"/>
                  <a:t>Sp -U</a:t>
                </a:r>
                <a:endParaRPr lang="en-US" sz="900" b="1" dirty="0"/>
              </a:p>
            </p:txBody>
          </p:sp>
        </p:grpSp>
      </p:grpSp>
      <p:grpSp>
        <p:nvGrpSpPr>
          <p:cNvPr id="6" name="Group 169"/>
          <p:cNvGrpSpPr/>
          <p:nvPr/>
        </p:nvGrpSpPr>
        <p:grpSpPr>
          <a:xfrm>
            <a:off x="2093016" y="1169766"/>
            <a:ext cx="5145984" cy="5291468"/>
            <a:chOff x="2247331" y="652132"/>
            <a:chExt cx="5326375" cy="5291468"/>
          </a:xfrm>
        </p:grpSpPr>
        <p:grpSp>
          <p:nvGrpSpPr>
            <p:cNvPr id="7" name="Group 30"/>
            <p:cNvGrpSpPr/>
            <p:nvPr/>
          </p:nvGrpSpPr>
          <p:grpSpPr>
            <a:xfrm>
              <a:off x="4651484" y="983776"/>
              <a:ext cx="480373" cy="4602786"/>
              <a:chOff x="4667250" y="1020944"/>
              <a:chExt cx="480373" cy="4602786"/>
            </a:xfrm>
          </p:grpSpPr>
          <p:sp>
            <p:nvSpPr>
              <p:cNvPr id="21" name="TextBox 20"/>
              <p:cNvSpPr txBox="1"/>
              <p:nvPr/>
            </p:nvSpPr>
            <p:spPr>
              <a:xfrm>
                <a:off x="4690423" y="5242730"/>
                <a:ext cx="457200" cy="381000"/>
              </a:xfrm>
              <a:prstGeom prst="rect">
                <a:avLst/>
              </a:prstGeom>
              <a:noFill/>
            </p:spPr>
            <p:txBody>
              <a:bodyPr wrap="square" rtlCol="0">
                <a:spAutoFit/>
              </a:bodyPr>
              <a:lstStyle/>
              <a:p>
                <a:pPr algn="ctr"/>
                <a:r>
                  <a:rPr lang="en-US" b="1" smtClean="0"/>
                  <a:t>1</a:t>
                </a:r>
                <a:endParaRPr lang="en-US" b="1"/>
              </a:p>
            </p:txBody>
          </p:sp>
          <p:sp>
            <p:nvSpPr>
              <p:cNvPr id="23" name="TextBox 22"/>
              <p:cNvSpPr txBox="1"/>
              <p:nvPr/>
            </p:nvSpPr>
            <p:spPr>
              <a:xfrm>
                <a:off x="4686300" y="4731081"/>
                <a:ext cx="457200" cy="381000"/>
              </a:xfrm>
              <a:prstGeom prst="rect">
                <a:avLst/>
              </a:prstGeom>
              <a:noFill/>
            </p:spPr>
            <p:txBody>
              <a:bodyPr wrap="square" rtlCol="0">
                <a:spAutoFit/>
              </a:bodyPr>
              <a:lstStyle/>
              <a:p>
                <a:pPr algn="ctr"/>
                <a:r>
                  <a:rPr lang="en-US" b="1" smtClean="0"/>
                  <a:t>2</a:t>
                </a:r>
                <a:endParaRPr lang="en-US" b="1" dirty="0"/>
              </a:p>
            </p:txBody>
          </p:sp>
          <p:sp>
            <p:nvSpPr>
              <p:cNvPr id="24" name="TextBox 23"/>
              <p:cNvSpPr txBox="1"/>
              <p:nvPr/>
            </p:nvSpPr>
            <p:spPr>
              <a:xfrm>
                <a:off x="4687722" y="4210050"/>
                <a:ext cx="457200" cy="381000"/>
              </a:xfrm>
              <a:prstGeom prst="rect">
                <a:avLst/>
              </a:prstGeom>
              <a:noFill/>
            </p:spPr>
            <p:txBody>
              <a:bodyPr wrap="square" rtlCol="0">
                <a:spAutoFit/>
              </a:bodyPr>
              <a:lstStyle/>
              <a:p>
                <a:pPr algn="ctr"/>
                <a:r>
                  <a:rPr lang="en-US" b="1" smtClean="0"/>
                  <a:t>3</a:t>
                </a:r>
                <a:endParaRPr lang="en-US" b="1"/>
              </a:p>
            </p:txBody>
          </p:sp>
          <p:sp>
            <p:nvSpPr>
              <p:cNvPr id="25" name="TextBox 24"/>
              <p:cNvSpPr txBox="1"/>
              <p:nvPr/>
            </p:nvSpPr>
            <p:spPr>
              <a:xfrm>
                <a:off x="4686300" y="3695700"/>
                <a:ext cx="457200" cy="381000"/>
              </a:xfrm>
              <a:prstGeom prst="rect">
                <a:avLst/>
              </a:prstGeom>
              <a:noFill/>
            </p:spPr>
            <p:txBody>
              <a:bodyPr wrap="square" rtlCol="0">
                <a:spAutoFit/>
              </a:bodyPr>
              <a:lstStyle/>
              <a:p>
                <a:pPr algn="ctr"/>
                <a:r>
                  <a:rPr lang="en-US" b="1" smtClean="0"/>
                  <a:t>4</a:t>
                </a:r>
                <a:endParaRPr lang="en-US" b="1"/>
              </a:p>
            </p:txBody>
          </p:sp>
          <p:sp>
            <p:nvSpPr>
              <p:cNvPr id="26" name="TextBox 25"/>
              <p:cNvSpPr txBox="1"/>
              <p:nvPr/>
            </p:nvSpPr>
            <p:spPr>
              <a:xfrm>
                <a:off x="4686300" y="3171825"/>
                <a:ext cx="457200" cy="381000"/>
              </a:xfrm>
              <a:prstGeom prst="rect">
                <a:avLst/>
              </a:prstGeom>
              <a:noFill/>
            </p:spPr>
            <p:txBody>
              <a:bodyPr wrap="square" rtlCol="0">
                <a:spAutoFit/>
              </a:bodyPr>
              <a:lstStyle/>
              <a:p>
                <a:pPr algn="ctr"/>
                <a:r>
                  <a:rPr lang="en-US" b="1" smtClean="0"/>
                  <a:t>5</a:t>
                </a:r>
                <a:endParaRPr lang="en-US" b="1"/>
              </a:p>
            </p:txBody>
          </p:sp>
          <p:sp>
            <p:nvSpPr>
              <p:cNvPr id="27" name="TextBox 26"/>
              <p:cNvSpPr txBox="1"/>
              <p:nvPr/>
            </p:nvSpPr>
            <p:spPr>
              <a:xfrm>
                <a:off x="4686300" y="2609850"/>
                <a:ext cx="457200" cy="381000"/>
              </a:xfrm>
              <a:prstGeom prst="rect">
                <a:avLst/>
              </a:prstGeom>
              <a:noFill/>
            </p:spPr>
            <p:txBody>
              <a:bodyPr wrap="square" rtlCol="0">
                <a:spAutoFit/>
              </a:bodyPr>
              <a:lstStyle/>
              <a:p>
                <a:pPr algn="ctr"/>
                <a:r>
                  <a:rPr lang="en-US" b="1" smtClean="0"/>
                  <a:t>6</a:t>
                </a:r>
                <a:endParaRPr lang="en-US" b="1"/>
              </a:p>
            </p:txBody>
          </p:sp>
          <p:sp>
            <p:nvSpPr>
              <p:cNvPr id="28" name="TextBox 27"/>
              <p:cNvSpPr txBox="1"/>
              <p:nvPr/>
            </p:nvSpPr>
            <p:spPr>
              <a:xfrm>
                <a:off x="4673491" y="2076450"/>
                <a:ext cx="457200" cy="381000"/>
              </a:xfrm>
              <a:prstGeom prst="rect">
                <a:avLst/>
              </a:prstGeom>
              <a:noFill/>
            </p:spPr>
            <p:txBody>
              <a:bodyPr wrap="square" rtlCol="0">
                <a:spAutoFit/>
              </a:bodyPr>
              <a:lstStyle/>
              <a:p>
                <a:pPr algn="ctr"/>
                <a:r>
                  <a:rPr lang="en-US" b="1" smtClean="0"/>
                  <a:t>7</a:t>
                </a:r>
                <a:endParaRPr lang="en-US" b="1"/>
              </a:p>
            </p:txBody>
          </p:sp>
          <p:sp>
            <p:nvSpPr>
              <p:cNvPr id="29" name="TextBox 28"/>
              <p:cNvSpPr txBox="1"/>
              <p:nvPr/>
            </p:nvSpPr>
            <p:spPr>
              <a:xfrm>
                <a:off x="4667250" y="1562100"/>
                <a:ext cx="457200" cy="381000"/>
              </a:xfrm>
              <a:prstGeom prst="rect">
                <a:avLst/>
              </a:prstGeom>
              <a:noFill/>
            </p:spPr>
            <p:txBody>
              <a:bodyPr wrap="square" rtlCol="0">
                <a:spAutoFit/>
              </a:bodyPr>
              <a:lstStyle/>
              <a:p>
                <a:pPr algn="ctr"/>
                <a:r>
                  <a:rPr lang="en-US" b="1" dirty="0" smtClean="0"/>
                  <a:t>8</a:t>
                </a:r>
                <a:endParaRPr lang="en-US" b="1" dirty="0"/>
              </a:p>
            </p:txBody>
          </p:sp>
          <p:sp>
            <p:nvSpPr>
              <p:cNvPr id="30" name="TextBox 29"/>
              <p:cNvSpPr txBox="1"/>
              <p:nvPr/>
            </p:nvSpPr>
            <p:spPr>
              <a:xfrm>
                <a:off x="4676775" y="1020944"/>
                <a:ext cx="457200" cy="381000"/>
              </a:xfrm>
              <a:prstGeom prst="rect">
                <a:avLst/>
              </a:prstGeom>
              <a:noFill/>
            </p:spPr>
            <p:txBody>
              <a:bodyPr wrap="square" rtlCol="0">
                <a:spAutoFit/>
              </a:bodyPr>
              <a:lstStyle/>
              <a:p>
                <a:pPr algn="ctr"/>
                <a:r>
                  <a:rPr lang="en-US" b="1" smtClean="0"/>
                  <a:t>9</a:t>
                </a:r>
                <a:endParaRPr lang="en-US" b="1"/>
              </a:p>
            </p:txBody>
          </p:sp>
        </p:grpSp>
        <p:grpSp>
          <p:nvGrpSpPr>
            <p:cNvPr id="8" name="Group 165"/>
            <p:cNvGrpSpPr/>
            <p:nvPr/>
          </p:nvGrpSpPr>
          <p:grpSpPr>
            <a:xfrm>
              <a:off x="2247331" y="652132"/>
              <a:ext cx="5326375" cy="5291468"/>
              <a:chOff x="2247331" y="652132"/>
              <a:chExt cx="5326375" cy="5291468"/>
            </a:xfrm>
          </p:grpSpPr>
          <p:grpSp>
            <p:nvGrpSpPr>
              <p:cNvPr id="9" name="Group 76"/>
              <p:cNvGrpSpPr/>
              <p:nvPr/>
            </p:nvGrpSpPr>
            <p:grpSpPr>
              <a:xfrm>
                <a:off x="2247331" y="652132"/>
                <a:ext cx="5326375" cy="5291468"/>
                <a:chOff x="2247331" y="706355"/>
                <a:chExt cx="5326375" cy="5239925"/>
              </a:xfrm>
            </p:grpSpPr>
            <p:grpSp>
              <p:nvGrpSpPr>
                <p:cNvPr id="10" name="Group 75"/>
                <p:cNvGrpSpPr/>
                <p:nvPr/>
              </p:nvGrpSpPr>
              <p:grpSpPr>
                <a:xfrm>
                  <a:off x="2289338" y="706355"/>
                  <a:ext cx="5284368" cy="5230492"/>
                  <a:chOff x="2289338" y="706355"/>
                  <a:chExt cx="5284368" cy="5230492"/>
                </a:xfrm>
              </p:grpSpPr>
              <p:cxnSp>
                <p:nvCxnSpPr>
                  <p:cNvPr id="62" name="Straight Connector 61"/>
                  <p:cNvCxnSpPr/>
                  <p:nvPr/>
                </p:nvCxnSpPr>
                <p:spPr>
                  <a:xfrm rot="5400000" flipH="1" flipV="1">
                    <a:off x="2347436" y="648257"/>
                    <a:ext cx="2765432" cy="28816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785893" y="1192442"/>
                    <a:ext cx="2395707" cy="2305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3039297" y="1494273"/>
                    <a:ext cx="2370903" cy="2276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324225" y="1475408"/>
                    <a:ext cx="2667000" cy="2565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3586125" y="2064596"/>
                    <a:ext cx="2357753" cy="2247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3845437" y="2324308"/>
                    <a:ext cx="2402963" cy="22624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4104328" y="2324308"/>
                    <a:ext cx="2677472" cy="2544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4368365" y="2852513"/>
                    <a:ext cx="2413435" cy="2276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4628864" y="3154344"/>
                    <a:ext cx="2381536" cy="2246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4624347" y="3160523"/>
                    <a:ext cx="2949359" cy="27763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74"/>
                <p:cNvGrpSpPr/>
                <p:nvPr/>
              </p:nvGrpSpPr>
              <p:grpSpPr>
                <a:xfrm>
                  <a:off x="2247331" y="717577"/>
                  <a:ext cx="5296797" cy="5228703"/>
                  <a:chOff x="2247331" y="717577"/>
                  <a:chExt cx="5296797" cy="5228703"/>
                </a:xfrm>
              </p:grpSpPr>
              <p:grpSp>
                <p:nvGrpSpPr>
                  <p:cNvPr id="20" name="Group 38"/>
                  <p:cNvGrpSpPr/>
                  <p:nvPr/>
                </p:nvGrpSpPr>
                <p:grpSpPr>
                  <a:xfrm>
                    <a:off x="2247331" y="2694358"/>
                    <a:ext cx="2934270" cy="3251922"/>
                    <a:chOff x="1870882" y="2306535"/>
                    <a:chExt cx="2934270" cy="3251922"/>
                  </a:xfrm>
                </p:grpSpPr>
                <p:cxnSp>
                  <p:nvCxnSpPr>
                    <p:cNvPr id="35" name="Straight Connector 34"/>
                    <p:cNvCxnSpPr/>
                    <p:nvPr/>
                  </p:nvCxnSpPr>
                  <p:spPr>
                    <a:xfrm rot="16200000" flipH="1">
                      <a:off x="2084359" y="2341277"/>
                      <a:ext cx="2725852" cy="2656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1843953" y="2597258"/>
                      <a:ext cx="2988128" cy="29342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3001996" y="2229721"/>
                    <a:ext cx="2716479" cy="26670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3252541" y="1971077"/>
                    <a:ext cx="2736381" cy="26882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46"/>
                  <p:cNvGrpSpPr/>
                  <p:nvPr/>
                </p:nvGrpSpPr>
                <p:grpSpPr>
                  <a:xfrm>
                    <a:off x="3810001" y="1220738"/>
                    <a:ext cx="2948985" cy="2955518"/>
                    <a:chOff x="1849272" y="2337579"/>
                    <a:chExt cx="2948985" cy="2955518"/>
                  </a:xfrm>
                </p:grpSpPr>
                <p:cxnSp>
                  <p:nvCxnSpPr>
                    <p:cNvPr id="48" name="Straight Connector 47"/>
                    <p:cNvCxnSpPr/>
                    <p:nvPr/>
                  </p:nvCxnSpPr>
                  <p:spPr>
                    <a:xfrm rot="16200000" flipH="1">
                      <a:off x="2106517" y="2362319"/>
                      <a:ext cx="2716480" cy="2667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815568" y="2569360"/>
                      <a:ext cx="2757441" cy="2690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p:cNvCxnSpPr/>
                  <p:nvPr/>
                </p:nvCxnSpPr>
                <p:spPr>
                  <a:xfrm rot="16200000" flipH="1">
                    <a:off x="4328277" y="1006208"/>
                    <a:ext cx="2732045" cy="26476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6200000" flipH="1">
                    <a:off x="4609295" y="753896"/>
                    <a:ext cx="2971152" cy="28985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3" name="Straight Connector 152"/>
              <p:cNvCxnSpPr/>
              <p:nvPr/>
            </p:nvCxnSpPr>
            <p:spPr>
              <a:xfrm rot="16200000" flipH="1">
                <a:off x="2715209" y="2458034"/>
                <a:ext cx="2752665" cy="26563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3515642" y="1705559"/>
                <a:ext cx="2752665" cy="26563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1" name="TextBox 160"/>
          <p:cNvSpPr txBox="1"/>
          <p:nvPr/>
        </p:nvSpPr>
        <p:spPr>
          <a:xfrm rot="18895514">
            <a:off x="1075338" y="1687441"/>
            <a:ext cx="3154419" cy="338554"/>
          </a:xfrm>
          <a:prstGeom prst="rect">
            <a:avLst/>
          </a:prstGeom>
          <a:noFill/>
        </p:spPr>
        <p:txBody>
          <a:bodyPr wrap="square" rtlCol="0">
            <a:spAutoFit/>
          </a:bodyPr>
          <a:lstStyle/>
          <a:p>
            <a:pPr algn="ctr"/>
            <a:r>
              <a:rPr lang="en-US" sz="1600" b="1" dirty="0" smtClean="0">
                <a:solidFill>
                  <a:schemeClr val="bg2">
                    <a:lumMod val="10000"/>
                  </a:schemeClr>
                </a:solidFill>
              </a:rPr>
              <a:t>PENDIDIKAN FORMAL</a:t>
            </a:r>
            <a:endParaRPr lang="id-ID" sz="1600" b="1" dirty="0">
              <a:solidFill>
                <a:schemeClr val="bg2">
                  <a:lumMod val="10000"/>
                </a:schemeClr>
              </a:solidFill>
            </a:endParaRPr>
          </a:p>
        </p:txBody>
      </p:sp>
      <p:sp>
        <p:nvSpPr>
          <p:cNvPr id="162" name="TextBox 161"/>
          <p:cNvSpPr txBox="1"/>
          <p:nvPr/>
        </p:nvSpPr>
        <p:spPr>
          <a:xfrm rot="2794821">
            <a:off x="5092799" y="1397172"/>
            <a:ext cx="3388781" cy="830997"/>
          </a:xfrm>
          <a:prstGeom prst="rect">
            <a:avLst/>
          </a:prstGeom>
          <a:noFill/>
        </p:spPr>
        <p:txBody>
          <a:bodyPr wrap="square" rtlCol="0">
            <a:spAutoFit/>
          </a:bodyPr>
          <a:lstStyle/>
          <a:p>
            <a:pPr algn="ctr"/>
            <a:endParaRPr lang="en-US" sz="1600" b="1" dirty="0" smtClean="0">
              <a:solidFill>
                <a:schemeClr val="accent6">
                  <a:lumMod val="50000"/>
                </a:schemeClr>
              </a:solidFill>
              <a:effectLst>
                <a:outerShdw blurRad="38100" dist="38100" dir="2700000" algn="tl">
                  <a:srgbClr val="000000">
                    <a:alpha val="43137"/>
                  </a:srgbClr>
                </a:outerShdw>
              </a:effectLst>
            </a:endParaRPr>
          </a:p>
          <a:p>
            <a:pPr algn="ctr"/>
            <a:r>
              <a:rPr lang="en-US" sz="1600" b="1" dirty="0" err="1" smtClean="0"/>
              <a:t>Pengalaman</a:t>
            </a:r>
            <a:r>
              <a:rPr lang="en-US" sz="1600" b="1" dirty="0" smtClean="0"/>
              <a:t> </a:t>
            </a:r>
            <a:r>
              <a:rPr lang="en-US" sz="1600" b="1" dirty="0" err="1" smtClean="0"/>
              <a:t>Kerja</a:t>
            </a:r>
            <a:endParaRPr lang="en-US" sz="1600" b="1" dirty="0" smtClean="0"/>
          </a:p>
          <a:p>
            <a:pPr algn="ctr"/>
            <a:r>
              <a:rPr lang="en-US" sz="1600" b="1" dirty="0" smtClean="0"/>
              <a:t> </a:t>
            </a:r>
            <a:r>
              <a:rPr lang="en-US" sz="1600" b="1" dirty="0" err="1" smtClean="0"/>
              <a:t>Karir</a:t>
            </a:r>
            <a:r>
              <a:rPr lang="en-US" sz="1600" b="1" dirty="0" smtClean="0">
                <a:solidFill>
                  <a:schemeClr val="accent6">
                    <a:lumMod val="50000"/>
                  </a:schemeClr>
                </a:solidFill>
                <a:effectLst>
                  <a:outerShdw blurRad="38100" dist="38100" dir="2700000" algn="tl">
                    <a:srgbClr val="000000">
                      <a:alpha val="43137"/>
                    </a:srgbClr>
                  </a:outerShdw>
                </a:effectLst>
              </a:rPr>
              <a:t> </a:t>
            </a:r>
            <a:endParaRPr lang="id-ID" sz="1600" b="1" dirty="0"/>
          </a:p>
        </p:txBody>
      </p:sp>
      <p:sp>
        <p:nvSpPr>
          <p:cNvPr id="163" name="TextBox 162"/>
          <p:cNvSpPr txBox="1"/>
          <p:nvPr/>
        </p:nvSpPr>
        <p:spPr>
          <a:xfrm rot="18878573">
            <a:off x="4882722" y="5460151"/>
            <a:ext cx="3333304" cy="338554"/>
          </a:xfrm>
          <a:prstGeom prst="rect">
            <a:avLst/>
          </a:prstGeom>
          <a:noFill/>
        </p:spPr>
        <p:txBody>
          <a:bodyPr wrap="square" rtlCol="0">
            <a:spAutoFit/>
          </a:bodyPr>
          <a:lstStyle/>
          <a:p>
            <a:pPr algn="ctr"/>
            <a:r>
              <a:rPr lang="en-US" sz="1600" b="1" dirty="0" err="1" smtClean="0">
                <a:solidFill>
                  <a:schemeClr val="bg2">
                    <a:lumMod val="10000"/>
                  </a:schemeClr>
                </a:solidFill>
              </a:rPr>
              <a:t>Belajar</a:t>
            </a:r>
            <a:r>
              <a:rPr lang="en-US" sz="1600" b="1" dirty="0" smtClean="0">
                <a:solidFill>
                  <a:schemeClr val="bg2">
                    <a:lumMod val="10000"/>
                  </a:schemeClr>
                </a:solidFill>
              </a:rPr>
              <a:t> </a:t>
            </a:r>
            <a:r>
              <a:rPr lang="en-US" sz="1600" b="1" dirty="0" err="1" smtClean="0">
                <a:solidFill>
                  <a:schemeClr val="bg2">
                    <a:lumMod val="10000"/>
                  </a:schemeClr>
                </a:solidFill>
              </a:rPr>
              <a:t>Mandiri</a:t>
            </a:r>
            <a:r>
              <a:rPr lang="en-US" sz="1600" b="1" dirty="0" smtClean="0">
                <a:solidFill>
                  <a:schemeClr val="bg2">
                    <a:lumMod val="10000"/>
                  </a:schemeClr>
                </a:solidFill>
              </a:rPr>
              <a:t> </a:t>
            </a:r>
            <a:endParaRPr lang="id-ID" sz="1600" b="1" dirty="0">
              <a:solidFill>
                <a:schemeClr val="bg2">
                  <a:lumMod val="10000"/>
                </a:schemeClr>
              </a:solidFill>
            </a:endParaRPr>
          </a:p>
        </p:txBody>
      </p:sp>
      <p:sp>
        <p:nvSpPr>
          <p:cNvPr id="164" name="TextBox 163"/>
          <p:cNvSpPr txBox="1"/>
          <p:nvPr/>
        </p:nvSpPr>
        <p:spPr>
          <a:xfrm rot="2748337">
            <a:off x="1283447" y="5216270"/>
            <a:ext cx="2469347" cy="584775"/>
          </a:xfrm>
          <a:prstGeom prst="rect">
            <a:avLst/>
          </a:prstGeom>
          <a:noFill/>
        </p:spPr>
        <p:txBody>
          <a:bodyPr wrap="square" rtlCol="0">
            <a:spAutoFit/>
          </a:bodyPr>
          <a:lstStyle/>
          <a:p>
            <a:pPr algn="ctr"/>
            <a:r>
              <a:rPr lang="en-US" sz="1600" b="1" dirty="0" smtClean="0">
                <a:solidFill>
                  <a:schemeClr val="accent6">
                    <a:lumMod val="50000"/>
                  </a:schemeClr>
                </a:solidFill>
                <a:effectLst>
                  <a:outerShdw blurRad="38100" dist="38100" dir="2700000" algn="tl">
                    <a:srgbClr val="000000">
                      <a:alpha val="43137"/>
                    </a:srgbClr>
                  </a:outerShdw>
                </a:effectLst>
              </a:rPr>
              <a:t>PELATIHAN </a:t>
            </a:r>
          </a:p>
          <a:p>
            <a:pPr algn="ctr"/>
            <a:r>
              <a:rPr lang="en-US" sz="1600" b="1" dirty="0" smtClean="0">
                <a:solidFill>
                  <a:schemeClr val="accent6">
                    <a:lumMod val="50000"/>
                  </a:schemeClr>
                </a:solidFill>
                <a:effectLst>
                  <a:outerShdw blurRad="38100" dist="38100" dir="2700000" algn="tl">
                    <a:srgbClr val="000000">
                      <a:alpha val="43137"/>
                    </a:srgbClr>
                  </a:outerShdw>
                </a:effectLst>
              </a:rPr>
              <a:t> </a:t>
            </a:r>
            <a:r>
              <a:rPr lang="en-US" sz="1600" b="1" dirty="0" err="1" smtClean="0">
                <a:solidFill>
                  <a:schemeClr val="accent6">
                    <a:lumMod val="50000"/>
                  </a:schemeClr>
                </a:solidFill>
                <a:effectLst>
                  <a:outerShdw blurRad="38100" dist="38100" dir="2700000" algn="tl">
                    <a:srgbClr val="000000">
                      <a:alpha val="43137"/>
                    </a:srgbClr>
                  </a:outerShdw>
                </a:effectLst>
              </a:rPr>
              <a:t>Sertifikat</a:t>
            </a:r>
            <a:r>
              <a:rPr lang="en-US" sz="1600" b="1" dirty="0" smtClean="0">
                <a:solidFill>
                  <a:schemeClr val="accent6">
                    <a:lumMod val="50000"/>
                  </a:schemeClr>
                </a:solidFill>
                <a:effectLst>
                  <a:outerShdw blurRad="38100" dist="38100" dir="2700000" algn="tl">
                    <a:srgbClr val="000000">
                      <a:alpha val="43137"/>
                    </a:srgbClr>
                  </a:outerShdw>
                </a:effectLst>
              </a:rPr>
              <a:t> </a:t>
            </a:r>
            <a:r>
              <a:rPr lang="en-US" sz="1600" b="1" dirty="0" err="1" smtClean="0">
                <a:solidFill>
                  <a:schemeClr val="accent6">
                    <a:lumMod val="50000"/>
                  </a:schemeClr>
                </a:solidFill>
                <a:effectLst>
                  <a:outerShdw blurRad="38100" dist="38100" dir="2700000" algn="tl">
                    <a:srgbClr val="000000">
                      <a:alpha val="43137"/>
                    </a:srgbClr>
                  </a:outerShdw>
                </a:effectLst>
              </a:rPr>
              <a:t>Kompetensi</a:t>
            </a:r>
            <a:endParaRPr lang="id-ID" sz="1600" b="1" dirty="0">
              <a:solidFill>
                <a:schemeClr val="accent6">
                  <a:lumMod val="50000"/>
                </a:schemeClr>
              </a:solidFill>
              <a:effectLst>
                <a:outerShdw blurRad="38100" dist="38100" dir="2700000" algn="tl">
                  <a:srgbClr val="000000">
                    <a:alpha val="43137"/>
                  </a:srgbClr>
                </a:outerShdw>
              </a:effectLst>
            </a:endParaRPr>
          </a:p>
        </p:txBody>
      </p:sp>
      <p:sp>
        <p:nvSpPr>
          <p:cNvPr id="171" name="Title 1"/>
          <p:cNvSpPr txBox="1">
            <a:spLocks/>
          </p:cNvSpPr>
          <p:nvPr/>
        </p:nvSpPr>
        <p:spPr>
          <a:xfrm>
            <a:off x="533400" y="152400"/>
            <a:ext cx="8229600" cy="685800"/>
          </a:xfrm>
          <a:prstGeom prst="rect">
            <a:avLst/>
          </a:prstGeom>
        </p:spPr>
        <p:txBody>
          <a:bodyPr>
            <a:normAutofit/>
          </a:bodyPr>
          <a:lstStyle/>
          <a:p>
            <a:pPr algn="ctr">
              <a:spcBef>
                <a:spcPct val="0"/>
              </a:spcBef>
              <a:defRPr/>
            </a:pPr>
            <a:r>
              <a:rPr lang="en-US"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Pencapaian</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Level KKNI </a:t>
            </a:r>
            <a:r>
              <a:rPr lang="en-US"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dari</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Beragam</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Domain</a:t>
            </a:r>
          </a:p>
        </p:txBody>
      </p:sp>
      <p:sp>
        <p:nvSpPr>
          <p:cNvPr id="173" name="Right Arrow 172"/>
          <p:cNvSpPr/>
          <p:nvPr/>
        </p:nvSpPr>
        <p:spPr>
          <a:xfrm rot="18984834">
            <a:off x="2638175" y="1825468"/>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ight Arrow 173"/>
          <p:cNvSpPr/>
          <p:nvPr/>
        </p:nvSpPr>
        <p:spPr>
          <a:xfrm rot="18984834">
            <a:off x="5969389" y="5350188"/>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ight Arrow 174"/>
          <p:cNvSpPr/>
          <p:nvPr/>
        </p:nvSpPr>
        <p:spPr>
          <a:xfrm rot="13412915">
            <a:off x="6018182" y="1992955"/>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ight Arrow 175"/>
          <p:cNvSpPr/>
          <p:nvPr/>
        </p:nvSpPr>
        <p:spPr>
          <a:xfrm rot="13412915">
            <a:off x="2485870" y="5077604"/>
            <a:ext cx="704411" cy="304168"/>
          </a:xfrm>
          <a:prstGeom prst="rightArrow">
            <a:avLst>
              <a:gd name="adj1" fmla="val 50000"/>
              <a:gd name="adj2" fmla="val 75214"/>
            </a:avLst>
          </a:prstGeom>
          <a:solidFill>
            <a:srgbClr val="002060"/>
          </a:solidFill>
          <a:ln>
            <a:noFill/>
          </a:ln>
          <a:effectLst>
            <a:outerShdw blurRad="57785" dist="33020" dir="3180000" algn="ctr">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78"/>
          <p:cNvSpPr/>
          <p:nvPr/>
        </p:nvSpPr>
        <p:spPr>
          <a:xfrm rot="2812401">
            <a:off x="1963550" y="3631266"/>
            <a:ext cx="3887965" cy="1428248"/>
          </a:xfrm>
          <a:prstGeom prst="roundRect">
            <a:avLst/>
          </a:prstGeom>
          <a:solidFill>
            <a:schemeClr val="accent3">
              <a:lumMod val="75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rot="2794821">
            <a:off x="2704547" y="3481859"/>
            <a:ext cx="1631852" cy="1015663"/>
          </a:xfrm>
          <a:prstGeom prst="rect">
            <a:avLst/>
          </a:prstGeom>
          <a:noFill/>
        </p:spPr>
        <p:txBody>
          <a:bodyPr wrap="square" rtlCol="0">
            <a:spAutoFit/>
          </a:bodyPr>
          <a:lstStyle/>
          <a:p>
            <a:pPr algn="ctr"/>
            <a:r>
              <a:rPr lang="en-US" sz="1600" b="1" dirty="0" smtClean="0">
                <a:solidFill>
                  <a:schemeClr val="accent6">
                    <a:lumMod val="50000"/>
                  </a:schemeClr>
                </a:solidFill>
                <a:effectLst>
                  <a:outerShdw blurRad="38100" dist="38100" dir="2700000" algn="tl">
                    <a:srgbClr val="000000">
                      <a:alpha val="43137"/>
                    </a:srgbClr>
                  </a:outerShdw>
                </a:effectLst>
              </a:rPr>
              <a:t>AKADEMI KOMUNITAS</a:t>
            </a:r>
            <a:endParaRPr lang="en-US" sz="1100" b="1" dirty="0" smtClean="0">
              <a:solidFill>
                <a:schemeClr val="accent6">
                  <a:lumMod val="50000"/>
                </a:schemeClr>
              </a:solidFill>
              <a:effectLst>
                <a:outerShdw blurRad="38100" dist="38100" dir="2700000" algn="tl">
                  <a:srgbClr val="000000">
                    <a:alpha val="43137"/>
                  </a:srgbClr>
                </a:outerShdw>
              </a:effectLst>
            </a:endParaRPr>
          </a:p>
          <a:p>
            <a:pPr algn="ctr"/>
            <a:r>
              <a:rPr lang="en-US" sz="2800" b="1" dirty="0" smtClean="0">
                <a:solidFill>
                  <a:schemeClr val="accent3">
                    <a:lumMod val="50000"/>
                  </a:schemeClr>
                </a:solidFill>
              </a:rPr>
              <a:t>KURSUS</a:t>
            </a:r>
            <a:endParaRPr lang="id-ID" sz="2400" b="1" dirty="0">
              <a:solidFill>
                <a:schemeClr val="accent3">
                  <a:lumMod val="50000"/>
                </a:schemeClr>
              </a:solidFill>
            </a:endParaRPr>
          </a:p>
        </p:txBody>
      </p:sp>
      <p:sp>
        <p:nvSpPr>
          <p:cNvPr id="80" name="Rounded Rectangle 79"/>
          <p:cNvSpPr/>
          <p:nvPr/>
        </p:nvSpPr>
        <p:spPr>
          <a:xfrm rot="2812401">
            <a:off x="3499762" y="1554233"/>
            <a:ext cx="2030876" cy="14919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rot="2812401">
            <a:off x="3194962" y="1876701"/>
            <a:ext cx="2030876" cy="1491912"/>
          </a:xfrm>
          <a:prstGeom prst="roundRect">
            <a:avLst/>
          </a:prstGeom>
          <a:solidFill>
            <a:srgbClr val="FF9999">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rot="2794821">
            <a:off x="3215241" y="2552078"/>
            <a:ext cx="1422353" cy="584775"/>
          </a:xfrm>
          <a:prstGeom prst="rect">
            <a:avLst/>
          </a:prstGeom>
          <a:noFill/>
        </p:spPr>
        <p:txBody>
          <a:bodyPr wrap="square" rtlCol="0">
            <a:spAutoFit/>
          </a:bodyPr>
          <a:lstStyle/>
          <a:p>
            <a:pPr algn="ctr"/>
            <a:endParaRPr lang="en-US" sz="1600" b="1" dirty="0" smtClean="0">
              <a:solidFill>
                <a:schemeClr val="accent6">
                  <a:lumMod val="50000"/>
                </a:schemeClr>
              </a:solidFill>
              <a:effectLst>
                <a:outerShdw blurRad="38100" dist="38100" dir="2700000" algn="tl">
                  <a:srgbClr val="000000">
                    <a:alpha val="43137"/>
                  </a:srgbClr>
                </a:outerShdw>
              </a:effectLst>
            </a:endParaRPr>
          </a:p>
          <a:p>
            <a:pPr algn="ctr"/>
            <a:r>
              <a:rPr lang="en-US" sz="1600" b="1" dirty="0" err="1" smtClean="0">
                <a:solidFill>
                  <a:srgbClr val="C00000"/>
                </a:solidFill>
              </a:rPr>
              <a:t>Politeknik</a:t>
            </a:r>
            <a:endParaRPr lang="id-ID" sz="1600" b="1" dirty="0">
              <a:solidFill>
                <a:srgbClr val="C00000"/>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371600" y="381000"/>
            <a:ext cx="6402874" cy="46166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err="1" smtClean="0">
                <a:ln w="11430"/>
                <a:solidFill>
                  <a:schemeClr val="bg2">
                    <a:lumMod val="50000"/>
                  </a:schemeClr>
                </a:solidFill>
                <a:effectLst>
                  <a:outerShdw blurRad="50800" dist="39000" dir="5460000" algn="tl">
                    <a:srgbClr val="000000">
                      <a:alpha val="38000"/>
                    </a:srgbClr>
                  </a:outerShdw>
                </a:effectLst>
              </a:rPr>
              <a:t>Capaian</a:t>
            </a:r>
            <a:r>
              <a:rPr lang="en-US" sz="2400" b="1" dirty="0" smtClean="0">
                <a:ln w="11430"/>
                <a:solidFill>
                  <a:schemeClr val="bg2">
                    <a:lumMod val="50000"/>
                  </a:schemeClr>
                </a:solidFill>
                <a:effectLst>
                  <a:outerShdw blurRad="50800" dist="39000" dir="5460000" algn="tl">
                    <a:srgbClr val="000000">
                      <a:alpha val="38000"/>
                    </a:srgbClr>
                  </a:outerShdw>
                </a:effectLst>
              </a:rPr>
              <a:t> </a:t>
            </a:r>
            <a:r>
              <a:rPr lang="en-US" sz="2400" b="1" dirty="0" err="1" smtClean="0">
                <a:ln w="11430"/>
                <a:solidFill>
                  <a:schemeClr val="bg2">
                    <a:lumMod val="50000"/>
                  </a:schemeClr>
                </a:solidFill>
                <a:effectLst>
                  <a:outerShdw blurRad="50800" dist="39000" dir="5460000" algn="tl">
                    <a:srgbClr val="000000">
                      <a:alpha val="38000"/>
                    </a:srgbClr>
                  </a:outerShdw>
                </a:effectLst>
              </a:rPr>
              <a:t>Pembelajaran</a:t>
            </a:r>
            <a:r>
              <a:rPr lang="en-US" sz="2400" b="1" dirty="0" smtClean="0">
                <a:ln w="11430"/>
                <a:solidFill>
                  <a:schemeClr val="bg2">
                    <a:lumMod val="50000"/>
                  </a:schemeClr>
                </a:solidFill>
                <a:effectLst>
                  <a:outerShdw blurRad="50800" dist="39000" dir="5460000" algn="tl">
                    <a:srgbClr val="000000">
                      <a:alpha val="38000"/>
                    </a:srgbClr>
                  </a:outerShdw>
                </a:effectLst>
              </a:rPr>
              <a:t> (CP) </a:t>
            </a:r>
            <a:r>
              <a:rPr lang="en-US" sz="2400" b="1" dirty="0" err="1" smtClean="0">
                <a:ln w="11430"/>
                <a:solidFill>
                  <a:schemeClr val="bg2">
                    <a:lumMod val="50000"/>
                  </a:schemeClr>
                </a:solidFill>
                <a:effectLst>
                  <a:outerShdw blurRad="50800" dist="39000" dir="5460000" algn="tl">
                    <a:srgbClr val="000000">
                      <a:alpha val="38000"/>
                    </a:srgbClr>
                  </a:outerShdw>
                </a:effectLst>
              </a:rPr>
              <a:t>Resultan</a:t>
            </a:r>
            <a:r>
              <a:rPr lang="en-US" sz="2400" b="1" dirty="0" smtClean="0">
                <a:ln w="11430"/>
                <a:solidFill>
                  <a:schemeClr val="bg2">
                    <a:lumMod val="50000"/>
                  </a:schemeClr>
                </a:solidFill>
                <a:effectLst>
                  <a:outerShdw blurRad="50800" dist="39000" dir="5460000" algn="tl">
                    <a:srgbClr val="000000">
                      <a:alpha val="38000"/>
                    </a:srgbClr>
                  </a:outerShdw>
                </a:effectLst>
              </a:rPr>
              <a:t> </a:t>
            </a:r>
            <a:r>
              <a:rPr lang="en-US" sz="2400" b="1" dirty="0" err="1" smtClean="0">
                <a:ln w="11430"/>
                <a:solidFill>
                  <a:schemeClr val="bg2">
                    <a:lumMod val="50000"/>
                  </a:schemeClr>
                </a:solidFill>
                <a:effectLst>
                  <a:outerShdw blurRad="50800" dist="39000" dir="5460000" algn="tl">
                    <a:srgbClr val="000000">
                      <a:alpha val="38000"/>
                    </a:srgbClr>
                  </a:outerShdw>
                </a:effectLst>
              </a:rPr>
              <a:t>Unsur</a:t>
            </a:r>
            <a:r>
              <a:rPr lang="en-US" sz="2400" b="1" dirty="0" smtClean="0">
                <a:ln w="11430"/>
                <a:solidFill>
                  <a:schemeClr val="bg2">
                    <a:lumMod val="50000"/>
                  </a:schemeClr>
                </a:solidFill>
                <a:effectLst>
                  <a:outerShdw blurRad="50800" dist="39000" dir="5460000" algn="tl">
                    <a:srgbClr val="000000">
                      <a:alpha val="38000"/>
                    </a:srgbClr>
                  </a:outerShdw>
                </a:effectLst>
              </a:rPr>
              <a:t> KKNI</a:t>
            </a:r>
            <a:endParaRPr lang="en-US" sz="2400" b="1" cap="none" spc="0" dirty="0">
              <a:ln w="11430"/>
              <a:solidFill>
                <a:srgbClr val="FF0000"/>
              </a:solidFill>
              <a:effectLst>
                <a:outerShdw blurRad="50800" dist="39000" dir="5460000" algn="tl">
                  <a:srgbClr val="000000">
                    <a:alpha val="38000"/>
                  </a:srgbClr>
                </a:outerShdw>
              </a:effectLst>
            </a:endParaRPr>
          </a:p>
        </p:txBody>
      </p:sp>
      <p:grpSp>
        <p:nvGrpSpPr>
          <p:cNvPr id="2" name="Group 32"/>
          <p:cNvGrpSpPr/>
          <p:nvPr/>
        </p:nvGrpSpPr>
        <p:grpSpPr>
          <a:xfrm>
            <a:off x="2441030" y="1295400"/>
            <a:ext cx="5559970" cy="5029200"/>
            <a:chOff x="1447800" y="361919"/>
            <a:chExt cx="6096000" cy="6172465"/>
          </a:xfrm>
        </p:grpSpPr>
        <p:grpSp>
          <p:nvGrpSpPr>
            <p:cNvPr id="3" name="Group 31"/>
            <p:cNvGrpSpPr/>
            <p:nvPr/>
          </p:nvGrpSpPr>
          <p:grpSpPr>
            <a:xfrm>
              <a:off x="2076450" y="533354"/>
              <a:ext cx="4876800" cy="5771655"/>
              <a:chOff x="2076450" y="533401"/>
              <a:chExt cx="4876800" cy="5772147"/>
            </a:xfrm>
          </p:grpSpPr>
          <p:sp>
            <p:nvSpPr>
              <p:cNvPr id="4" name="Oval 3"/>
              <p:cNvSpPr/>
              <p:nvPr/>
            </p:nvSpPr>
            <p:spPr>
              <a:xfrm>
                <a:off x="2076450" y="533401"/>
                <a:ext cx="4876800" cy="5772147"/>
              </a:xfrm>
              <a:prstGeom prst="ellipse">
                <a:avLst/>
              </a:prstGeom>
              <a:solidFill>
                <a:schemeClr val="accent3">
                  <a:lumMod val="20000"/>
                  <a:lumOff val="80000"/>
                </a:schemeClr>
              </a:solidFill>
              <a:ln>
                <a:solidFill>
                  <a:srgbClr val="E65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876301"/>
                <a:ext cx="4286250" cy="5105398"/>
              </a:xfrm>
              <a:prstGeom prst="ellipse">
                <a:avLst/>
              </a:prstGeom>
              <a:solidFill>
                <a:schemeClr val="accent3">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28900" y="1181100"/>
                <a:ext cx="3752850" cy="4495797"/>
              </a:xfrm>
              <a:prstGeom prst="ellipse">
                <a:avLst/>
              </a:prstGeom>
              <a:solidFill>
                <a:schemeClr val="accent3">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33700" y="1543050"/>
                <a:ext cx="3162300" cy="3809998"/>
              </a:xfrm>
              <a:prstGeom prst="ellipse">
                <a:avLst/>
              </a:prstGeom>
              <a:solidFill>
                <a:schemeClr val="accent5">
                  <a:lumMod val="20000"/>
                  <a:lumOff val="8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200400" y="1866900"/>
                <a:ext cx="2628900" cy="3162298"/>
              </a:xfrm>
              <a:prstGeom prst="ellipse">
                <a:avLst/>
              </a:prstGeom>
              <a:solidFill>
                <a:schemeClr val="accent5">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486150" y="2190750"/>
                <a:ext cx="2057400" cy="2495549"/>
              </a:xfrm>
              <a:prstGeom prst="ellipse">
                <a:avLst/>
              </a:prstGeom>
              <a:solidFill>
                <a:schemeClr val="accent5">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52850" y="2514600"/>
                <a:ext cx="1524000" cy="1828800"/>
              </a:xfrm>
              <a:prstGeom prst="ellipse">
                <a:avLst/>
              </a:prstGeom>
              <a:solidFill>
                <a:schemeClr val="accent2">
                  <a:lumMod val="40000"/>
                  <a:lumOff val="6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038600" y="2857500"/>
                <a:ext cx="952500" cy="1143000"/>
              </a:xfrm>
              <a:prstGeom prst="ellipse">
                <a:avLst/>
              </a:prstGeom>
              <a:solidFill>
                <a:schemeClr val="accent2">
                  <a:lumMod val="60000"/>
                  <a:lumOff val="40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286250" y="3162300"/>
                <a:ext cx="438150" cy="552450"/>
              </a:xfrm>
              <a:prstGeom prst="ellipse">
                <a:avLst/>
              </a:prstGeom>
              <a:solidFill>
                <a:schemeClr val="accent2">
                  <a:lumMod val="75000"/>
                </a:schemeClr>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p:cNvCxnSpPr/>
            <p:nvPr/>
          </p:nvCxnSpPr>
          <p:spPr>
            <a:xfrm rot="5400000">
              <a:off x="1409170" y="3447755"/>
              <a:ext cx="6172465" cy="794"/>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47800" y="3429000"/>
              <a:ext cx="6096000" cy="1588"/>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 name="Group 33"/>
          <p:cNvGrpSpPr/>
          <p:nvPr/>
        </p:nvGrpSpPr>
        <p:grpSpPr>
          <a:xfrm>
            <a:off x="5105400" y="3505200"/>
            <a:ext cx="2358916" cy="271866"/>
            <a:chOff x="4403180" y="3250168"/>
            <a:chExt cx="2569120" cy="376714"/>
          </a:xfrm>
        </p:grpSpPr>
        <p:sp>
          <p:nvSpPr>
            <p:cNvPr id="19" name="TextBox 18"/>
            <p:cNvSpPr txBox="1"/>
            <p:nvPr/>
          </p:nvSpPr>
          <p:spPr>
            <a:xfrm>
              <a:off x="4403180" y="3252384"/>
              <a:ext cx="381000" cy="369332"/>
            </a:xfrm>
            <a:prstGeom prst="rect">
              <a:avLst/>
            </a:prstGeom>
            <a:noFill/>
          </p:spPr>
          <p:txBody>
            <a:bodyPr wrap="square" rtlCol="0">
              <a:spAutoFit/>
            </a:bodyPr>
            <a:lstStyle/>
            <a:p>
              <a:pPr algn="ctr"/>
              <a:r>
                <a:rPr lang="en-US" b="1" smtClean="0"/>
                <a:t>1</a:t>
              </a:r>
              <a:endParaRPr lang="en-US" b="1"/>
            </a:p>
          </p:txBody>
        </p:sp>
        <p:sp>
          <p:nvSpPr>
            <p:cNvPr id="20" name="TextBox 19"/>
            <p:cNvSpPr txBox="1"/>
            <p:nvPr/>
          </p:nvSpPr>
          <p:spPr>
            <a:xfrm>
              <a:off x="4656617" y="3250168"/>
              <a:ext cx="381000" cy="369332"/>
            </a:xfrm>
            <a:prstGeom prst="rect">
              <a:avLst/>
            </a:prstGeom>
            <a:noFill/>
          </p:spPr>
          <p:txBody>
            <a:bodyPr wrap="square" rtlCol="0">
              <a:spAutoFit/>
            </a:bodyPr>
            <a:lstStyle/>
            <a:p>
              <a:pPr algn="ctr"/>
              <a:r>
                <a:rPr lang="en-US" b="1" smtClean="0"/>
                <a:t>2</a:t>
              </a:r>
              <a:endParaRPr lang="en-US" b="1"/>
            </a:p>
          </p:txBody>
        </p:sp>
        <p:sp>
          <p:nvSpPr>
            <p:cNvPr id="21" name="TextBox 20"/>
            <p:cNvSpPr txBox="1"/>
            <p:nvPr/>
          </p:nvSpPr>
          <p:spPr>
            <a:xfrm>
              <a:off x="4933950" y="3250168"/>
              <a:ext cx="381000" cy="369332"/>
            </a:xfrm>
            <a:prstGeom prst="rect">
              <a:avLst/>
            </a:prstGeom>
            <a:noFill/>
          </p:spPr>
          <p:txBody>
            <a:bodyPr wrap="square" rtlCol="0">
              <a:spAutoFit/>
            </a:bodyPr>
            <a:lstStyle/>
            <a:p>
              <a:pPr algn="ctr"/>
              <a:r>
                <a:rPr lang="en-US" b="1" smtClean="0"/>
                <a:t>3</a:t>
              </a:r>
              <a:endParaRPr lang="en-US" b="1"/>
            </a:p>
          </p:txBody>
        </p:sp>
        <p:sp>
          <p:nvSpPr>
            <p:cNvPr id="22" name="TextBox 21"/>
            <p:cNvSpPr txBox="1"/>
            <p:nvPr/>
          </p:nvSpPr>
          <p:spPr>
            <a:xfrm>
              <a:off x="5222984" y="3250168"/>
              <a:ext cx="381000" cy="369332"/>
            </a:xfrm>
            <a:prstGeom prst="rect">
              <a:avLst/>
            </a:prstGeom>
            <a:noFill/>
          </p:spPr>
          <p:txBody>
            <a:bodyPr wrap="square" rtlCol="0">
              <a:spAutoFit/>
            </a:bodyPr>
            <a:lstStyle/>
            <a:p>
              <a:pPr algn="ctr"/>
              <a:r>
                <a:rPr lang="en-US" b="1" smtClean="0"/>
                <a:t>4</a:t>
              </a:r>
              <a:endParaRPr lang="en-US" b="1"/>
            </a:p>
          </p:txBody>
        </p:sp>
        <p:sp>
          <p:nvSpPr>
            <p:cNvPr id="23" name="TextBox 22"/>
            <p:cNvSpPr txBox="1"/>
            <p:nvPr/>
          </p:nvSpPr>
          <p:spPr>
            <a:xfrm>
              <a:off x="5502166" y="3250168"/>
              <a:ext cx="381000" cy="369332"/>
            </a:xfrm>
            <a:prstGeom prst="rect">
              <a:avLst/>
            </a:prstGeom>
            <a:noFill/>
          </p:spPr>
          <p:txBody>
            <a:bodyPr wrap="square" rtlCol="0">
              <a:spAutoFit/>
            </a:bodyPr>
            <a:lstStyle/>
            <a:p>
              <a:pPr algn="ctr"/>
              <a:r>
                <a:rPr lang="en-US" b="1" smtClean="0"/>
                <a:t>5</a:t>
              </a:r>
              <a:endParaRPr lang="en-US" b="1"/>
            </a:p>
          </p:txBody>
        </p:sp>
        <p:sp>
          <p:nvSpPr>
            <p:cNvPr id="24" name="TextBox 23"/>
            <p:cNvSpPr txBox="1"/>
            <p:nvPr/>
          </p:nvSpPr>
          <p:spPr>
            <a:xfrm>
              <a:off x="5772150" y="3250168"/>
              <a:ext cx="381000" cy="369332"/>
            </a:xfrm>
            <a:prstGeom prst="rect">
              <a:avLst/>
            </a:prstGeom>
            <a:noFill/>
          </p:spPr>
          <p:txBody>
            <a:bodyPr wrap="square" rtlCol="0">
              <a:spAutoFit/>
            </a:bodyPr>
            <a:lstStyle/>
            <a:p>
              <a:pPr algn="ctr"/>
              <a:r>
                <a:rPr lang="en-US" b="1" smtClean="0"/>
                <a:t>6</a:t>
              </a:r>
              <a:endParaRPr lang="en-US" b="1"/>
            </a:p>
          </p:txBody>
        </p:sp>
        <p:sp>
          <p:nvSpPr>
            <p:cNvPr id="25" name="TextBox 24"/>
            <p:cNvSpPr txBox="1"/>
            <p:nvPr/>
          </p:nvSpPr>
          <p:spPr>
            <a:xfrm>
              <a:off x="6057900" y="3257550"/>
              <a:ext cx="381000" cy="369332"/>
            </a:xfrm>
            <a:prstGeom prst="rect">
              <a:avLst/>
            </a:prstGeom>
            <a:noFill/>
          </p:spPr>
          <p:txBody>
            <a:bodyPr wrap="square" rtlCol="0">
              <a:spAutoFit/>
            </a:bodyPr>
            <a:lstStyle/>
            <a:p>
              <a:pPr algn="ctr"/>
              <a:r>
                <a:rPr lang="en-US" b="1" smtClean="0"/>
                <a:t>7</a:t>
              </a:r>
              <a:endParaRPr lang="en-US" b="1"/>
            </a:p>
          </p:txBody>
        </p:sp>
        <p:sp>
          <p:nvSpPr>
            <p:cNvPr id="26" name="TextBox 25"/>
            <p:cNvSpPr txBox="1"/>
            <p:nvPr/>
          </p:nvSpPr>
          <p:spPr>
            <a:xfrm>
              <a:off x="6327884" y="3257550"/>
              <a:ext cx="381000" cy="369332"/>
            </a:xfrm>
            <a:prstGeom prst="rect">
              <a:avLst/>
            </a:prstGeom>
            <a:noFill/>
          </p:spPr>
          <p:txBody>
            <a:bodyPr wrap="square" rtlCol="0">
              <a:spAutoFit/>
            </a:bodyPr>
            <a:lstStyle/>
            <a:p>
              <a:pPr algn="ctr"/>
              <a:r>
                <a:rPr lang="en-US" b="1" smtClean="0"/>
                <a:t>8</a:t>
              </a:r>
              <a:endParaRPr lang="en-US" b="1"/>
            </a:p>
          </p:txBody>
        </p:sp>
        <p:sp>
          <p:nvSpPr>
            <p:cNvPr id="27" name="TextBox 26"/>
            <p:cNvSpPr txBox="1"/>
            <p:nvPr/>
          </p:nvSpPr>
          <p:spPr>
            <a:xfrm>
              <a:off x="6591300" y="3257550"/>
              <a:ext cx="381000" cy="369332"/>
            </a:xfrm>
            <a:prstGeom prst="rect">
              <a:avLst/>
            </a:prstGeom>
            <a:noFill/>
          </p:spPr>
          <p:txBody>
            <a:bodyPr wrap="square" rtlCol="0">
              <a:spAutoFit/>
            </a:bodyPr>
            <a:lstStyle/>
            <a:p>
              <a:pPr algn="ctr"/>
              <a:r>
                <a:rPr lang="en-US" b="1" dirty="0" smtClean="0"/>
                <a:t>9</a:t>
              </a:r>
              <a:endParaRPr lang="en-US" b="1" dirty="0"/>
            </a:p>
          </p:txBody>
        </p:sp>
      </p:grpSp>
      <p:sp>
        <p:nvSpPr>
          <p:cNvPr id="29" name="Rectangle 28"/>
          <p:cNvSpPr/>
          <p:nvPr/>
        </p:nvSpPr>
        <p:spPr>
          <a:xfrm>
            <a:off x="5334000" y="2895600"/>
            <a:ext cx="1828800" cy="40011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2000" b="1" dirty="0" err="1" smtClean="0">
                <a:ln w="50800"/>
                <a:solidFill>
                  <a:srgbClr val="582A04"/>
                </a:solidFill>
                <a:effectLst>
                  <a:outerShdw blurRad="38100" dist="38100" dir="2700000" algn="tl">
                    <a:srgbClr val="000000">
                      <a:alpha val="43137"/>
                    </a:srgbClr>
                  </a:outerShdw>
                </a:effectLst>
              </a:rPr>
              <a:t>Kemampuan</a:t>
            </a:r>
            <a:endParaRPr lang="en-US" sz="2000" b="1" cap="none" spc="0" dirty="0">
              <a:ln w="50800"/>
              <a:solidFill>
                <a:srgbClr val="582A04"/>
              </a:solidFill>
              <a:effectLst>
                <a:outerShdw blurRad="38100" dist="38100" dir="2700000" algn="tl">
                  <a:srgbClr val="000000">
                    <a:alpha val="43137"/>
                  </a:srgbClr>
                </a:outerShdw>
              </a:effectLst>
            </a:endParaRPr>
          </a:p>
        </p:txBody>
      </p:sp>
      <p:sp>
        <p:nvSpPr>
          <p:cNvPr id="30" name="Rectangle 29"/>
          <p:cNvSpPr/>
          <p:nvPr/>
        </p:nvSpPr>
        <p:spPr>
          <a:xfrm>
            <a:off x="5334000" y="4114800"/>
            <a:ext cx="2057400" cy="40011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r>
              <a:rPr lang="en-US" sz="2000" b="1" dirty="0" err="1" smtClean="0">
                <a:ln w="50800"/>
                <a:solidFill>
                  <a:schemeClr val="accent1">
                    <a:lumMod val="50000"/>
                  </a:schemeClr>
                </a:solidFill>
                <a:effectLst>
                  <a:outerShdw blurRad="38100" dist="38100" dir="2700000" algn="tl">
                    <a:srgbClr val="000000">
                      <a:alpha val="43137"/>
                    </a:srgbClr>
                  </a:outerShdw>
                </a:effectLst>
              </a:rPr>
              <a:t>Pengetahuan</a:t>
            </a:r>
            <a:endParaRPr lang="en-US" sz="2000" b="1" cap="none" spc="0" dirty="0">
              <a:ln w="50800"/>
              <a:solidFill>
                <a:schemeClr val="accent1">
                  <a:lumMod val="50000"/>
                </a:schemeClr>
              </a:solidFill>
              <a:effectLst>
                <a:outerShdw blurRad="38100" dist="38100" dir="2700000" algn="tl">
                  <a:srgbClr val="000000">
                    <a:alpha val="43137"/>
                  </a:srgbClr>
                </a:outerShdw>
              </a:effectLst>
            </a:endParaRPr>
          </a:p>
        </p:txBody>
      </p:sp>
      <p:sp>
        <p:nvSpPr>
          <p:cNvPr id="31" name="Rectangle 30"/>
          <p:cNvSpPr/>
          <p:nvPr/>
        </p:nvSpPr>
        <p:spPr>
          <a:xfrm>
            <a:off x="2895600" y="4038600"/>
            <a:ext cx="2245938" cy="707886"/>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r"/>
            <a:r>
              <a:rPr lang="en-US" sz="2000" b="1" cap="none" spc="0" dirty="0" err="1" smtClean="0">
                <a:ln w="50800"/>
                <a:solidFill>
                  <a:srgbClr val="990000"/>
                </a:solidFill>
                <a:effectLst>
                  <a:outerShdw blurRad="38100" dist="38100" dir="2700000" algn="tl">
                    <a:srgbClr val="000000">
                      <a:alpha val="43137"/>
                    </a:srgbClr>
                  </a:outerShdw>
                </a:effectLst>
              </a:rPr>
              <a:t>Tanggung</a:t>
            </a:r>
            <a:r>
              <a:rPr lang="en-US" sz="2000" b="1" cap="none" spc="0" dirty="0" smtClean="0">
                <a:ln w="50800"/>
                <a:solidFill>
                  <a:srgbClr val="990000"/>
                </a:solidFill>
                <a:effectLst>
                  <a:outerShdw blurRad="38100" dist="38100" dir="2700000" algn="tl">
                    <a:srgbClr val="000000">
                      <a:alpha val="43137"/>
                    </a:srgbClr>
                  </a:outerShdw>
                </a:effectLst>
              </a:rPr>
              <a:t> </a:t>
            </a:r>
            <a:r>
              <a:rPr lang="en-US" sz="2000" b="1" cap="none" spc="0" dirty="0" err="1" smtClean="0">
                <a:ln w="50800"/>
                <a:solidFill>
                  <a:srgbClr val="990000"/>
                </a:solidFill>
                <a:effectLst>
                  <a:outerShdw blurRad="38100" dist="38100" dir="2700000" algn="tl">
                    <a:srgbClr val="000000">
                      <a:alpha val="43137"/>
                    </a:srgbClr>
                  </a:outerShdw>
                </a:effectLst>
              </a:rPr>
              <a:t>Jawab</a:t>
            </a:r>
            <a:endParaRPr lang="en-US" sz="2000" b="1" cap="none" spc="0" dirty="0" smtClean="0">
              <a:ln w="50800"/>
              <a:solidFill>
                <a:srgbClr val="990000"/>
              </a:solidFill>
              <a:effectLst>
                <a:outerShdw blurRad="38100" dist="38100" dir="2700000" algn="tl">
                  <a:srgbClr val="000000">
                    <a:alpha val="43137"/>
                  </a:srgbClr>
                </a:outerShdw>
              </a:effectLst>
            </a:endParaRPr>
          </a:p>
          <a:p>
            <a:pPr algn="r"/>
            <a:r>
              <a:rPr lang="en-US" sz="2000" b="1" cap="none" spc="0" dirty="0" smtClean="0">
                <a:ln w="50800"/>
                <a:solidFill>
                  <a:srgbClr val="990000"/>
                </a:solidFill>
                <a:effectLst>
                  <a:outerShdw blurRad="38100" dist="38100" dir="2700000" algn="tl">
                    <a:srgbClr val="000000">
                      <a:alpha val="43137"/>
                    </a:srgbClr>
                  </a:outerShdw>
                </a:effectLst>
              </a:rPr>
              <a:t>/</a:t>
            </a:r>
            <a:r>
              <a:rPr lang="en-US" sz="2000" b="1" cap="none" spc="0" dirty="0" err="1" smtClean="0">
                <a:ln w="50800"/>
                <a:solidFill>
                  <a:srgbClr val="990000"/>
                </a:solidFill>
                <a:effectLst>
                  <a:outerShdw blurRad="38100" dist="38100" dir="2700000" algn="tl">
                    <a:srgbClr val="000000">
                      <a:alpha val="43137"/>
                    </a:srgbClr>
                  </a:outerShdw>
                </a:effectLst>
              </a:rPr>
              <a:t>Hak</a:t>
            </a:r>
            <a:endParaRPr lang="en-US" sz="2000" b="1" cap="none" spc="0" dirty="0">
              <a:ln w="50800"/>
              <a:solidFill>
                <a:srgbClr val="990000"/>
              </a:solidFill>
              <a:effectLst>
                <a:outerShdw blurRad="38100" dist="38100" dir="2700000" algn="tl">
                  <a:srgbClr val="000000">
                    <a:alpha val="43137"/>
                  </a:srgbClr>
                </a:outerShdw>
              </a:effectLst>
            </a:endParaRPr>
          </a:p>
        </p:txBody>
      </p:sp>
      <p:sp>
        <p:nvSpPr>
          <p:cNvPr id="40" name="Pie 39"/>
          <p:cNvSpPr/>
          <p:nvPr/>
        </p:nvSpPr>
        <p:spPr>
          <a:xfrm>
            <a:off x="3124200" y="1600200"/>
            <a:ext cx="4191000" cy="4343400"/>
          </a:xfrm>
          <a:prstGeom prst="pie">
            <a:avLst>
              <a:gd name="adj1" fmla="val 10718970"/>
              <a:gd name="adj2" fmla="val 16200000"/>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p:cNvSpPr/>
          <p:nvPr/>
        </p:nvSpPr>
        <p:spPr>
          <a:xfrm>
            <a:off x="2667000" y="3200400"/>
            <a:ext cx="2562858" cy="40011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r"/>
            <a:r>
              <a:rPr lang="en-US" sz="2000" b="1" cap="none" spc="0" dirty="0" err="1" smtClean="0">
                <a:ln w="50800"/>
                <a:solidFill>
                  <a:srgbClr val="C00000"/>
                </a:solidFill>
                <a:effectLst>
                  <a:outerShdw blurRad="38100" dist="38100" dir="2700000" algn="tl">
                    <a:srgbClr val="000000">
                      <a:alpha val="43137"/>
                    </a:srgbClr>
                  </a:outerShdw>
                </a:effectLst>
              </a:rPr>
              <a:t>Sikap</a:t>
            </a:r>
            <a:r>
              <a:rPr lang="en-US" sz="2000" b="1" cap="none" spc="0" dirty="0" smtClean="0">
                <a:ln w="50800"/>
                <a:solidFill>
                  <a:srgbClr val="C00000"/>
                </a:solidFill>
                <a:effectLst>
                  <a:outerShdw blurRad="38100" dist="38100" dir="2700000" algn="tl">
                    <a:srgbClr val="000000">
                      <a:alpha val="43137"/>
                    </a:srgbClr>
                  </a:outerShdw>
                </a:effectLst>
              </a:rPr>
              <a:t> </a:t>
            </a:r>
            <a:r>
              <a:rPr lang="en-US" sz="2000" b="1" cap="none" spc="0" dirty="0" err="1" smtClean="0">
                <a:ln w="50800"/>
                <a:solidFill>
                  <a:srgbClr val="C00000"/>
                </a:solidFill>
                <a:effectLst>
                  <a:outerShdw blurRad="38100" dist="38100" dir="2700000" algn="tl">
                    <a:srgbClr val="000000">
                      <a:alpha val="43137"/>
                    </a:srgbClr>
                  </a:outerShdw>
                </a:effectLst>
              </a:rPr>
              <a:t>dan</a:t>
            </a:r>
            <a:r>
              <a:rPr lang="en-US" sz="2000" b="1" cap="none" spc="0" dirty="0" smtClean="0">
                <a:ln w="50800"/>
                <a:solidFill>
                  <a:srgbClr val="C00000"/>
                </a:solidFill>
                <a:effectLst>
                  <a:outerShdw blurRad="38100" dist="38100" dir="2700000" algn="tl">
                    <a:srgbClr val="000000">
                      <a:alpha val="43137"/>
                    </a:srgbClr>
                  </a:outerShdw>
                </a:effectLst>
              </a:rPr>
              <a:t> </a:t>
            </a:r>
            <a:r>
              <a:rPr lang="en-US" sz="2000" b="1" cap="none" spc="0" dirty="0" err="1" smtClean="0">
                <a:ln w="50800"/>
                <a:solidFill>
                  <a:srgbClr val="C00000"/>
                </a:solidFill>
                <a:effectLst>
                  <a:outerShdw blurRad="38100" dist="38100" dir="2700000" algn="tl">
                    <a:srgbClr val="000000">
                      <a:alpha val="43137"/>
                    </a:srgbClr>
                  </a:outerShdw>
                </a:effectLst>
              </a:rPr>
              <a:t>tata</a:t>
            </a:r>
            <a:r>
              <a:rPr lang="en-US" sz="2000" b="1" cap="none" spc="0" dirty="0" smtClean="0">
                <a:ln w="50800"/>
                <a:solidFill>
                  <a:srgbClr val="C00000"/>
                </a:solidFill>
                <a:effectLst>
                  <a:outerShdw blurRad="38100" dist="38100" dir="2700000" algn="tl">
                    <a:srgbClr val="000000">
                      <a:alpha val="43137"/>
                    </a:srgbClr>
                  </a:outerShdw>
                </a:effectLst>
              </a:rPr>
              <a:t> </a:t>
            </a:r>
            <a:r>
              <a:rPr lang="en-US" sz="2000" b="1" cap="none" spc="0" dirty="0" err="1" smtClean="0">
                <a:ln w="50800"/>
                <a:solidFill>
                  <a:srgbClr val="C00000"/>
                </a:solidFill>
                <a:effectLst>
                  <a:outerShdw blurRad="38100" dist="38100" dir="2700000" algn="tl">
                    <a:srgbClr val="000000">
                      <a:alpha val="43137"/>
                    </a:srgbClr>
                  </a:outerShdw>
                </a:effectLst>
              </a:rPr>
              <a:t>nilai</a:t>
            </a:r>
            <a:endParaRPr lang="en-US" sz="2000" b="1" cap="none" spc="0" dirty="0">
              <a:ln w="50800"/>
              <a:solidFill>
                <a:srgbClr val="C00000"/>
              </a:solidFill>
              <a:effectLst>
                <a:outerShdw blurRad="38100" dist="38100" dir="2700000" algn="tl">
                  <a:srgbClr val="000000">
                    <a:alpha val="43137"/>
                  </a:srgbClr>
                </a:outerShdw>
              </a:effectLst>
            </a:endParaRPr>
          </a:p>
        </p:txBody>
      </p:sp>
      <p:sp>
        <p:nvSpPr>
          <p:cNvPr id="35" name="TextBox 34"/>
          <p:cNvSpPr txBox="1"/>
          <p:nvPr/>
        </p:nvSpPr>
        <p:spPr>
          <a:xfrm>
            <a:off x="3124200" y="2895600"/>
            <a:ext cx="2076450" cy="369332"/>
          </a:xfrm>
          <a:prstGeom prst="rect">
            <a:avLst/>
          </a:prstGeom>
          <a:noFill/>
        </p:spPr>
        <p:txBody>
          <a:bodyPr wrap="square" rtlCol="0">
            <a:spAutoFit/>
          </a:bodyPr>
          <a:lstStyle/>
          <a:p>
            <a:pPr algn="r"/>
            <a:r>
              <a:rPr lang="en-US" b="1" dirty="0" smtClean="0"/>
              <a:t>(</a:t>
            </a:r>
            <a:r>
              <a:rPr lang="en-US" b="1" dirty="0" err="1" smtClean="0"/>
              <a:t>deskripsi</a:t>
            </a:r>
            <a:r>
              <a:rPr lang="en-US" b="1" dirty="0" smtClean="0"/>
              <a:t> </a:t>
            </a:r>
            <a:r>
              <a:rPr lang="en-US" b="1" dirty="0" err="1" smtClean="0"/>
              <a:t>umum</a:t>
            </a:r>
            <a:r>
              <a:rPr lang="en-US" b="1" dirty="0" smtClean="0"/>
              <a:t>)</a:t>
            </a:r>
            <a:endParaRPr lang="en-US" b="1" dirty="0"/>
          </a:p>
        </p:txBody>
      </p:sp>
      <p:pic>
        <p:nvPicPr>
          <p:cNvPr id="8194" name="Picture 2" descr="D:\DOKUMEN KERJA\Library\Jenjang_KKNI.png"/>
          <p:cNvPicPr>
            <a:picLocks noChangeAspect="1" noChangeArrowheads="1"/>
          </p:cNvPicPr>
          <p:nvPr/>
        </p:nvPicPr>
        <p:blipFill>
          <a:blip r:embed="rId3"/>
          <a:srcRect/>
          <a:stretch>
            <a:fillRect/>
          </a:stretch>
        </p:blipFill>
        <p:spPr bwMode="auto">
          <a:xfrm>
            <a:off x="1219200" y="1219200"/>
            <a:ext cx="1474787" cy="4930775"/>
          </a:xfrm>
          <a:prstGeom prst="rect">
            <a:avLst/>
          </a:prstGeom>
          <a:noFill/>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52800" y="2057400"/>
            <a:ext cx="5562600" cy="457200"/>
          </a:xfrm>
          <a:solidFill>
            <a:schemeClr val="bg2">
              <a:lumMod val="90000"/>
            </a:schemeClr>
          </a:solidFill>
        </p:spPr>
        <p:txBody>
          <a:bodyPr>
            <a:normAutofit fontScale="90000"/>
          </a:bodyPr>
          <a:lstStyle/>
          <a:p>
            <a:r>
              <a:rPr lang="en-US" sz="3600" dirty="0" err="1" smtClean="0">
                <a:latin typeface="Arial Black" pitchFamily="34" charset="0"/>
              </a:rPr>
              <a:t>Deskripsi</a:t>
            </a:r>
            <a:r>
              <a:rPr lang="en-US" sz="3600" dirty="0" smtClean="0">
                <a:latin typeface="Arial Black" pitchFamily="34" charset="0"/>
              </a:rPr>
              <a:t> </a:t>
            </a:r>
            <a:r>
              <a:rPr lang="en-US" sz="3600" dirty="0" err="1" smtClean="0">
                <a:latin typeface="Arial Black" pitchFamily="34" charset="0"/>
              </a:rPr>
              <a:t>Umum</a:t>
            </a:r>
            <a:endParaRPr lang="en-US" sz="3600" dirty="0">
              <a:latin typeface="Arial Black" pitchFamily="34" charset="0"/>
            </a:endParaRPr>
          </a:p>
        </p:txBody>
      </p:sp>
      <p:sp>
        <p:nvSpPr>
          <p:cNvPr id="4" name="Content Placeholder 3"/>
          <p:cNvSpPr>
            <a:spLocks noGrp="1"/>
          </p:cNvSpPr>
          <p:nvPr>
            <p:ph idx="1"/>
          </p:nvPr>
        </p:nvSpPr>
        <p:spPr>
          <a:xfrm>
            <a:off x="228600" y="3048000"/>
            <a:ext cx="8686800" cy="3657600"/>
          </a:xfrm>
          <a:solidFill>
            <a:schemeClr val="bg2"/>
          </a:solidFill>
        </p:spPr>
        <p:txBody>
          <a:bodyPr anchor="ctr">
            <a:noAutofit/>
          </a:bodyPr>
          <a:lstStyle/>
          <a:p>
            <a:pPr marL="176213" indent="-3175">
              <a:lnSpc>
                <a:spcPct val="120000"/>
              </a:lnSpc>
              <a:buNone/>
            </a:pPr>
            <a:r>
              <a:rPr lang="en-US" sz="1400" dirty="0" err="1" smtClean="0">
                <a:latin typeface="Arial" pitchFamily="34" charset="0"/>
                <a:cs typeface="Arial" pitchFamily="34" charset="0"/>
              </a:rPr>
              <a:t>Sesuai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dengan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ideologi</a:t>
            </a:r>
            <a:r>
              <a:rPr lang="en-US" sz="1400" dirty="0" smtClean="0">
                <a:latin typeface="Arial" pitchFamily="34" charset="0"/>
                <a:cs typeface="Arial" pitchFamily="34" charset="0"/>
              </a:rPr>
              <a:t> Negara </a:t>
            </a:r>
            <a:r>
              <a:rPr lang="en-US" sz="1400" dirty="0" err="1" smtClean="0">
                <a:latin typeface="Arial" pitchFamily="34" charset="0"/>
                <a:cs typeface="Arial" pitchFamily="34" charset="0"/>
              </a:rPr>
              <a:t>dan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budaya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Bangsa</a:t>
            </a:r>
            <a:r>
              <a:rPr lang="en-US" sz="1400" dirty="0" smtClean="0">
                <a:latin typeface="Arial" pitchFamily="34" charset="0"/>
                <a:cs typeface="Arial" pitchFamily="34" charset="0"/>
              </a:rPr>
              <a:t> Indonesia, </a:t>
            </a:r>
            <a:r>
              <a:rPr lang="en-US" sz="1400" dirty="0" err="1" smtClean="0">
                <a:latin typeface="Arial" pitchFamily="34" charset="0"/>
                <a:cs typeface="Arial" pitchFamily="34" charset="0"/>
              </a:rPr>
              <a:t>maka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implementasi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sistem</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pendidikan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nasional</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sistem</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pelatihan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kerja</a:t>
            </a:r>
            <a:r>
              <a:rPr lang="en-US" sz="1400" dirty="0" smtClean="0">
                <a:latin typeface="Arial" pitchFamily="34" charset="0"/>
                <a:cs typeface="Arial" pitchFamily="34" charset="0"/>
              </a:rPr>
              <a:t> yang </a:t>
            </a:r>
            <a:r>
              <a:rPr lang="en-US" sz="1400" dirty="0" err="1" smtClean="0">
                <a:latin typeface="Arial" pitchFamily="34" charset="0"/>
                <a:cs typeface="Arial" pitchFamily="34" charset="0"/>
              </a:rPr>
              <a:t>dilakukan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di</a:t>
            </a:r>
            <a:r>
              <a:rPr lang="en-US" sz="1400" dirty="0" smtClean="0">
                <a:latin typeface="Arial" pitchFamily="34" charset="0"/>
                <a:cs typeface="Arial" pitchFamily="34" charset="0"/>
              </a:rPr>
              <a:t> Indonesia </a:t>
            </a:r>
            <a:r>
              <a:rPr lang="en-US" sz="1400" dirty="0" err="1" smtClean="0">
                <a:latin typeface="Arial" pitchFamily="34" charset="0"/>
                <a:cs typeface="Arial" pitchFamily="34" charset="0"/>
              </a:rPr>
              <a:t>pada</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setiap</a:t>
            </a:r>
            <a:r>
              <a:rPr lang="en-US" sz="1400" dirty="0" smtClean="0">
                <a:latin typeface="Arial" pitchFamily="34" charset="0"/>
                <a:cs typeface="Arial" pitchFamily="34" charset="0"/>
              </a:rPr>
              <a:t> level </a:t>
            </a:r>
            <a:r>
              <a:rPr lang="en-US" sz="1400" dirty="0" err="1" smtClean="0">
                <a:latin typeface="Arial" pitchFamily="34" charset="0"/>
                <a:cs typeface="Arial" pitchFamily="34" charset="0"/>
              </a:rPr>
              <a:t>kualifikasi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mencakup</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proses</a:t>
            </a:r>
            <a:r>
              <a:rPr lang="en-US" sz="1400" dirty="0" smtClean="0">
                <a:latin typeface="Arial" pitchFamily="34" charset="0"/>
                <a:cs typeface="Arial" pitchFamily="34" charset="0"/>
              </a:rPr>
              <a:t> yang </a:t>
            </a:r>
            <a:r>
              <a:rPr lang="en-US" sz="1400" dirty="0" err="1" smtClean="0">
                <a:latin typeface="Arial" pitchFamily="34" charset="0"/>
                <a:cs typeface="Arial" pitchFamily="34" charset="0"/>
              </a:rPr>
              <a:t>menumbuhkembangkan</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afeksi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sebagai</a:t>
            </a:r>
            <a:r>
              <a:rPr lang="en-US" sz="1400" dirty="0" smtClean="0">
                <a:latin typeface="Arial" pitchFamily="34" charset="0"/>
                <a:cs typeface="Arial" pitchFamily="34" charset="0"/>
              </a:rPr>
              <a:t> </a:t>
            </a:r>
            <a:r>
              <a:rPr lang="en-US" sz="1400" dirty="0" err="1" smtClean="0">
                <a:latin typeface="Arial" pitchFamily="34" charset="0"/>
                <a:cs typeface="Arial" pitchFamily="34" charset="0"/>
              </a:rPr>
              <a:t>berikut</a:t>
            </a:r>
            <a:r>
              <a:rPr lang="en-US" sz="1400" dirty="0" smtClean="0">
                <a:latin typeface="Arial" pitchFamily="34" charset="0"/>
                <a:cs typeface="Arial" pitchFamily="34" charset="0"/>
              </a:rPr>
              <a:t> :</a:t>
            </a:r>
          </a:p>
          <a:p>
            <a:pPr marL="520700" lvl="0" indent="-347663">
              <a:lnSpc>
                <a:spcPct val="120000"/>
              </a:lnSpc>
            </a:pPr>
            <a:r>
              <a:rPr lang="en-US" sz="1400" b="1" dirty="0" err="1" smtClean="0">
                <a:latin typeface="Arial" pitchFamily="34" charset="0"/>
                <a:cs typeface="Arial" pitchFamily="34" charset="0"/>
              </a:rPr>
              <a:t>Bertaqwa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kepada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Tuhan</a:t>
            </a:r>
            <a:r>
              <a:rPr lang="en-US" sz="1400" b="1" dirty="0" smtClean="0">
                <a:latin typeface="Arial" pitchFamily="34" charset="0"/>
                <a:cs typeface="Arial" pitchFamily="34" charset="0"/>
              </a:rPr>
              <a:t> Yang </a:t>
            </a:r>
            <a:r>
              <a:rPr lang="en-US" sz="1400" b="1" dirty="0" err="1" smtClean="0">
                <a:latin typeface="Arial" pitchFamily="34" charset="0"/>
                <a:cs typeface="Arial" pitchFamily="34" charset="0"/>
              </a:rPr>
              <a:t>Maha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Esa</a:t>
            </a:r>
            <a:endParaRPr lang="en-US" sz="1400" b="1" dirty="0" smtClean="0">
              <a:latin typeface="Arial" pitchFamily="34" charset="0"/>
              <a:cs typeface="Arial" pitchFamily="34" charset="0"/>
            </a:endParaRPr>
          </a:p>
          <a:p>
            <a:pPr marL="520700" lvl="0" indent="-347663">
              <a:lnSpc>
                <a:spcPct val="120000"/>
              </a:lnSpc>
            </a:pPr>
            <a:r>
              <a:rPr lang="en-US" sz="1400" b="1" dirty="0" err="1" smtClean="0">
                <a:solidFill>
                  <a:srgbClr val="FF6600"/>
                </a:solidFill>
                <a:latin typeface="Arial" pitchFamily="34" charset="0"/>
                <a:cs typeface="Arial" pitchFamily="34" charset="0"/>
              </a:rPr>
              <a:t>Memiliki</a:t>
            </a:r>
            <a:r>
              <a:rPr lang="en-US" sz="1400" b="1" dirty="0" smtClean="0">
                <a:solidFill>
                  <a:srgbClr val="FF6600"/>
                </a:solidFill>
                <a:latin typeface="Arial" pitchFamily="34" charset="0"/>
                <a:cs typeface="Arial" pitchFamily="34" charset="0"/>
              </a:rPr>
              <a:t> moral, </a:t>
            </a:r>
            <a:r>
              <a:rPr lang="en-US" sz="1400" b="1" dirty="0" err="1" smtClean="0">
                <a:solidFill>
                  <a:srgbClr val="FF6600"/>
                </a:solidFill>
                <a:latin typeface="Arial" pitchFamily="34" charset="0"/>
                <a:cs typeface="Arial" pitchFamily="34" charset="0"/>
              </a:rPr>
              <a:t>etika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kepribadian</a:t>
            </a:r>
            <a:r>
              <a:rPr lang="en-US" sz="1400" b="1" dirty="0" smtClean="0">
                <a:solidFill>
                  <a:srgbClr val="FF6600"/>
                </a:solidFill>
                <a:latin typeface="Arial" pitchFamily="34" charset="0"/>
                <a:cs typeface="Arial" pitchFamily="34" charset="0"/>
              </a:rPr>
              <a:t> yang </a:t>
            </a:r>
            <a:r>
              <a:rPr lang="en-US" sz="1400" b="1" dirty="0" err="1" smtClean="0">
                <a:solidFill>
                  <a:srgbClr val="FF6600"/>
                </a:solidFill>
                <a:latin typeface="Arial" pitchFamily="34" charset="0"/>
                <a:cs typeface="Arial" pitchFamily="34" charset="0"/>
              </a:rPr>
              <a:t>baik</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dalam</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menyelesaikan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tugasnya</a:t>
            </a:r>
            <a:endParaRPr lang="en-US" sz="1400" b="1" dirty="0" smtClean="0">
              <a:solidFill>
                <a:srgbClr val="FF6600"/>
              </a:solidFill>
              <a:latin typeface="Arial" pitchFamily="34" charset="0"/>
              <a:cs typeface="Arial" pitchFamily="34" charset="0"/>
            </a:endParaRPr>
          </a:p>
          <a:p>
            <a:pPr marL="520700" lvl="0" indent="-347663">
              <a:lnSpc>
                <a:spcPct val="120000"/>
              </a:lnSpc>
            </a:pPr>
            <a:r>
              <a:rPr lang="en-US" sz="1400" b="1" dirty="0" err="1" smtClean="0">
                <a:latin typeface="Arial" pitchFamily="34" charset="0"/>
                <a:cs typeface="Arial" pitchFamily="34" charset="0"/>
              </a:rPr>
              <a:t>Berperan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sebagai</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warga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negara</a:t>
            </a:r>
            <a:r>
              <a:rPr lang="en-US" sz="1400" b="1" dirty="0" smtClean="0">
                <a:latin typeface="Arial" pitchFamily="34" charset="0"/>
                <a:cs typeface="Arial" pitchFamily="34" charset="0"/>
              </a:rPr>
              <a:t> yang </a:t>
            </a:r>
            <a:r>
              <a:rPr lang="en-US" sz="1400" b="1" dirty="0" err="1" smtClean="0">
                <a:latin typeface="Arial" pitchFamily="34" charset="0"/>
                <a:cs typeface="Arial" pitchFamily="34" charset="0"/>
              </a:rPr>
              <a:t>bangga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cinta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tanah</a:t>
            </a:r>
            <a:r>
              <a:rPr lang="en-US" sz="1400" b="1" dirty="0" smtClean="0">
                <a:latin typeface="Arial" pitchFamily="34" charset="0"/>
                <a:cs typeface="Arial" pitchFamily="34" charset="0"/>
              </a:rPr>
              <a:t> air </a:t>
            </a:r>
            <a:r>
              <a:rPr lang="en-US" sz="1400" b="1" dirty="0" err="1" smtClean="0">
                <a:latin typeface="Arial" pitchFamily="34" charset="0"/>
                <a:cs typeface="Arial" pitchFamily="34" charset="0"/>
              </a:rPr>
              <a:t>serta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mendukung</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perdamaian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dunia</a:t>
            </a:r>
            <a:endParaRPr lang="en-US" sz="1400" b="1" dirty="0" smtClean="0">
              <a:latin typeface="Arial" pitchFamily="34" charset="0"/>
              <a:cs typeface="Arial" pitchFamily="34" charset="0"/>
            </a:endParaRPr>
          </a:p>
          <a:p>
            <a:pPr marL="520700" lvl="0" indent="-347663">
              <a:lnSpc>
                <a:spcPct val="120000"/>
              </a:lnSpc>
            </a:pPr>
            <a:r>
              <a:rPr lang="en-US" sz="1400" b="1" dirty="0" err="1" smtClean="0">
                <a:solidFill>
                  <a:srgbClr val="FF6600"/>
                </a:solidFill>
                <a:latin typeface="Arial" pitchFamily="34" charset="0"/>
                <a:cs typeface="Arial" pitchFamily="34" charset="0"/>
              </a:rPr>
              <a:t>Mampu</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bekerja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sama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memiliki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kepekaan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sosial</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kepedulian</a:t>
            </a:r>
            <a:r>
              <a:rPr lang="en-US" sz="1400" b="1" dirty="0" smtClean="0">
                <a:solidFill>
                  <a:srgbClr val="FF6600"/>
                </a:solidFill>
                <a:latin typeface="Arial" pitchFamily="34" charset="0"/>
                <a:cs typeface="Arial" pitchFamily="34" charset="0"/>
              </a:rPr>
              <a:t> yang </a:t>
            </a:r>
            <a:r>
              <a:rPr lang="en-US" sz="1400" b="1" dirty="0" err="1" smtClean="0">
                <a:solidFill>
                  <a:srgbClr val="FF6600"/>
                </a:solidFill>
                <a:latin typeface="Arial" pitchFamily="34" charset="0"/>
                <a:cs typeface="Arial" pitchFamily="34" charset="0"/>
              </a:rPr>
              <a:t>tinggi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terhadap</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masyarakat</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dan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lingkungannya</a:t>
            </a:r>
            <a:endParaRPr lang="en-US" sz="1400" b="1" dirty="0" smtClean="0">
              <a:solidFill>
                <a:srgbClr val="FF6600"/>
              </a:solidFill>
              <a:latin typeface="Arial" pitchFamily="34" charset="0"/>
              <a:cs typeface="Arial" pitchFamily="34" charset="0"/>
            </a:endParaRPr>
          </a:p>
          <a:p>
            <a:pPr marL="520700" lvl="0" indent="-347663">
              <a:lnSpc>
                <a:spcPct val="120000"/>
              </a:lnSpc>
            </a:pPr>
            <a:r>
              <a:rPr lang="en-US" sz="1400" b="1" dirty="0" err="1" smtClean="0">
                <a:latin typeface="Arial" pitchFamily="34" charset="0"/>
                <a:cs typeface="Arial" pitchFamily="34" charset="0"/>
              </a:rPr>
              <a:t>Menghargai</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keanekaragaman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budaya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pandangan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kepercayaan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dan</a:t>
            </a:r>
            <a:r>
              <a:rPr lang="en-US" sz="1400" b="1" dirty="0" smtClean="0">
                <a:latin typeface="Arial" pitchFamily="34" charset="0"/>
                <a:cs typeface="Arial" pitchFamily="34" charset="0"/>
              </a:rPr>
              <a:t> agama </a:t>
            </a:r>
            <a:r>
              <a:rPr lang="en-US" sz="1400" b="1" dirty="0" err="1" smtClean="0">
                <a:latin typeface="Arial" pitchFamily="34" charset="0"/>
                <a:cs typeface="Arial" pitchFamily="34" charset="0"/>
              </a:rPr>
              <a:t>serta</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pendapat</a:t>
            </a:r>
            <a:r>
              <a:rPr lang="en-US" sz="1400" b="1" dirty="0" smtClean="0">
                <a:latin typeface="Arial" pitchFamily="34" charset="0"/>
                <a:cs typeface="Arial" pitchFamily="34" charset="0"/>
              </a:rPr>
              <a:t>/</a:t>
            </a:r>
            <a:r>
              <a:rPr lang="en-US" sz="1400" b="1" dirty="0" err="1" smtClean="0">
                <a:latin typeface="Arial" pitchFamily="34" charset="0"/>
                <a:cs typeface="Arial" pitchFamily="34" charset="0"/>
              </a:rPr>
              <a:t>temuan</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orisinal</a:t>
            </a:r>
            <a:r>
              <a:rPr lang="en-US" sz="1400" b="1" dirty="0" smtClean="0">
                <a:latin typeface="Arial" pitchFamily="34" charset="0"/>
                <a:cs typeface="Arial" pitchFamily="34" charset="0"/>
              </a:rPr>
              <a:t> </a:t>
            </a:r>
            <a:r>
              <a:rPr lang="en-US" sz="1400" b="1" dirty="0" err="1" smtClean="0">
                <a:latin typeface="Arial" pitchFamily="34" charset="0"/>
                <a:cs typeface="Arial" pitchFamily="34" charset="0"/>
              </a:rPr>
              <a:t>orang</a:t>
            </a:r>
            <a:r>
              <a:rPr lang="en-US" sz="1400" b="1" dirty="0" smtClean="0">
                <a:latin typeface="Arial" pitchFamily="34" charset="0"/>
                <a:cs typeface="Arial" pitchFamily="34" charset="0"/>
              </a:rPr>
              <a:t> lain</a:t>
            </a:r>
          </a:p>
          <a:p>
            <a:pPr marL="520700" lvl="0" indent="-347663">
              <a:lnSpc>
                <a:spcPct val="120000"/>
              </a:lnSpc>
            </a:pPr>
            <a:r>
              <a:rPr lang="en-US" sz="1400" b="1" dirty="0" err="1" smtClean="0">
                <a:solidFill>
                  <a:srgbClr val="FF6600"/>
                </a:solidFill>
                <a:latin typeface="Arial" pitchFamily="34" charset="0"/>
                <a:cs typeface="Arial" pitchFamily="34" charset="0"/>
              </a:rPr>
              <a:t>Menjunjung</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tinggi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penegakan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hukum</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serta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memiliki</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semangat</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untuk</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mendahulukan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kepentingan</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bangsa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serta</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masyarakat</a:t>
            </a:r>
            <a:r>
              <a:rPr lang="en-US" sz="1400" b="1" dirty="0" smtClean="0">
                <a:solidFill>
                  <a:srgbClr val="FF6600"/>
                </a:solidFill>
                <a:latin typeface="Arial" pitchFamily="34" charset="0"/>
                <a:cs typeface="Arial" pitchFamily="34" charset="0"/>
              </a:rPr>
              <a:t> </a:t>
            </a:r>
            <a:r>
              <a:rPr lang="en-US" sz="1400" b="1" dirty="0" err="1" smtClean="0">
                <a:solidFill>
                  <a:srgbClr val="FF6600"/>
                </a:solidFill>
                <a:latin typeface="Arial" pitchFamily="34" charset="0"/>
                <a:cs typeface="Arial" pitchFamily="34" charset="0"/>
              </a:rPr>
              <a:t>luas</a:t>
            </a:r>
            <a:r>
              <a:rPr lang="en-US" sz="1400" b="1" dirty="0" smtClean="0">
                <a:solidFill>
                  <a:srgbClr val="FF6600"/>
                </a:solidFill>
                <a:latin typeface="Arial" pitchFamily="34" charset="0"/>
                <a:cs typeface="Arial" pitchFamily="34" charset="0"/>
              </a:rPr>
              <a:t>.</a:t>
            </a:r>
          </a:p>
        </p:txBody>
      </p:sp>
      <p:pic>
        <p:nvPicPr>
          <p:cNvPr id="5" name="Picture 2" descr="http://upload.wikimedia.org/wikipedia/commons/thumb/6/65/Coat_of_Arms_of_Indonesia_Garuda_Pancasila.svg/220px-Coat_of_Arms_of_Indonesia_Garuda_Pancasila.svg.png">
            <a:hlinkClick r:id="rId3"/>
          </p:cNvPr>
          <p:cNvPicPr>
            <a:picLocks noChangeAspect="1" noChangeArrowheads="1"/>
          </p:cNvPicPr>
          <p:nvPr/>
        </p:nvPicPr>
        <p:blipFill>
          <a:blip r:embed="rId4" cstate="print"/>
          <a:srcRect/>
          <a:stretch>
            <a:fillRect/>
          </a:stretch>
        </p:blipFill>
        <p:spPr bwMode="auto">
          <a:xfrm>
            <a:off x="533400" y="304800"/>
            <a:ext cx="2334226" cy="2514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suspc\Pictures\NigellaLawson_mieh.jpg"/>
          <p:cNvPicPr>
            <a:picLocks noChangeAspect="1" noChangeArrowheads="1"/>
          </p:cNvPicPr>
          <p:nvPr/>
        </p:nvPicPr>
        <p:blipFill>
          <a:blip r:embed="rId3"/>
          <a:srcRect/>
          <a:stretch>
            <a:fillRect/>
          </a:stretch>
        </p:blipFill>
        <p:spPr bwMode="auto">
          <a:xfrm>
            <a:off x="2209800" y="0"/>
            <a:ext cx="4876800" cy="6827520"/>
          </a:xfrm>
          <a:prstGeom prst="rect">
            <a:avLst/>
          </a:prstGeom>
          <a:noFill/>
        </p:spPr>
      </p:pic>
      <p:pic>
        <p:nvPicPr>
          <p:cNvPr id="2051" name="Picture 3" descr="C:\Users\asuspc\Pictures\nigella_kitchen.jpg"/>
          <p:cNvPicPr>
            <a:picLocks noChangeAspect="1" noChangeArrowheads="1"/>
          </p:cNvPicPr>
          <p:nvPr/>
        </p:nvPicPr>
        <p:blipFill>
          <a:blip r:embed="rId4"/>
          <a:srcRect/>
          <a:stretch>
            <a:fillRect/>
          </a:stretch>
        </p:blipFill>
        <p:spPr bwMode="auto">
          <a:xfrm>
            <a:off x="5486400" y="1219200"/>
            <a:ext cx="3143250" cy="4199382"/>
          </a:xfrm>
          <a:prstGeom prst="rect">
            <a:avLst/>
          </a:prstGeom>
          <a:noFill/>
        </p:spPr>
      </p:pic>
      <p:pic>
        <p:nvPicPr>
          <p:cNvPr id="2052" name="Picture 4" descr="C:\Users\asuspc\Pictures\Nigela atheis.jpg"/>
          <p:cNvPicPr>
            <a:picLocks noChangeAspect="1" noChangeArrowheads="1"/>
          </p:cNvPicPr>
          <p:nvPr/>
        </p:nvPicPr>
        <p:blipFill>
          <a:blip r:embed="rId5"/>
          <a:srcRect/>
          <a:stretch>
            <a:fillRect/>
          </a:stretch>
        </p:blipFill>
        <p:spPr bwMode="auto">
          <a:xfrm>
            <a:off x="257175" y="1219200"/>
            <a:ext cx="8886825" cy="41820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0  L -0.25 0  E" pathEditMode="relative" ptsTypes="">
                                      <p:cBhvr>
                                        <p:cTn id="6" dur="2000" fill="hold"/>
                                        <p:tgtEl>
                                          <p:spTgt spid="205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0-#ppt_w/2"/>
                                          </p:val>
                                        </p:tav>
                                        <p:tav tm="100000">
                                          <p:val>
                                            <p:strVal val="#ppt_x"/>
                                          </p:val>
                                        </p:tav>
                                      </p:tavLst>
                                    </p:anim>
                                    <p:anim calcmode="lin" valueType="num">
                                      <p:cBhvr additive="base">
                                        <p:cTn id="12"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 calcmode="lin" valueType="num">
                                      <p:cBhvr additive="base">
                                        <p:cTn id="17" dur="500" fill="hold"/>
                                        <p:tgtEl>
                                          <p:spTgt spid="2052"/>
                                        </p:tgtEl>
                                        <p:attrNameLst>
                                          <p:attrName>ppt_x</p:attrName>
                                        </p:attrNameLst>
                                      </p:cBhvr>
                                      <p:tavLst>
                                        <p:tav tm="0">
                                          <p:val>
                                            <p:strVal val="#ppt_x"/>
                                          </p:val>
                                        </p:tav>
                                        <p:tav tm="100000">
                                          <p:val>
                                            <p:strVal val="#ppt_x"/>
                                          </p:val>
                                        </p:tav>
                                      </p:tavLst>
                                    </p:anim>
                                    <p:anim calcmode="lin" valueType="num">
                                      <p:cBhvr additive="base">
                                        <p:cTn id="1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0"/>
            <a:ext cx="457200" cy="43434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5257800"/>
            <a:ext cx="2133600" cy="1447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057400" y="304800"/>
          <a:ext cx="6858000" cy="3390900"/>
        </p:xfrm>
        <a:graphic>
          <a:graphicData uri="http://schemas.openxmlformats.org/drawingml/2006/table">
            <a:tbl>
              <a:tblPr>
                <a:tableStyleId>{69C7853C-536D-4A76-A0AE-DD22124D55A5}</a:tableStyleId>
              </a:tblPr>
              <a:tblGrid>
                <a:gridCol w="6858000"/>
              </a:tblGrid>
              <a:tr h="483983">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1</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Orang</a:t>
                      </a:r>
                      <a:r>
                        <a:rPr lang="en-US" sz="1400" cap="none" spc="0" baseline="0" dirty="0" smtClean="0">
                          <a:ln/>
                          <a:effectLst>
                            <a:outerShdw blurRad="38100" dist="38100" dir="2700000" algn="tl">
                              <a:srgbClr val="000000">
                                <a:alpha val="43137"/>
                              </a:srgbClr>
                            </a:outerShdw>
                          </a:effectLst>
                        </a:rPr>
                        <a:t> Indonesia yang </a:t>
                      </a:r>
                      <a:r>
                        <a:rPr lang="en-US" sz="1400" cap="none" spc="0" baseline="0" dirty="0" err="1" smtClean="0">
                          <a:ln/>
                          <a:effectLst>
                            <a:outerShdw blurRad="38100" dist="38100" dir="2700000" algn="tl">
                              <a:srgbClr val="000000">
                                <a:alpha val="43137"/>
                              </a:srgbClr>
                            </a:outerShdw>
                          </a:effectLst>
                        </a:rPr>
                        <a:t>Sehat</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Jasmani</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dan</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Rohani</a:t>
                      </a:r>
                      <a:r>
                        <a:rPr lang="en-US" sz="1400" cap="none" spc="0" baseline="0" dirty="0" smtClean="0">
                          <a:ln/>
                          <a:effectLst>
                            <a:outerShdw blurRad="38100" dist="38100" dir="2700000" algn="tl">
                              <a:srgbClr val="000000">
                                <a:alpha val="43137"/>
                              </a:srgbClr>
                            </a:outerShdw>
                          </a:effectLst>
                        </a:rPr>
                        <a:t>)</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4">
                        <a:lumMod val="20000"/>
                        <a:lumOff val="80000"/>
                      </a:schemeClr>
                    </a:solidFill>
                  </a:tcPr>
                </a:tc>
              </a:tr>
              <a:tr h="1051560">
                <a:tc>
                  <a:txBody>
                    <a:bodyPr/>
                    <a:lstStyle/>
                    <a:p>
                      <a:pPr marL="457200" indent="-220663">
                        <a:lnSpc>
                          <a:spcPct val="115000"/>
                        </a:lnSpc>
                        <a:spcAft>
                          <a:spcPts val="1000"/>
                        </a:spcAft>
                        <a:buFont typeface="Arial" pitchFamily="34" charset="0"/>
                        <a:buChar char="•"/>
                        <a:tabLst>
                          <a:tab pos="1786255" algn="l"/>
                        </a:tabLst>
                      </a:pPr>
                      <a:r>
                        <a:rPr lang="en-US" sz="1400" dirty="0" err="1" smtClean="0">
                          <a:solidFill>
                            <a:schemeClr val="bg2">
                              <a:lumMod val="25000"/>
                            </a:schemeClr>
                          </a:solidFill>
                          <a:effectLst/>
                          <a:latin typeface="+mn-lt"/>
                          <a:ea typeface="Calibri"/>
                          <a:cs typeface="Times New Roman"/>
                        </a:rPr>
                        <a:t>Mampu</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melaksanakan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tugas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sederhana</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terbatas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bersifat</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rutin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dengan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menggunakan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alat</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aturan</a:t>
                      </a:r>
                      <a:r>
                        <a:rPr lang="en-US" sz="1400" b="1"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proses</a:t>
                      </a:r>
                      <a:r>
                        <a:rPr lang="en-US" sz="1400" b="1" dirty="0" smtClean="0">
                          <a:solidFill>
                            <a:schemeClr val="bg2">
                              <a:lumMod val="25000"/>
                            </a:schemeClr>
                          </a:solidFill>
                          <a:effectLst/>
                          <a:latin typeface="+mn-lt"/>
                          <a:ea typeface="Calibri"/>
                          <a:cs typeface="Times New Roman"/>
                        </a:rPr>
                        <a:t> yang </a:t>
                      </a:r>
                      <a:r>
                        <a:rPr lang="en-US" sz="1400" b="1" dirty="0" err="1" smtClean="0">
                          <a:solidFill>
                            <a:schemeClr val="bg2">
                              <a:lumMod val="25000"/>
                            </a:schemeClr>
                          </a:solidFill>
                          <a:effectLst/>
                          <a:latin typeface="+mn-lt"/>
                          <a:ea typeface="Calibri"/>
                          <a:cs typeface="Times New Roman"/>
                        </a:rPr>
                        <a:t>telah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ditetapkan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serta</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di</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bawah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bimbingan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pengawasan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tanggung</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jawab</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atasan</a:t>
                      </a:r>
                      <a:r>
                        <a:rPr lang="en-US" sz="1400" dirty="0" err="1" smtClean="0">
                          <a:solidFill>
                            <a:schemeClr val="bg2">
                              <a:lumMod val="25000"/>
                            </a:schemeClr>
                          </a:solidFill>
                          <a:effectLst/>
                          <a:latin typeface="+mn-lt"/>
                          <a:ea typeface="Calibri"/>
                          <a:cs typeface="Times New Roman"/>
                        </a:rPr>
                        <a:t>nya</a:t>
                      </a:r>
                      <a:r>
                        <a:rPr lang="en-US" sz="1400" dirty="0" smtClean="0">
                          <a:solidFill>
                            <a:schemeClr val="bg2">
                              <a:lumMod val="25000"/>
                            </a:schemeClr>
                          </a:solidFill>
                          <a:effectLst/>
                          <a:latin typeface="+mn-lt"/>
                          <a:ea typeface="Calibri"/>
                          <a:cs typeface="Times New Roman"/>
                        </a:rPr>
                        <a:t>.</a:t>
                      </a:r>
                      <a:endParaRPr lang="en-US" sz="1400" dirty="0">
                        <a:solidFill>
                          <a:schemeClr val="bg2">
                            <a:lumMod val="25000"/>
                          </a:schemeClr>
                        </a:solidFill>
                        <a:effectLst/>
                        <a:latin typeface="+mn-lt"/>
                        <a:ea typeface="Calibri"/>
                        <a:cs typeface="Times New Roman"/>
                      </a:endParaRPr>
                    </a:p>
                  </a:txBody>
                  <a:tcPr anchor="ctr"/>
                </a:tc>
              </a:tr>
              <a:tr h="381000">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solidFill>
                            <a:schemeClr val="bg2">
                              <a:lumMod val="25000"/>
                            </a:schemeClr>
                          </a:solidFill>
                          <a:effectLst/>
                          <a:latin typeface="+mn-lt"/>
                          <a:ea typeface="Calibri"/>
                          <a:cs typeface="Times New Roman"/>
                        </a:rPr>
                        <a:t>Memiliki</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pengetahuan</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faktual</a:t>
                      </a:r>
                      <a:r>
                        <a:rPr lang="en-US" sz="1400" b="1" dirty="0" smtClean="0">
                          <a:solidFill>
                            <a:schemeClr val="bg2">
                              <a:lumMod val="25000"/>
                            </a:schemeClr>
                          </a:solidFill>
                          <a:effectLst/>
                          <a:latin typeface="+mn-lt"/>
                          <a:ea typeface="Calibri"/>
                          <a:cs typeface="Times New Roman"/>
                        </a:rPr>
                        <a:t>.</a:t>
                      </a:r>
                      <a:r>
                        <a:rPr lang="en-US" sz="1400" dirty="0" smtClean="0">
                          <a:solidFill>
                            <a:schemeClr val="bg2">
                              <a:lumMod val="25000"/>
                            </a:schemeClr>
                          </a:solidFill>
                          <a:effectLst/>
                          <a:latin typeface="+mn-lt"/>
                          <a:ea typeface="Calibri"/>
                          <a:cs typeface="Times New Roman"/>
                        </a:rPr>
                        <a:t> </a:t>
                      </a:r>
                    </a:p>
                  </a:txBody>
                  <a:tcPr anchor="ctr"/>
                </a:tc>
              </a:tr>
              <a:tr h="412077">
                <a:tc>
                  <a:txBody>
                    <a:bodyPr/>
                    <a:lstStyle/>
                    <a:p>
                      <a:pPr marL="457200" indent="-220663" algn="l">
                        <a:lnSpc>
                          <a:spcPct val="115000"/>
                        </a:lnSpc>
                        <a:spcAft>
                          <a:spcPts val="1000"/>
                        </a:spcAft>
                        <a:buFont typeface="Arial" pitchFamily="34" charset="0"/>
                        <a:buChar char="•"/>
                        <a:tabLst>
                          <a:tab pos="1786255" algn="l"/>
                        </a:tabLst>
                      </a:pPr>
                      <a:r>
                        <a:rPr lang="id-ID" sz="1400" kern="1200" dirty="0" smtClean="0">
                          <a:solidFill>
                            <a:schemeClr val="bg2">
                              <a:lumMod val="25000"/>
                            </a:schemeClr>
                          </a:solidFill>
                          <a:effectLst/>
                          <a:latin typeface="+mn-lt"/>
                          <a:ea typeface="+mn-ea"/>
                          <a:cs typeface="+mn-cs"/>
                        </a:rPr>
                        <a:t>Bertanggung jawab atas  pekerjaan sendiri dan tidak bertanggung jawab atas pekerjaan orang lain </a:t>
                      </a:r>
                      <a:endParaRPr lang="en-US" sz="1400" dirty="0">
                        <a:solidFill>
                          <a:schemeClr val="bg2">
                            <a:lumMod val="25000"/>
                          </a:schemeClr>
                        </a:solidFill>
                        <a:effectLst/>
                        <a:latin typeface="Arial Narrow" pitchFamily="34" charset="0"/>
                        <a:ea typeface="Calibri"/>
                        <a:cs typeface="Arial" pitchFamily="34" charset="0"/>
                      </a:endParaRPr>
                    </a:p>
                  </a:txBody>
                  <a:tcPr anchor="ctr"/>
                </a:tc>
              </a:tr>
              <a:tr h="485509">
                <a:tc>
                  <a:txBody>
                    <a:bodyPr/>
                    <a:lstStyle/>
                    <a:p>
                      <a:pPr marL="457200" indent="-220663">
                        <a:lnSpc>
                          <a:spcPct val="115000"/>
                        </a:lnSpc>
                        <a:spcAft>
                          <a:spcPts val="1000"/>
                        </a:spcAft>
                        <a:buFont typeface="Arial" pitchFamily="34" charset="0"/>
                        <a:buChar char="•"/>
                        <a:tabLst>
                          <a:tab pos="1786255" algn="l"/>
                        </a:tabLst>
                      </a:pPr>
                      <a:r>
                        <a:rPr lang="en-US" sz="1400" dirty="0" err="1" smtClean="0">
                          <a:solidFill>
                            <a:schemeClr val="bg2">
                              <a:lumMod val="25000"/>
                            </a:schemeClr>
                          </a:solidFill>
                          <a:effectLst/>
                          <a:latin typeface="+mn-lt"/>
                          <a:ea typeface="Calibri"/>
                          <a:cs typeface="Times New Roman"/>
                        </a:rPr>
                        <a:t>Mampu</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melaksanakan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tugas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sederhana</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terbatas</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bersifat</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rutin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dengan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menggunakan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alat</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aturan</a:t>
                      </a:r>
                      <a:r>
                        <a:rPr lang="en-US" sz="1400" b="1"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proses</a:t>
                      </a:r>
                      <a:r>
                        <a:rPr lang="en-US" sz="1400" b="1" dirty="0" smtClean="0">
                          <a:solidFill>
                            <a:schemeClr val="bg2">
                              <a:lumMod val="25000"/>
                            </a:schemeClr>
                          </a:solidFill>
                          <a:effectLst/>
                          <a:latin typeface="+mn-lt"/>
                          <a:ea typeface="Calibri"/>
                          <a:cs typeface="Times New Roman"/>
                        </a:rPr>
                        <a:t> yang </a:t>
                      </a:r>
                      <a:r>
                        <a:rPr lang="en-US" sz="1400" b="1" dirty="0" err="1" smtClean="0">
                          <a:solidFill>
                            <a:schemeClr val="bg2">
                              <a:lumMod val="25000"/>
                            </a:schemeClr>
                          </a:solidFill>
                          <a:effectLst/>
                          <a:latin typeface="+mn-lt"/>
                          <a:ea typeface="Calibri"/>
                          <a:cs typeface="Times New Roman"/>
                        </a:rPr>
                        <a:t>telah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ditetapkan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serta</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di</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bawah</a:t>
                      </a:r>
                      <a:r>
                        <a:rPr lang="en-US" sz="1400" b="1"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bimbingan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pengawasan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dan</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tanggung</a:t>
                      </a:r>
                      <a:r>
                        <a:rPr lang="en-US" sz="1400" dirty="0" smtClean="0">
                          <a:solidFill>
                            <a:schemeClr val="bg2">
                              <a:lumMod val="25000"/>
                            </a:schemeClr>
                          </a:solidFill>
                          <a:effectLst/>
                          <a:latin typeface="+mn-lt"/>
                          <a:ea typeface="Calibri"/>
                          <a:cs typeface="Times New Roman"/>
                        </a:rPr>
                        <a:t> </a:t>
                      </a:r>
                      <a:r>
                        <a:rPr lang="en-US" sz="1400" dirty="0" err="1" smtClean="0">
                          <a:solidFill>
                            <a:schemeClr val="bg2">
                              <a:lumMod val="25000"/>
                            </a:schemeClr>
                          </a:solidFill>
                          <a:effectLst/>
                          <a:latin typeface="+mn-lt"/>
                          <a:ea typeface="Calibri"/>
                          <a:cs typeface="Times New Roman"/>
                        </a:rPr>
                        <a:t>jawab</a:t>
                      </a:r>
                      <a:r>
                        <a:rPr lang="en-US" sz="1400" dirty="0" smtClean="0">
                          <a:solidFill>
                            <a:schemeClr val="bg2">
                              <a:lumMod val="25000"/>
                            </a:schemeClr>
                          </a:solidFill>
                          <a:effectLst/>
                          <a:latin typeface="+mn-lt"/>
                          <a:ea typeface="Calibri"/>
                          <a:cs typeface="Times New Roman"/>
                        </a:rPr>
                        <a:t>  </a:t>
                      </a:r>
                      <a:r>
                        <a:rPr lang="en-US" sz="1400" b="1" dirty="0" err="1" smtClean="0">
                          <a:solidFill>
                            <a:schemeClr val="bg2">
                              <a:lumMod val="25000"/>
                            </a:schemeClr>
                          </a:solidFill>
                          <a:effectLst/>
                          <a:latin typeface="+mn-lt"/>
                          <a:ea typeface="Calibri"/>
                          <a:cs typeface="Times New Roman"/>
                        </a:rPr>
                        <a:t>atasan</a:t>
                      </a:r>
                      <a:r>
                        <a:rPr lang="en-US" sz="1400" dirty="0" err="1" smtClean="0">
                          <a:solidFill>
                            <a:schemeClr val="bg2">
                              <a:lumMod val="25000"/>
                            </a:schemeClr>
                          </a:solidFill>
                          <a:effectLst/>
                          <a:latin typeface="+mn-lt"/>
                          <a:ea typeface="Calibri"/>
                          <a:cs typeface="Times New Roman"/>
                        </a:rPr>
                        <a:t>nya</a:t>
                      </a:r>
                      <a:r>
                        <a:rPr lang="en-US" sz="1400" dirty="0" smtClean="0">
                          <a:solidFill>
                            <a:schemeClr val="bg2">
                              <a:lumMod val="25000"/>
                            </a:schemeClr>
                          </a:solidFill>
                          <a:effectLst/>
                          <a:latin typeface="+mn-lt"/>
                          <a:ea typeface="Calibri"/>
                          <a:cs typeface="Times New Roman"/>
                        </a:rPr>
                        <a:t>.</a:t>
                      </a:r>
                      <a:endParaRPr lang="en-US" sz="1400" dirty="0">
                        <a:solidFill>
                          <a:schemeClr val="bg2">
                            <a:lumMod val="25000"/>
                          </a:schemeClr>
                        </a:solidFill>
                        <a:effectLst/>
                        <a:latin typeface="+mn-lt"/>
                        <a:ea typeface="Calibri"/>
                        <a:cs typeface="Times New Roman"/>
                      </a:endParaRPr>
                    </a:p>
                  </a:txBody>
                  <a:tcPr anchor="ctr"/>
                </a:tc>
              </a:tr>
            </a:tbl>
          </a:graphicData>
        </a:graphic>
      </p:graphicFrame>
      <p:graphicFrame>
        <p:nvGraphicFramePr>
          <p:cNvPr id="3" name="Table 2"/>
          <p:cNvGraphicFramePr>
            <a:graphicFrameLocks noGrp="1"/>
          </p:cNvGraphicFramePr>
          <p:nvPr/>
        </p:nvGraphicFramePr>
        <p:xfrm>
          <a:off x="2057400" y="3581400"/>
          <a:ext cx="6858000" cy="3250090"/>
        </p:xfrm>
        <a:graphic>
          <a:graphicData uri="http://schemas.openxmlformats.org/drawingml/2006/table">
            <a:tbl>
              <a:tblPr>
                <a:tableStyleId>{284E427A-3D55-4303-BF80-6455036E1DE7}</a:tableStyleId>
              </a:tblPr>
              <a:tblGrid>
                <a:gridCol w="6858000"/>
              </a:tblGrid>
              <a:tr h="533400">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2</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SMP, </a:t>
                      </a:r>
                      <a:r>
                        <a:rPr lang="en-US" sz="1400" cap="none" spc="0" baseline="0" dirty="0" err="1" smtClean="0">
                          <a:ln/>
                          <a:effectLst>
                            <a:outerShdw blurRad="38100" dist="38100" dir="2700000" algn="tl">
                              <a:srgbClr val="000000">
                                <a:alpha val="43137"/>
                              </a:srgbClr>
                            </a:outerShdw>
                          </a:effectLst>
                        </a:rPr>
                        <a:t>Kursus</a:t>
                      </a:r>
                      <a:r>
                        <a:rPr lang="en-US" sz="1400" cap="none" spc="0" baseline="0" dirty="0" smtClean="0">
                          <a:ln/>
                          <a:effectLst>
                            <a:outerShdw blurRad="38100" dist="38100" dir="2700000" algn="tl">
                              <a:srgbClr val="000000">
                                <a:alpha val="43137"/>
                              </a:srgbClr>
                            </a:outerShdw>
                          </a:effectLst>
                        </a:rPr>
                        <a:t> …)</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3">
                        <a:lumMod val="40000"/>
                        <a:lumOff val="60000"/>
                      </a:schemeClr>
                    </a:solidFill>
                  </a:tcPr>
                </a:tc>
              </a:tr>
              <a:tr h="919088">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solidFill>
                            <a:schemeClr val="bg2">
                              <a:lumMod val="25000"/>
                            </a:schemeClr>
                          </a:solidFill>
                          <a:effectLst/>
                          <a:latin typeface="+mn-lt"/>
                          <a:ea typeface="Calibri"/>
                          <a:cs typeface="Times New Roman"/>
                        </a:rPr>
                        <a:t>Mampu</a:t>
                      </a:r>
                      <a:r>
                        <a:rPr lang="en-US" sz="1200" dirty="0" smtClean="0">
                          <a:solidFill>
                            <a:schemeClr val="bg2">
                              <a:lumMod val="25000"/>
                            </a:schemeClr>
                          </a:solidFill>
                          <a:effectLst/>
                          <a:latin typeface="+mn-lt"/>
                          <a:ea typeface="Calibri"/>
                          <a:cs typeface="Times New Roman"/>
                        </a:rPr>
                        <a:t> </a:t>
                      </a:r>
                      <a:r>
                        <a:rPr lang="en-US" sz="1200" dirty="0" err="1" smtClean="0">
                          <a:solidFill>
                            <a:schemeClr val="bg2">
                              <a:lumMod val="25000"/>
                            </a:schemeClr>
                          </a:solidFill>
                          <a:latin typeface="+mn-lt"/>
                          <a:ea typeface="Calibri"/>
                          <a:cs typeface="Times New Roman"/>
                        </a:rPr>
                        <a:t>melaksanakan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satu</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tugas</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spesifik</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dengan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menggunakan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alat</a:t>
                      </a:r>
                      <a:r>
                        <a:rPr lang="en-US" sz="1200" b="1" dirty="0" smtClean="0">
                          <a:solidFill>
                            <a:schemeClr val="bg2">
                              <a:lumMod val="25000"/>
                            </a:schemeClr>
                          </a:solidFill>
                          <a:latin typeface="+mn-lt"/>
                          <a:ea typeface="Calibri"/>
                          <a:cs typeface="Times New Roman"/>
                        </a:rPr>
                        <a:t>,</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informasi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prosedur</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kerja</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lazim</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dilakukan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serta</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menunjukkan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kinerja</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dengan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mutu</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terukur</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bawah</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pengawasan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langsung</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atasannya</a:t>
                      </a:r>
                      <a:r>
                        <a:rPr lang="en-US" sz="1200" dirty="0" smtClean="0">
                          <a:solidFill>
                            <a:schemeClr val="bg2">
                              <a:lumMod val="25000"/>
                            </a:schemeClr>
                          </a:solidFill>
                          <a:latin typeface="+mn-lt"/>
                          <a:ea typeface="Calibri"/>
                          <a:cs typeface="Times New Roman"/>
                        </a:rPr>
                        <a:t>. </a:t>
                      </a:r>
                    </a:p>
                  </a:txBody>
                  <a:tcPr anchor="ctr"/>
                </a:tc>
              </a:tr>
              <a:tr h="547922">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solidFill>
                            <a:schemeClr val="bg2">
                              <a:lumMod val="25000"/>
                            </a:schemeClr>
                          </a:solidFill>
                          <a:latin typeface="+mn-lt"/>
                          <a:ea typeface="Calibri"/>
                          <a:cs typeface="Times New Roman"/>
                        </a:rPr>
                        <a:t>Memiliki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pengetahuan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operasional</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dasar</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pengetahuan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faktual</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bidang</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kerja</a:t>
                      </a:r>
                      <a:r>
                        <a:rPr lang="en-US" sz="1200"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spesifik</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sehingga</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mampu</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memilih</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pemecahan</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tersedia</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terhadap</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masalah</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lazim</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timbul</a:t>
                      </a:r>
                      <a:r>
                        <a:rPr lang="en-US" sz="1200" b="1" dirty="0" smtClean="0">
                          <a:solidFill>
                            <a:schemeClr val="bg2">
                              <a:lumMod val="25000"/>
                            </a:schemeClr>
                          </a:solidFill>
                          <a:latin typeface="+mn-lt"/>
                          <a:ea typeface="Calibri"/>
                          <a:cs typeface="Times New Roman"/>
                        </a:rPr>
                        <a:t>.</a:t>
                      </a:r>
                      <a:r>
                        <a:rPr lang="en-US" sz="1200" dirty="0" smtClean="0">
                          <a:solidFill>
                            <a:schemeClr val="bg2">
                              <a:lumMod val="25000"/>
                            </a:schemeClr>
                          </a:solidFill>
                          <a:latin typeface="+mn-lt"/>
                          <a:ea typeface="Calibri"/>
                          <a:cs typeface="Times New Roman"/>
                        </a:rPr>
                        <a:t> </a:t>
                      </a:r>
                    </a:p>
                  </a:txBody>
                  <a:tcPr anchor="ctr"/>
                </a:tc>
              </a:tr>
              <a:tr h="49632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id-ID" sz="1200" kern="1200" dirty="0" smtClean="0">
                          <a:solidFill>
                            <a:schemeClr val="bg2">
                              <a:lumMod val="25000"/>
                            </a:schemeClr>
                          </a:solidFill>
                          <a:latin typeface="+mn-lt"/>
                          <a:ea typeface="+mn-ea"/>
                          <a:cs typeface="+mn-cs"/>
                        </a:rPr>
                        <a:t>Bertanggung jawab pada pekerjaan sendiri dan dapat diberi tanggung jawab membimbing orang lain</a:t>
                      </a:r>
                      <a:r>
                        <a:rPr lang="en-US" sz="1200" kern="1200" dirty="0" smtClean="0">
                          <a:solidFill>
                            <a:schemeClr val="bg2">
                              <a:lumMod val="25000"/>
                            </a:schemeClr>
                          </a:solidFill>
                          <a:latin typeface="+mn-lt"/>
                          <a:ea typeface="+mn-ea"/>
                          <a:cs typeface="+mn-cs"/>
                        </a:rPr>
                        <a:t>.</a:t>
                      </a:r>
                      <a:endParaRPr lang="en-US" sz="1200" dirty="0" smtClean="0">
                        <a:solidFill>
                          <a:schemeClr val="bg2">
                            <a:lumMod val="25000"/>
                          </a:schemeClr>
                        </a:solidFill>
                        <a:latin typeface="+mn-lt"/>
                        <a:ea typeface="Calibri"/>
                        <a:cs typeface="Times New Roman"/>
                      </a:endParaRPr>
                    </a:p>
                  </a:txBody>
                  <a:tcPr anchor="ctr"/>
                </a:tc>
              </a:tr>
              <a:tr h="430903">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solidFill>
                            <a:schemeClr val="bg2">
                              <a:lumMod val="25000"/>
                            </a:schemeClr>
                          </a:solidFill>
                          <a:effectLst/>
                          <a:latin typeface="+mn-lt"/>
                          <a:ea typeface="Calibri"/>
                          <a:cs typeface="Times New Roman"/>
                        </a:rPr>
                        <a:t>Mampu</a:t>
                      </a:r>
                      <a:r>
                        <a:rPr lang="en-US" sz="1200" dirty="0" smtClean="0">
                          <a:solidFill>
                            <a:schemeClr val="bg2">
                              <a:lumMod val="25000"/>
                            </a:schemeClr>
                          </a:solidFill>
                          <a:effectLst/>
                          <a:latin typeface="+mn-lt"/>
                          <a:ea typeface="Calibri"/>
                          <a:cs typeface="Times New Roman"/>
                        </a:rPr>
                        <a:t> </a:t>
                      </a:r>
                      <a:r>
                        <a:rPr lang="en-US" sz="1200" dirty="0" err="1" smtClean="0">
                          <a:solidFill>
                            <a:schemeClr val="bg2">
                              <a:lumMod val="25000"/>
                            </a:schemeClr>
                          </a:solidFill>
                          <a:latin typeface="+mn-lt"/>
                          <a:ea typeface="Calibri"/>
                          <a:cs typeface="Times New Roman"/>
                        </a:rPr>
                        <a:t>melaksanakan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satu</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tugas</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spesifik</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dengan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menggunakan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alat</a:t>
                      </a:r>
                      <a:r>
                        <a:rPr lang="en-US" sz="1200" b="1" dirty="0" smtClean="0">
                          <a:solidFill>
                            <a:schemeClr val="bg2">
                              <a:lumMod val="25000"/>
                            </a:schemeClr>
                          </a:solidFill>
                          <a:latin typeface="+mn-lt"/>
                          <a:ea typeface="Calibri"/>
                          <a:cs typeface="Times New Roman"/>
                        </a:rPr>
                        <a:t>,</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informasi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prosedur</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kerja</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lazim</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dilakukan</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serta</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menunjukkan</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kinerja</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dengan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mutu</a:t>
                      </a:r>
                      <a:r>
                        <a:rPr lang="en-US" sz="1200" b="1" dirty="0" smtClean="0">
                          <a:solidFill>
                            <a:schemeClr val="bg2">
                              <a:lumMod val="25000"/>
                            </a:schemeClr>
                          </a:solidFill>
                          <a:latin typeface="+mn-lt"/>
                          <a:ea typeface="Calibri"/>
                          <a:cs typeface="Times New Roman"/>
                        </a:rPr>
                        <a:t> yang </a:t>
                      </a:r>
                      <a:r>
                        <a:rPr lang="en-US" sz="1200" b="1" dirty="0" err="1" smtClean="0">
                          <a:solidFill>
                            <a:schemeClr val="bg2">
                              <a:lumMod val="25000"/>
                            </a:schemeClr>
                          </a:solidFill>
                          <a:latin typeface="+mn-lt"/>
                          <a:ea typeface="Calibri"/>
                          <a:cs typeface="Times New Roman"/>
                        </a:rPr>
                        <a:t>terukur</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di</a:t>
                      </a:r>
                      <a:r>
                        <a:rPr lang="en-US" sz="1200" dirty="0" smtClean="0">
                          <a:solidFill>
                            <a:schemeClr val="bg2">
                              <a:lumMod val="25000"/>
                            </a:schemeClr>
                          </a:solidFill>
                          <a:latin typeface="+mn-lt"/>
                          <a:ea typeface="Calibri"/>
                          <a:cs typeface="Times New Roman"/>
                        </a:rPr>
                        <a:t> </a:t>
                      </a:r>
                      <a:r>
                        <a:rPr lang="en-US" sz="1200" dirty="0" err="1" smtClean="0">
                          <a:solidFill>
                            <a:schemeClr val="bg2">
                              <a:lumMod val="25000"/>
                            </a:schemeClr>
                          </a:solidFill>
                          <a:latin typeface="+mn-lt"/>
                          <a:ea typeface="Calibri"/>
                          <a:cs typeface="Times New Roman"/>
                        </a:rPr>
                        <a:t>bawah</a:t>
                      </a:r>
                      <a:r>
                        <a:rPr lang="en-US" sz="1200"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pengawasan</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langsung</a:t>
                      </a:r>
                      <a:r>
                        <a:rPr lang="en-US" sz="1200" b="1" dirty="0" smtClean="0">
                          <a:solidFill>
                            <a:schemeClr val="bg2">
                              <a:lumMod val="25000"/>
                            </a:schemeClr>
                          </a:solidFill>
                          <a:latin typeface="+mn-lt"/>
                          <a:ea typeface="Calibri"/>
                          <a:cs typeface="Times New Roman"/>
                        </a:rPr>
                        <a:t> </a:t>
                      </a:r>
                      <a:r>
                        <a:rPr lang="en-US" sz="1200" b="1" dirty="0" err="1" smtClean="0">
                          <a:solidFill>
                            <a:schemeClr val="bg2">
                              <a:lumMod val="25000"/>
                            </a:schemeClr>
                          </a:solidFill>
                          <a:latin typeface="+mn-lt"/>
                          <a:ea typeface="Calibri"/>
                          <a:cs typeface="Times New Roman"/>
                        </a:rPr>
                        <a:t>atasannya</a:t>
                      </a:r>
                      <a:r>
                        <a:rPr lang="en-US" sz="1200" dirty="0" smtClean="0">
                          <a:solidFill>
                            <a:schemeClr val="bg2">
                              <a:lumMod val="25000"/>
                            </a:schemeClr>
                          </a:solidFill>
                          <a:latin typeface="+mn-lt"/>
                          <a:ea typeface="Calibri"/>
                          <a:cs typeface="Times New Roman"/>
                        </a:rPr>
                        <a:t>. </a:t>
                      </a:r>
                    </a:p>
                  </a:txBody>
                  <a:tcPr anchor="ctr"/>
                </a:tc>
              </a:tr>
            </a:tbl>
          </a:graphicData>
        </a:graphic>
      </p:graphicFrame>
      <p:pic>
        <p:nvPicPr>
          <p:cNvPr id="7170" name="Picture 2" descr="D:\DOKUMEN KERJA\Library\Jenjang_KKNI.png"/>
          <p:cNvPicPr>
            <a:picLocks noChangeAspect="1" noChangeArrowheads="1"/>
          </p:cNvPicPr>
          <p:nvPr/>
        </p:nvPicPr>
        <p:blipFill>
          <a:blip r:embed="rId3"/>
          <a:srcRect/>
          <a:stretch>
            <a:fillRect/>
          </a:stretch>
        </p:blipFill>
        <p:spPr bwMode="auto">
          <a:xfrm>
            <a:off x="381000" y="0"/>
            <a:ext cx="1219200" cy="668337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352800"/>
            <a:ext cx="2133600" cy="1981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057400" y="381000"/>
          <a:ext cx="6858000" cy="3127845"/>
        </p:xfrm>
        <a:graphic>
          <a:graphicData uri="http://schemas.openxmlformats.org/drawingml/2006/table">
            <a:tbl>
              <a:tblPr>
                <a:tableStyleId>{69C7853C-536D-4A76-A0AE-DD22124D55A5}</a:tableStyleId>
              </a:tblPr>
              <a:tblGrid>
                <a:gridCol w="6858000"/>
              </a:tblGrid>
              <a:tr h="483983">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3</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D1 </a:t>
                      </a:r>
                      <a:r>
                        <a:rPr lang="en-US" sz="1400" cap="none" spc="0" baseline="0" dirty="0" err="1" smtClean="0">
                          <a:ln/>
                          <a:effectLst>
                            <a:outerShdw blurRad="38100" dist="38100" dir="2700000" algn="tl">
                              <a:srgbClr val="000000">
                                <a:alpha val="43137"/>
                              </a:srgbClr>
                            </a:outerShdw>
                          </a:effectLst>
                        </a:rPr>
                        <a:t>dan</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Kursus</a:t>
                      </a:r>
                      <a:r>
                        <a:rPr lang="en-US" sz="1400" cap="none" spc="0" baseline="0" dirty="0" smtClean="0">
                          <a:ln/>
                          <a:effectLst>
                            <a:outerShdw blurRad="38100" dist="38100" dir="2700000" algn="tl">
                              <a:srgbClr val="000000">
                                <a:alpha val="43137"/>
                              </a:srgbClr>
                            </a:outerShdw>
                          </a:effectLst>
                        </a:rPr>
                        <a:t>)</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4">
                        <a:lumMod val="20000"/>
                        <a:lumOff val="80000"/>
                      </a:schemeClr>
                    </a:solidFill>
                  </a:tcPr>
                </a:tc>
              </a:tr>
              <a:tr h="898825">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effectLst/>
                        </a:rPr>
                        <a:t>Mampu</a:t>
                      </a:r>
                      <a:r>
                        <a:rPr lang="en-US" sz="1200" dirty="0" smtClean="0">
                          <a:effectLst/>
                        </a:rPr>
                        <a:t> </a:t>
                      </a:r>
                      <a:r>
                        <a:rPr lang="en-US" sz="1200" kern="1200" dirty="0" err="1" smtClean="0"/>
                        <a:t>melaksanakan</a:t>
                      </a:r>
                      <a:r>
                        <a:rPr lang="en-US" sz="1200" kern="1200" dirty="0" smtClean="0"/>
                        <a:t> </a:t>
                      </a:r>
                      <a:r>
                        <a:rPr lang="en-US" sz="1200" kern="1200" dirty="0" err="1" smtClean="0"/>
                        <a:t>serangkaian</a:t>
                      </a:r>
                      <a:r>
                        <a:rPr lang="en-US" sz="1200" kern="1200" dirty="0" smtClean="0"/>
                        <a:t> </a:t>
                      </a:r>
                      <a:r>
                        <a:rPr lang="en-US" sz="1200" kern="1200" dirty="0" err="1" smtClean="0"/>
                        <a:t>tugas</a:t>
                      </a:r>
                      <a:r>
                        <a:rPr lang="en-US" sz="1200" kern="1200" dirty="0" smtClean="0"/>
                        <a:t> </a:t>
                      </a:r>
                      <a:r>
                        <a:rPr lang="en-US" sz="1200" kern="1200" dirty="0" err="1" smtClean="0"/>
                        <a:t>spesifik</a:t>
                      </a:r>
                      <a:r>
                        <a:rPr lang="en-US" sz="1200" kern="1200" dirty="0" smtClean="0"/>
                        <a:t>, </a:t>
                      </a:r>
                      <a:r>
                        <a:rPr lang="en-US" sz="1200" kern="1200" dirty="0" err="1" smtClean="0"/>
                        <a:t>dengan</a:t>
                      </a:r>
                      <a:r>
                        <a:rPr lang="en-US" sz="1200" kern="1200" dirty="0" smtClean="0"/>
                        <a:t> </a:t>
                      </a:r>
                      <a:r>
                        <a:rPr lang="en-US" sz="1200" kern="1200" dirty="0" err="1" smtClean="0"/>
                        <a:t>menerjemahkan</a:t>
                      </a:r>
                      <a:r>
                        <a:rPr lang="en-US" sz="1200" kern="1200" dirty="0" smtClean="0"/>
                        <a:t> </a:t>
                      </a:r>
                      <a:r>
                        <a:rPr lang="en-US" sz="1200" kern="1200" dirty="0" err="1" smtClean="0"/>
                        <a:t>informasi</a:t>
                      </a:r>
                      <a:r>
                        <a:rPr lang="en-US" sz="1200" kern="1200" dirty="0" smtClean="0"/>
                        <a:t> </a:t>
                      </a:r>
                      <a:r>
                        <a:rPr lang="en-US" sz="1200" kern="1200" dirty="0" err="1" smtClean="0"/>
                        <a:t>dan</a:t>
                      </a:r>
                      <a:r>
                        <a:rPr lang="en-US" sz="1200" kern="1200" dirty="0" smtClean="0"/>
                        <a:t> </a:t>
                      </a:r>
                      <a:r>
                        <a:rPr lang="en-US" sz="1200" kern="1200" dirty="0" err="1" smtClean="0"/>
                        <a:t>menggunakan</a:t>
                      </a:r>
                      <a:r>
                        <a:rPr lang="en-US" sz="1200" kern="1200" dirty="0" smtClean="0"/>
                        <a:t> </a:t>
                      </a:r>
                      <a:r>
                        <a:rPr lang="en-US" sz="1200" kern="1200" dirty="0" err="1" smtClean="0"/>
                        <a:t>alat</a:t>
                      </a:r>
                      <a:r>
                        <a:rPr lang="en-US" sz="1200" kern="1200" dirty="0" smtClean="0"/>
                        <a:t>, </a:t>
                      </a:r>
                      <a:r>
                        <a:rPr lang="en-US" sz="1200" kern="1200" dirty="0" err="1" smtClean="0"/>
                        <a:t>berdasarkan</a:t>
                      </a:r>
                      <a:r>
                        <a:rPr lang="en-US" sz="1200" kern="1200" dirty="0" smtClean="0"/>
                        <a:t> </a:t>
                      </a:r>
                      <a:r>
                        <a:rPr lang="en-US" sz="1200" kern="1200" dirty="0" err="1" smtClean="0"/>
                        <a:t>sejumlah</a:t>
                      </a:r>
                      <a:r>
                        <a:rPr lang="en-US" sz="1200" kern="1200" dirty="0" smtClean="0"/>
                        <a:t> </a:t>
                      </a:r>
                      <a:r>
                        <a:rPr lang="en-US" sz="1200" kern="1200" dirty="0" err="1" smtClean="0"/>
                        <a:t>pilihan</a:t>
                      </a:r>
                      <a:r>
                        <a:rPr lang="en-US" sz="1200" kern="1200" dirty="0" smtClean="0"/>
                        <a:t> </a:t>
                      </a:r>
                      <a:r>
                        <a:rPr lang="en-US" sz="1200" kern="1200" dirty="0" err="1" smtClean="0"/>
                        <a:t>prosedur</a:t>
                      </a:r>
                      <a:r>
                        <a:rPr lang="en-US" sz="1200" kern="1200" dirty="0" smtClean="0"/>
                        <a:t> </a:t>
                      </a:r>
                      <a:r>
                        <a:rPr lang="en-US" sz="1200" kern="1200" dirty="0" err="1" smtClean="0"/>
                        <a:t>kerja</a:t>
                      </a:r>
                      <a:r>
                        <a:rPr lang="en-US" sz="1200" kern="1200" dirty="0" smtClean="0"/>
                        <a:t>,  </a:t>
                      </a:r>
                      <a:r>
                        <a:rPr lang="en-US" sz="1200" kern="1200" dirty="0" err="1" smtClean="0"/>
                        <a:t>serta</a:t>
                      </a:r>
                      <a:r>
                        <a:rPr lang="en-US" sz="1200" kern="1200" dirty="0" smtClean="0"/>
                        <a:t> </a:t>
                      </a:r>
                      <a:r>
                        <a:rPr lang="en-US" sz="1200" kern="1200" dirty="0" err="1" smtClean="0"/>
                        <a:t>mampu</a:t>
                      </a:r>
                      <a:r>
                        <a:rPr lang="en-US" sz="1200" kern="1200" dirty="0" smtClean="0"/>
                        <a:t> </a:t>
                      </a:r>
                      <a:r>
                        <a:rPr lang="en-US" sz="1200" kern="1200" dirty="0" err="1" smtClean="0"/>
                        <a:t>menunjukkan</a:t>
                      </a:r>
                      <a:r>
                        <a:rPr lang="en-US" sz="1200" kern="1200" dirty="0" smtClean="0"/>
                        <a:t> </a:t>
                      </a:r>
                      <a:r>
                        <a:rPr lang="en-US" sz="1200" kern="1200" dirty="0" err="1" smtClean="0"/>
                        <a:t>kinerja</a:t>
                      </a:r>
                      <a:r>
                        <a:rPr lang="en-US" sz="1200" kern="1200" dirty="0" smtClean="0"/>
                        <a:t> </a:t>
                      </a:r>
                      <a:r>
                        <a:rPr lang="en-US" sz="1200" kern="1200" dirty="0" err="1" smtClean="0"/>
                        <a:t>dengan</a:t>
                      </a:r>
                      <a:r>
                        <a:rPr lang="en-US" sz="1200" kern="1200" dirty="0" smtClean="0"/>
                        <a:t> </a:t>
                      </a:r>
                      <a:r>
                        <a:rPr lang="en-US" sz="1200" kern="1200" dirty="0" err="1" smtClean="0"/>
                        <a:t>mutu</a:t>
                      </a:r>
                      <a:r>
                        <a:rPr lang="en-US" sz="1200" kern="1200" dirty="0" smtClean="0"/>
                        <a:t> </a:t>
                      </a:r>
                      <a:r>
                        <a:rPr lang="en-US" sz="1200" kern="1200" dirty="0" err="1" smtClean="0"/>
                        <a:t>dan</a:t>
                      </a:r>
                      <a:r>
                        <a:rPr lang="en-US" sz="1200" kern="1200" dirty="0" smtClean="0"/>
                        <a:t> </a:t>
                      </a:r>
                      <a:r>
                        <a:rPr lang="en-US" sz="1200" kern="1200" dirty="0" err="1" smtClean="0"/>
                        <a:t>kuantitas</a:t>
                      </a:r>
                      <a:r>
                        <a:rPr lang="en-US" sz="1200" kern="1200" dirty="0" smtClean="0"/>
                        <a:t> yang </a:t>
                      </a:r>
                      <a:r>
                        <a:rPr lang="en-US" sz="1200" kern="1200" dirty="0" err="1" smtClean="0"/>
                        <a:t>terukur</a:t>
                      </a:r>
                      <a:r>
                        <a:rPr lang="en-US" sz="1200" kern="1200" dirty="0" smtClean="0"/>
                        <a:t>, yang </a:t>
                      </a:r>
                      <a:r>
                        <a:rPr lang="en-US" sz="1200" kern="1200" dirty="0" err="1" smtClean="0"/>
                        <a:t>sebagian</a:t>
                      </a:r>
                      <a:r>
                        <a:rPr lang="en-US" sz="1200" kern="1200" dirty="0" smtClean="0"/>
                        <a:t> </a:t>
                      </a:r>
                      <a:r>
                        <a:rPr lang="en-US" sz="1200" kern="1200" dirty="0" err="1" smtClean="0"/>
                        <a:t>merupakan</a:t>
                      </a:r>
                      <a:r>
                        <a:rPr lang="en-US" sz="1200" kern="1200" dirty="0" smtClean="0"/>
                        <a:t> </a:t>
                      </a:r>
                      <a:r>
                        <a:rPr lang="en-US" sz="1200" kern="1200" dirty="0" err="1" smtClean="0"/>
                        <a:t>hasil</a:t>
                      </a:r>
                      <a:r>
                        <a:rPr lang="en-US" sz="1200" kern="1200" dirty="0" smtClean="0"/>
                        <a:t> </a:t>
                      </a:r>
                      <a:r>
                        <a:rPr lang="en-US" sz="1200" kern="1200" dirty="0" err="1" smtClean="0"/>
                        <a:t>kerja</a:t>
                      </a:r>
                      <a:r>
                        <a:rPr lang="en-US" sz="1200" kern="1200" dirty="0" smtClean="0"/>
                        <a:t> </a:t>
                      </a:r>
                      <a:r>
                        <a:rPr lang="en-US" sz="1200" kern="1200" dirty="0" err="1" smtClean="0"/>
                        <a:t>sendiri</a:t>
                      </a:r>
                      <a:r>
                        <a:rPr lang="en-US" sz="1200" kern="1200" dirty="0" smtClean="0"/>
                        <a:t> </a:t>
                      </a:r>
                      <a:r>
                        <a:rPr lang="en-US" sz="1200" kern="1200" dirty="0" err="1" smtClean="0"/>
                        <a:t>dengan</a:t>
                      </a:r>
                      <a:r>
                        <a:rPr lang="en-US" sz="1200" kern="1200" dirty="0" smtClean="0"/>
                        <a:t> </a:t>
                      </a:r>
                      <a:r>
                        <a:rPr lang="en-US" sz="1200" kern="1200" dirty="0" err="1" smtClean="0"/>
                        <a:t>pengawasan</a:t>
                      </a:r>
                      <a:r>
                        <a:rPr lang="en-US" sz="1200" kern="1200" dirty="0" smtClean="0"/>
                        <a:t> </a:t>
                      </a:r>
                      <a:r>
                        <a:rPr lang="en-US" sz="1200" kern="1200" dirty="0" err="1" smtClean="0"/>
                        <a:t>tidak</a:t>
                      </a:r>
                      <a:r>
                        <a:rPr lang="en-US" sz="1200" kern="1200" dirty="0" smtClean="0"/>
                        <a:t> </a:t>
                      </a:r>
                      <a:r>
                        <a:rPr lang="en-US" sz="1200" kern="1200" dirty="0" err="1" smtClean="0"/>
                        <a:t>langsung</a:t>
                      </a:r>
                      <a:r>
                        <a:rPr lang="en-US" sz="1200" kern="1200" dirty="0" smtClean="0"/>
                        <a:t>.</a:t>
                      </a:r>
                      <a:endParaRPr lang="en-US" sz="1200" dirty="0" smtClean="0">
                        <a:solidFill>
                          <a:schemeClr val="bg2">
                            <a:lumMod val="25000"/>
                          </a:schemeClr>
                        </a:solidFill>
                        <a:latin typeface="+mn-lt"/>
                        <a:ea typeface="Calibri"/>
                        <a:cs typeface="Times New Roman"/>
                      </a:endParaRPr>
                    </a:p>
                  </a:txBody>
                  <a:tcPr anchor="ctr"/>
                </a:tc>
              </a:tr>
              <a:tr h="691404">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t>Memiliki</a:t>
                      </a:r>
                      <a:r>
                        <a:rPr lang="en-US" sz="1200" dirty="0" smtClean="0"/>
                        <a:t> </a:t>
                      </a:r>
                      <a:r>
                        <a:rPr lang="en-US" sz="1200" dirty="0" err="1" smtClean="0"/>
                        <a:t>pengetahuan</a:t>
                      </a:r>
                      <a:r>
                        <a:rPr lang="en-US" sz="1200" dirty="0" smtClean="0"/>
                        <a:t> </a:t>
                      </a:r>
                      <a:r>
                        <a:rPr lang="en-US" sz="1200" dirty="0" err="1" smtClean="0"/>
                        <a:t>operasional</a:t>
                      </a:r>
                      <a:r>
                        <a:rPr lang="en-US" sz="1200" dirty="0" smtClean="0"/>
                        <a:t>  yang </a:t>
                      </a:r>
                      <a:r>
                        <a:rPr lang="en-US" sz="1200" dirty="0" err="1" smtClean="0"/>
                        <a:t>lengkap</a:t>
                      </a:r>
                      <a:r>
                        <a:rPr lang="en-US" sz="1200" dirty="0" smtClean="0"/>
                        <a:t>, </a:t>
                      </a:r>
                      <a:r>
                        <a:rPr lang="en-US" sz="1200" dirty="0" err="1" smtClean="0"/>
                        <a:t>prinsip-prinsip</a:t>
                      </a:r>
                      <a:r>
                        <a:rPr lang="en-US" sz="1200" dirty="0" smtClean="0"/>
                        <a:t> </a:t>
                      </a:r>
                      <a:r>
                        <a:rPr lang="en-US" sz="1200" dirty="0" err="1" smtClean="0"/>
                        <a:t>serta</a:t>
                      </a:r>
                      <a:r>
                        <a:rPr lang="en-US" sz="1200" dirty="0" smtClean="0"/>
                        <a:t> </a:t>
                      </a:r>
                      <a:r>
                        <a:rPr lang="en-US" sz="1200" dirty="0" err="1" smtClean="0"/>
                        <a:t>konsep</a:t>
                      </a:r>
                      <a:r>
                        <a:rPr lang="en-US" sz="1200" dirty="0" smtClean="0"/>
                        <a:t> </a:t>
                      </a:r>
                      <a:r>
                        <a:rPr lang="en-US" sz="1200" dirty="0" err="1" smtClean="0"/>
                        <a:t>umum</a:t>
                      </a:r>
                      <a:r>
                        <a:rPr lang="en-US" sz="1200" dirty="0" smtClean="0"/>
                        <a:t> yang </a:t>
                      </a:r>
                      <a:r>
                        <a:rPr lang="en-US" sz="1200" dirty="0" err="1" smtClean="0"/>
                        <a:t>terkait</a:t>
                      </a:r>
                      <a:r>
                        <a:rPr lang="en-US" sz="1200" dirty="0" smtClean="0"/>
                        <a:t> </a:t>
                      </a:r>
                      <a:r>
                        <a:rPr lang="en-US" sz="1200" dirty="0" err="1" smtClean="0"/>
                        <a:t>dengan</a:t>
                      </a:r>
                      <a:r>
                        <a:rPr lang="en-US" sz="1200" dirty="0" smtClean="0"/>
                        <a:t> </a:t>
                      </a:r>
                      <a:r>
                        <a:rPr lang="en-US" sz="1200" dirty="0" err="1" smtClean="0"/>
                        <a:t>fakta</a:t>
                      </a:r>
                      <a:r>
                        <a:rPr lang="en-US" sz="1200" dirty="0" smtClean="0"/>
                        <a:t> </a:t>
                      </a:r>
                      <a:r>
                        <a:rPr lang="en-US" sz="1200" dirty="0" err="1" smtClean="0"/>
                        <a:t>bidang</a:t>
                      </a:r>
                      <a:r>
                        <a:rPr lang="en-US" sz="1200" dirty="0" smtClean="0"/>
                        <a:t> </a:t>
                      </a:r>
                      <a:r>
                        <a:rPr lang="en-US" sz="1200" dirty="0" err="1" smtClean="0"/>
                        <a:t>keahlian</a:t>
                      </a:r>
                      <a:r>
                        <a:rPr lang="en-US" sz="1200" dirty="0" smtClean="0"/>
                        <a:t> </a:t>
                      </a:r>
                      <a:r>
                        <a:rPr lang="en-US" sz="1200" dirty="0" err="1" smtClean="0"/>
                        <a:t>tertentu</a:t>
                      </a:r>
                      <a:r>
                        <a:rPr lang="en-US" sz="1200" dirty="0" smtClean="0"/>
                        <a:t>, </a:t>
                      </a:r>
                      <a:r>
                        <a:rPr lang="en-US" sz="1200" dirty="0" err="1" smtClean="0"/>
                        <a:t>sehingga</a:t>
                      </a:r>
                      <a:r>
                        <a:rPr lang="en-US" sz="1200" dirty="0" smtClean="0"/>
                        <a:t>  </a:t>
                      </a:r>
                      <a:r>
                        <a:rPr lang="en-US" sz="1200" dirty="0" err="1" smtClean="0"/>
                        <a:t>mampu</a:t>
                      </a:r>
                      <a:r>
                        <a:rPr lang="en-US" sz="1200" dirty="0" smtClean="0"/>
                        <a:t>  </a:t>
                      </a:r>
                      <a:r>
                        <a:rPr lang="en-US" sz="1200" dirty="0" err="1" smtClean="0"/>
                        <a:t>menyelesaikan</a:t>
                      </a:r>
                      <a:r>
                        <a:rPr lang="en-US" sz="1200" dirty="0" smtClean="0"/>
                        <a:t>  </a:t>
                      </a:r>
                      <a:r>
                        <a:rPr lang="en-US" sz="1200" dirty="0" err="1" smtClean="0"/>
                        <a:t>berbagai</a:t>
                      </a:r>
                      <a:r>
                        <a:rPr lang="en-US" sz="1200" dirty="0" smtClean="0"/>
                        <a:t> </a:t>
                      </a:r>
                      <a:r>
                        <a:rPr lang="en-US" sz="1200" dirty="0" err="1" smtClean="0"/>
                        <a:t>masalah</a:t>
                      </a:r>
                      <a:r>
                        <a:rPr lang="en-US" sz="1200" dirty="0" smtClean="0"/>
                        <a:t> yang </a:t>
                      </a:r>
                      <a:r>
                        <a:rPr lang="en-US" sz="1200" dirty="0" err="1" smtClean="0"/>
                        <a:t>lazim</a:t>
                      </a:r>
                      <a:r>
                        <a:rPr lang="en-US" sz="1200" dirty="0" smtClean="0"/>
                        <a:t> </a:t>
                      </a:r>
                      <a:r>
                        <a:rPr lang="en-US" sz="1200" dirty="0" err="1" smtClean="0"/>
                        <a:t>dengan</a:t>
                      </a:r>
                      <a:r>
                        <a:rPr lang="en-US" sz="1200" dirty="0" smtClean="0"/>
                        <a:t> </a:t>
                      </a:r>
                      <a:r>
                        <a:rPr lang="en-US" sz="1200" dirty="0" err="1" smtClean="0"/>
                        <a:t>metode</a:t>
                      </a:r>
                      <a:r>
                        <a:rPr lang="en-US" sz="1200" dirty="0" smtClean="0"/>
                        <a:t> yang </a:t>
                      </a:r>
                      <a:r>
                        <a:rPr lang="en-US" sz="1200" dirty="0" err="1" smtClean="0"/>
                        <a:t>sesuai</a:t>
                      </a:r>
                      <a:r>
                        <a:rPr lang="en-US" sz="1200" dirty="0" smtClean="0"/>
                        <a:t>. </a:t>
                      </a:r>
                      <a:endParaRPr lang="en-US" sz="1200" dirty="0" smtClean="0">
                        <a:solidFill>
                          <a:schemeClr val="tx2">
                            <a:lumMod val="75000"/>
                          </a:schemeClr>
                        </a:solidFill>
                        <a:latin typeface="Arial Narrow" pitchFamily="34" charset="0"/>
                        <a:ea typeface="Calibri"/>
                        <a:cs typeface="Times New Roman"/>
                      </a:endParaRPr>
                    </a:p>
                  </a:txBody>
                  <a:tcPr anchor="ctr"/>
                </a:tc>
              </a:tr>
              <a:tr h="41207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dirty="0" err="1" smtClean="0"/>
                        <a:t>Mampu</a:t>
                      </a:r>
                      <a:r>
                        <a:rPr lang="en-US" sz="1200" dirty="0" smtClean="0"/>
                        <a:t> </a:t>
                      </a:r>
                      <a:r>
                        <a:rPr lang="en-US" sz="1200" dirty="0" err="1" smtClean="0"/>
                        <a:t>kerjasama</a:t>
                      </a:r>
                      <a:r>
                        <a:rPr lang="en-US" sz="1200" dirty="0" smtClean="0"/>
                        <a:t> </a:t>
                      </a:r>
                      <a:r>
                        <a:rPr lang="en-US" sz="1200" dirty="0" err="1" smtClean="0"/>
                        <a:t>dan</a:t>
                      </a:r>
                      <a:r>
                        <a:rPr lang="en-US" sz="1200" dirty="0" smtClean="0"/>
                        <a:t> </a:t>
                      </a:r>
                      <a:r>
                        <a:rPr lang="en-US" sz="1200" dirty="0" err="1" smtClean="0"/>
                        <a:t>melakukan</a:t>
                      </a:r>
                      <a:r>
                        <a:rPr lang="en-US" sz="1200" dirty="0" smtClean="0"/>
                        <a:t> </a:t>
                      </a:r>
                      <a:r>
                        <a:rPr lang="en-US" sz="1200" dirty="0" err="1" smtClean="0"/>
                        <a:t>komunikasi</a:t>
                      </a:r>
                      <a:r>
                        <a:rPr lang="en-US" sz="1200" dirty="0" smtClean="0"/>
                        <a:t> </a:t>
                      </a:r>
                      <a:r>
                        <a:rPr lang="en-US" sz="1200" dirty="0" err="1" smtClean="0"/>
                        <a:t>dalam</a:t>
                      </a:r>
                      <a:r>
                        <a:rPr lang="en-US" sz="1200" dirty="0" smtClean="0"/>
                        <a:t> </a:t>
                      </a:r>
                      <a:r>
                        <a:rPr lang="en-US" sz="1200" dirty="0" err="1" smtClean="0"/>
                        <a:t>lingkup</a:t>
                      </a:r>
                      <a:r>
                        <a:rPr lang="en-US" sz="1200" dirty="0" smtClean="0"/>
                        <a:t> </a:t>
                      </a:r>
                      <a:r>
                        <a:rPr lang="en-US" sz="1200" dirty="0" err="1" smtClean="0"/>
                        <a:t>kerjanya</a:t>
                      </a:r>
                      <a:r>
                        <a:rPr lang="en-US" sz="1200" dirty="0" smtClean="0"/>
                        <a:t>. </a:t>
                      </a:r>
                      <a:endParaRPr lang="en-US" sz="1200" dirty="0" smtClean="0">
                        <a:solidFill>
                          <a:schemeClr val="tx2">
                            <a:lumMod val="75000"/>
                          </a:schemeClr>
                        </a:solidFill>
                        <a:latin typeface="Arial Narrow" pitchFamily="34" charset="0"/>
                        <a:ea typeface="Calibri"/>
                        <a:cs typeface="Times New Roman"/>
                      </a:endParaRPr>
                    </a:p>
                  </a:txBody>
                  <a:tcPr anchor="ctr"/>
                </a:tc>
              </a:tr>
              <a:tr h="485509">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id-ID" sz="1200" kern="1200" dirty="0" smtClean="0"/>
                        <a:t>Bertanggung jawab pada pekerjaan sendiri dan dapat diberi tanggung jawab atas hasil kerja orang lain</a:t>
                      </a:r>
                      <a:r>
                        <a:rPr lang="en-US" sz="1200" kern="1200" dirty="0" smtClean="0"/>
                        <a:t>.</a:t>
                      </a:r>
                      <a:endParaRPr lang="en-US" sz="1200" dirty="0" smtClean="0">
                        <a:latin typeface="Arial Narrow" pitchFamily="34" charset="0"/>
                        <a:ea typeface="Calibri"/>
                        <a:cs typeface="Times New Roman"/>
                      </a:endParaRPr>
                    </a:p>
                  </a:txBody>
                  <a:tcPr anchor="ctr"/>
                </a:tc>
              </a:tr>
            </a:tbl>
          </a:graphicData>
        </a:graphic>
      </p:graphicFrame>
      <p:graphicFrame>
        <p:nvGraphicFramePr>
          <p:cNvPr id="3" name="Table 2"/>
          <p:cNvGraphicFramePr>
            <a:graphicFrameLocks noGrp="1"/>
          </p:cNvGraphicFramePr>
          <p:nvPr/>
        </p:nvGraphicFramePr>
        <p:xfrm>
          <a:off x="2057400" y="3581400"/>
          <a:ext cx="6858000" cy="3124545"/>
        </p:xfrm>
        <a:graphic>
          <a:graphicData uri="http://schemas.openxmlformats.org/drawingml/2006/table">
            <a:tbl>
              <a:tblPr>
                <a:tableStyleId>{284E427A-3D55-4303-BF80-6455036E1DE7}</a:tableStyleId>
              </a:tblPr>
              <a:tblGrid>
                <a:gridCol w="6858000"/>
              </a:tblGrid>
              <a:tr h="608802">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5</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D3)</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3">
                        <a:lumMod val="40000"/>
                        <a:lumOff val="60000"/>
                      </a:schemeClr>
                    </a:solidFill>
                  </a:tcPr>
                </a:tc>
              </a:tr>
              <a:tr h="919088">
                <a:tc>
                  <a:txBody>
                    <a:bodyPr/>
                    <a:lstStyle/>
                    <a:p>
                      <a:pPr marL="393700" marR="0" indent="-282575"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Arial Narrow" pitchFamily="34" charset="0"/>
                          <a:ea typeface="Calibri"/>
                          <a:cs typeface="Arial" pitchFamily="34" charset="0"/>
                        </a:rPr>
                        <a:t>Mampu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menyelesaikan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pekerjaan</a:t>
                      </a:r>
                      <a:r>
                        <a:rPr lang="en-US" sz="1400" b="1"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berlingkup</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luas</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memilih</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metode</a:t>
                      </a:r>
                      <a:r>
                        <a:rPr lang="en-US" sz="1400" dirty="0" smtClean="0">
                          <a:latin typeface="Arial Narrow" pitchFamily="34" charset="0"/>
                          <a:ea typeface="Calibri"/>
                          <a:cs typeface="Arial" pitchFamily="34" charset="0"/>
                        </a:rPr>
                        <a:t> yang </a:t>
                      </a:r>
                      <a:r>
                        <a:rPr lang="en-US" sz="1400" dirty="0" err="1" smtClean="0">
                          <a:latin typeface="Arial Narrow" pitchFamily="34" charset="0"/>
                          <a:ea typeface="Calibri"/>
                          <a:cs typeface="Arial" pitchFamily="34" charset="0"/>
                        </a:rPr>
                        <a:t>sesuai</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dari</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beragam</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pilihan</a:t>
                      </a:r>
                      <a:r>
                        <a:rPr lang="en-US" sz="1400" dirty="0" smtClean="0">
                          <a:latin typeface="Arial Narrow" pitchFamily="34" charset="0"/>
                          <a:ea typeface="Calibri"/>
                          <a:cs typeface="Arial" pitchFamily="34" charset="0"/>
                        </a:rPr>
                        <a:t> yang </a:t>
                      </a:r>
                      <a:r>
                        <a:rPr lang="en-US" sz="1400" dirty="0" err="1" smtClean="0">
                          <a:latin typeface="Arial Narrow" pitchFamily="34" charset="0"/>
                          <a:ea typeface="Calibri"/>
                          <a:cs typeface="Arial" pitchFamily="34" charset="0"/>
                        </a:rPr>
                        <a:t>sudah</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maupun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belum</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baku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dengan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menganalisis</a:t>
                      </a:r>
                      <a:r>
                        <a:rPr lang="en-US" sz="1400" b="1" dirty="0" smtClean="0">
                          <a:latin typeface="Arial Narrow" pitchFamily="34" charset="0"/>
                          <a:ea typeface="Calibri"/>
                          <a:cs typeface="Arial" pitchFamily="34" charset="0"/>
                        </a:rPr>
                        <a:t> data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serta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mampu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menunjukkan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kinerja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dengan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mutu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kuantitas</a:t>
                      </a:r>
                      <a:r>
                        <a:rPr lang="en-US" sz="1400" dirty="0" smtClean="0">
                          <a:latin typeface="Arial Narrow" pitchFamily="34" charset="0"/>
                          <a:ea typeface="Calibri"/>
                          <a:cs typeface="Arial" pitchFamily="34" charset="0"/>
                        </a:rPr>
                        <a:t> yang </a:t>
                      </a:r>
                      <a:r>
                        <a:rPr lang="en-US" sz="1400" dirty="0" err="1" smtClean="0">
                          <a:latin typeface="Arial Narrow" pitchFamily="34" charset="0"/>
                          <a:ea typeface="Calibri"/>
                          <a:cs typeface="Arial" pitchFamily="34" charset="0"/>
                        </a:rPr>
                        <a:t>terukur</a:t>
                      </a:r>
                      <a:r>
                        <a:rPr lang="en-US" sz="1400" dirty="0" smtClean="0">
                          <a:latin typeface="Arial Narrow" pitchFamily="34" charset="0"/>
                          <a:ea typeface="Calibri"/>
                          <a:cs typeface="Arial" pitchFamily="34" charset="0"/>
                        </a:rPr>
                        <a:t>.</a:t>
                      </a:r>
                      <a:endParaRPr lang="en-US" sz="1200" dirty="0" smtClean="0">
                        <a:latin typeface="Arial Narrow" pitchFamily="34" charset="0"/>
                        <a:ea typeface="Calibri"/>
                        <a:cs typeface="Arial" pitchFamily="34" charset="0"/>
                      </a:endParaRPr>
                    </a:p>
                  </a:txBody>
                  <a:tcPr anchor="ctr"/>
                </a:tc>
              </a:tr>
              <a:tr h="547922">
                <a:tc>
                  <a:txBody>
                    <a:bodyPr/>
                    <a:lstStyle/>
                    <a:p>
                      <a:pPr marL="3937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b="1" dirty="0" err="1" smtClean="0">
                          <a:latin typeface="Arial Narrow" pitchFamily="34" charset="0"/>
                          <a:ea typeface="Calibri"/>
                          <a:cs typeface="Arial" pitchFamily="34" charset="0"/>
                        </a:rPr>
                        <a:t>Menguasai</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konsep</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teoritis</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bidang</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pengetahuan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tertentu</a:t>
                      </a:r>
                      <a:r>
                        <a:rPr lang="en-US" sz="1400" baseline="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secara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umum</a:t>
                      </a:r>
                      <a:r>
                        <a:rPr lang="en-US" sz="1400" dirty="0" smtClean="0">
                          <a:latin typeface="Arial Narrow" pitchFamily="34" charset="0"/>
                          <a:ea typeface="Calibri"/>
                          <a:cs typeface="Arial" pitchFamily="34" charset="0"/>
                        </a:rPr>
                        <a:t>,</a:t>
                      </a:r>
                      <a:r>
                        <a:rPr lang="en-US" sz="1400" baseline="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serta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mampu</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memformulasikan</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penyelesaian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masalah</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prosedural</a:t>
                      </a:r>
                      <a:r>
                        <a:rPr lang="en-US" sz="1400" b="1" dirty="0" smtClean="0">
                          <a:latin typeface="Arial Narrow" pitchFamily="34" charset="0"/>
                          <a:ea typeface="Calibri"/>
                          <a:cs typeface="Arial" pitchFamily="34" charset="0"/>
                        </a:rPr>
                        <a:t>. </a:t>
                      </a:r>
                      <a:endParaRPr lang="en-US" sz="1400" dirty="0" smtClean="0">
                        <a:latin typeface="Arial Narrow" pitchFamily="34" charset="0"/>
                        <a:ea typeface="Calibri"/>
                        <a:cs typeface="Arial" pitchFamily="34" charset="0"/>
                      </a:endParaRPr>
                    </a:p>
                  </a:txBody>
                  <a:tcPr anchor="ctr"/>
                </a:tc>
              </a:tr>
              <a:tr h="49632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Arial Narrow" pitchFamily="34" charset="0"/>
                          <a:ea typeface="Calibri"/>
                          <a:cs typeface="Arial" pitchFamily="34" charset="0"/>
                        </a:rPr>
                        <a:t>Mampu</a:t>
                      </a:r>
                      <a:r>
                        <a:rPr lang="en-US" sz="1400" baseline="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mengelola</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kelompok</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kerja</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dan</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menyusun</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laporan</a:t>
                      </a:r>
                      <a:r>
                        <a:rPr lang="en-US" sz="1400" b="1"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tertulis</a:t>
                      </a:r>
                      <a:r>
                        <a:rPr lang="en-US" sz="1400" dirty="0" smtClean="0">
                          <a:latin typeface="Arial Narrow" pitchFamily="34" charset="0"/>
                          <a:ea typeface="Calibri"/>
                          <a:cs typeface="Arial" pitchFamily="34" charset="0"/>
                        </a:rPr>
                        <a:t> </a:t>
                      </a:r>
                      <a:r>
                        <a:rPr lang="en-US" sz="1400" dirty="0" err="1" smtClean="0">
                          <a:latin typeface="Arial Narrow" pitchFamily="34" charset="0"/>
                          <a:ea typeface="Calibri"/>
                          <a:cs typeface="Arial" pitchFamily="34" charset="0"/>
                        </a:rPr>
                        <a:t>secara</a:t>
                      </a:r>
                      <a:r>
                        <a:rPr lang="en-US" sz="1400" dirty="0" smtClean="0">
                          <a:latin typeface="Arial Narrow" pitchFamily="34" charset="0"/>
                          <a:ea typeface="Calibri"/>
                          <a:cs typeface="Arial" pitchFamily="34" charset="0"/>
                        </a:rPr>
                        <a:t> </a:t>
                      </a:r>
                      <a:r>
                        <a:rPr lang="en-US" sz="1400" b="1" dirty="0" err="1" smtClean="0">
                          <a:latin typeface="Arial Narrow" pitchFamily="34" charset="0"/>
                          <a:ea typeface="Calibri"/>
                          <a:cs typeface="Arial" pitchFamily="34" charset="0"/>
                        </a:rPr>
                        <a:t>komprehensif</a:t>
                      </a:r>
                      <a:r>
                        <a:rPr lang="en-US" sz="1400" b="1" dirty="0" smtClean="0">
                          <a:latin typeface="Arial Narrow" pitchFamily="34" charset="0"/>
                          <a:ea typeface="Calibri"/>
                          <a:cs typeface="Arial" pitchFamily="34" charset="0"/>
                        </a:rPr>
                        <a:t>.</a:t>
                      </a:r>
                    </a:p>
                  </a:txBody>
                  <a:tcPr anchor="ctr"/>
                </a:tc>
              </a:tr>
              <a:tr h="430903">
                <a:tc>
                  <a:txBody>
                    <a:bodyPr/>
                    <a:lstStyle/>
                    <a:p>
                      <a:pPr marL="457200" marR="0" indent="-220663" algn="l" defTabSz="914400" rtl="0" eaLnBrk="1" fontAlgn="auto" latinLnBrk="0" hangingPunct="1">
                        <a:lnSpc>
                          <a:spcPct val="100000"/>
                        </a:lnSpc>
                        <a:spcBef>
                          <a:spcPts val="0"/>
                        </a:spcBef>
                        <a:spcAft>
                          <a:spcPts val="1000"/>
                        </a:spcAft>
                        <a:buClrTx/>
                        <a:buSzTx/>
                        <a:buFont typeface="Arial" pitchFamily="34" charset="0"/>
                        <a:buChar char="•"/>
                        <a:tabLst>
                          <a:tab pos="1786255" algn="l"/>
                        </a:tabLst>
                        <a:defRPr/>
                      </a:pPr>
                      <a:r>
                        <a:rPr lang="id-ID" sz="1400" kern="1200" dirty="0" smtClean="0">
                          <a:solidFill>
                            <a:schemeClr val="tx1"/>
                          </a:solidFill>
                          <a:latin typeface="Arial Narrow" pitchFamily="34" charset="0"/>
                          <a:ea typeface="+mn-ea"/>
                          <a:cs typeface="+mn-cs"/>
                        </a:rPr>
                        <a:t>Bertanggung jawab pada pekerjaan sendiri dan dapat diberi tanggung jawab atas pencapaian hasil kerja kelompok. </a:t>
                      </a:r>
                      <a:endParaRPr lang="en-US" sz="1400" b="1" dirty="0" smtClean="0">
                        <a:latin typeface="Arial Narrow" pitchFamily="34" charset="0"/>
                        <a:ea typeface="Calibri"/>
                        <a:cs typeface="Arial" pitchFamily="34" charset="0"/>
                      </a:endParaRPr>
                    </a:p>
                  </a:txBody>
                  <a:tcPr anchor="ctr"/>
                </a:tc>
              </a:tr>
            </a:tbl>
          </a:graphicData>
        </a:graphic>
      </p:graphicFrame>
      <p:pic>
        <p:nvPicPr>
          <p:cNvPr id="7170" name="Picture 2" descr="D:\DOKUMEN KERJA\Library\Jenjang_KKNI.png"/>
          <p:cNvPicPr>
            <a:picLocks noChangeAspect="1" noChangeArrowheads="1"/>
          </p:cNvPicPr>
          <p:nvPr/>
        </p:nvPicPr>
        <p:blipFill>
          <a:blip r:embed="rId3"/>
          <a:srcRect/>
          <a:stretch>
            <a:fillRect/>
          </a:stretch>
        </p:blipFill>
        <p:spPr bwMode="auto">
          <a:xfrm>
            <a:off x="381000" y="0"/>
            <a:ext cx="1219200" cy="66833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2514600"/>
            <a:ext cx="1828800" cy="838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3276600"/>
            <a:ext cx="1981200" cy="838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381000"/>
            <a:ext cx="2133600" cy="83820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p:cNvGraphicFramePr>
            <a:graphicFrameLocks noGrp="1"/>
          </p:cNvGraphicFramePr>
          <p:nvPr/>
        </p:nvGraphicFramePr>
        <p:xfrm>
          <a:off x="2057400" y="228600"/>
          <a:ext cx="6858000" cy="2966401"/>
        </p:xfrm>
        <a:graphic>
          <a:graphicData uri="http://schemas.openxmlformats.org/drawingml/2006/table">
            <a:tbl>
              <a:tblPr>
                <a:tableStyleId>{69C7853C-536D-4A76-A0AE-DD22124D55A5}</a:tableStyleId>
              </a:tblPr>
              <a:tblGrid>
                <a:gridCol w="6858000"/>
              </a:tblGrid>
              <a:tr h="483983">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9</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a:t>
                      </a:r>
                      <a:r>
                        <a:rPr lang="en-US" sz="1400" cap="none" spc="0" baseline="0" dirty="0" err="1" smtClean="0">
                          <a:ln/>
                          <a:effectLst>
                            <a:outerShdw blurRad="38100" dist="38100" dir="2700000" algn="tl">
                              <a:srgbClr val="000000">
                                <a:alpha val="43137"/>
                              </a:srgbClr>
                            </a:outerShdw>
                          </a:effectLst>
                        </a:rPr>
                        <a:t>Doktor</a:t>
                      </a:r>
                      <a:r>
                        <a:rPr lang="en-US" sz="1400" cap="none" spc="0" baseline="0" dirty="0" smtClean="0">
                          <a:ln/>
                          <a:effectLst>
                            <a:outerShdw blurRad="38100" dist="38100" dir="2700000" algn="tl">
                              <a:srgbClr val="000000">
                                <a:alpha val="43137"/>
                              </a:srgbClr>
                            </a:outerShdw>
                          </a:effectLst>
                        </a:rPr>
                        <a:t> S3)</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4">
                        <a:lumMod val="20000"/>
                        <a:lumOff val="80000"/>
                      </a:schemeClr>
                    </a:solidFill>
                  </a:tcPr>
                </a:tc>
              </a:tr>
              <a:tr h="898825">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mn-lt"/>
                          <a:ea typeface="Calibri"/>
                          <a:cs typeface="Times New Roman"/>
                        </a:rPr>
                        <a:t>Mampu</a:t>
                      </a:r>
                      <a:r>
                        <a:rPr lang="en-US" sz="1400" dirty="0" smtClean="0">
                          <a:latin typeface="+mn-lt"/>
                          <a:ea typeface="Calibri"/>
                          <a:cs typeface="Times New Roman"/>
                        </a:rPr>
                        <a:t> </a:t>
                      </a:r>
                      <a:r>
                        <a:rPr lang="en-US" sz="1400" b="1" dirty="0" err="1" smtClean="0">
                          <a:latin typeface="+mn-lt"/>
                          <a:ea typeface="Calibri"/>
                          <a:cs typeface="Times New Roman"/>
                        </a:rPr>
                        <a:t>mengembangkan</a:t>
                      </a:r>
                      <a:r>
                        <a:rPr lang="en-US" sz="1400" dirty="0" smtClean="0">
                          <a:latin typeface="+mn-lt"/>
                          <a:ea typeface="Calibri"/>
                          <a:cs typeface="Times New Roman"/>
                        </a:rPr>
                        <a:t> </a:t>
                      </a:r>
                      <a:r>
                        <a:rPr lang="en-US" sz="1400" dirty="0" err="1" smtClean="0">
                          <a:latin typeface="+mn-lt"/>
                          <a:ea typeface="Calibri"/>
                          <a:cs typeface="Times New Roman"/>
                        </a:rPr>
                        <a:t>pengetahuan</a:t>
                      </a:r>
                      <a:r>
                        <a:rPr lang="en-US" sz="1400" dirty="0" smtClean="0">
                          <a:latin typeface="+mn-lt"/>
                          <a:ea typeface="Calibri"/>
                          <a:cs typeface="Times New Roman"/>
                        </a:rPr>
                        <a:t>, </a:t>
                      </a:r>
                      <a:r>
                        <a:rPr lang="en-US" sz="1400" dirty="0" err="1" smtClean="0">
                          <a:latin typeface="+mn-lt"/>
                          <a:ea typeface="Calibri"/>
                          <a:cs typeface="Times New Roman"/>
                        </a:rPr>
                        <a:t>teknologi</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atau</a:t>
                      </a:r>
                      <a:r>
                        <a:rPr lang="en-US" sz="1400" dirty="0" smtClean="0">
                          <a:latin typeface="+mn-lt"/>
                          <a:ea typeface="Calibri"/>
                          <a:cs typeface="Times New Roman"/>
                        </a:rPr>
                        <a:t> </a:t>
                      </a:r>
                      <a:r>
                        <a:rPr lang="en-US" sz="1400" dirty="0" err="1" smtClean="0">
                          <a:latin typeface="+mn-lt"/>
                          <a:ea typeface="Calibri"/>
                          <a:cs typeface="Times New Roman"/>
                        </a:rPr>
                        <a:t>seni</a:t>
                      </a:r>
                      <a:r>
                        <a:rPr lang="en-US" sz="1400" dirty="0" smtClean="0">
                          <a:latin typeface="+mn-lt"/>
                          <a:ea typeface="Calibri"/>
                          <a:cs typeface="Times New Roman"/>
                        </a:rPr>
                        <a:t> </a:t>
                      </a:r>
                      <a:r>
                        <a:rPr lang="en-US" sz="1400" b="1" dirty="0" err="1" smtClean="0">
                          <a:latin typeface="+mn-lt"/>
                          <a:ea typeface="Calibri"/>
                          <a:cs typeface="Times New Roman"/>
                        </a:rPr>
                        <a:t>baru</a:t>
                      </a:r>
                      <a:r>
                        <a:rPr lang="en-US" sz="1400" b="1" dirty="0" smtClean="0">
                          <a:latin typeface="+mn-lt"/>
                          <a:ea typeface="Calibri"/>
                          <a:cs typeface="Times New Roman"/>
                        </a:rPr>
                        <a:t> </a:t>
                      </a:r>
                      <a:r>
                        <a:rPr lang="en-US" sz="1400" dirty="0" err="1" smtClean="0">
                          <a:latin typeface="+mn-lt"/>
                          <a:ea typeface="Calibri"/>
                          <a:cs typeface="Times New Roman"/>
                        </a:rPr>
                        <a:t>di</a:t>
                      </a:r>
                      <a:r>
                        <a:rPr lang="en-US" sz="1400" dirty="0" smtClean="0">
                          <a:latin typeface="+mn-lt"/>
                          <a:ea typeface="Calibri"/>
                          <a:cs typeface="Times New Roman"/>
                        </a:rPr>
                        <a:t> </a:t>
                      </a:r>
                      <a:r>
                        <a:rPr lang="en-US" sz="1400" dirty="0" err="1" smtClean="0">
                          <a:latin typeface="+mn-lt"/>
                          <a:ea typeface="Calibri"/>
                          <a:cs typeface="Times New Roman"/>
                        </a:rPr>
                        <a:t>dalam</a:t>
                      </a:r>
                      <a:r>
                        <a:rPr lang="en-US" sz="1400" dirty="0" smtClean="0">
                          <a:latin typeface="+mn-lt"/>
                          <a:ea typeface="Calibri"/>
                          <a:cs typeface="Times New Roman"/>
                        </a:rPr>
                        <a:t> </a:t>
                      </a:r>
                      <a:r>
                        <a:rPr lang="en-US" sz="1400" dirty="0" err="1" smtClean="0">
                          <a:latin typeface="+mn-lt"/>
                          <a:ea typeface="Calibri"/>
                          <a:cs typeface="Times New Roman"/>
                        </a:rPr>
                        <a:t>bidang</a:t>
                      </a:r>
                      <a:r>
                        <a:rPr lang="en-US" sz="1400" dirty="0" smtClean="0">
                          <a:latin typeface="+mn-lt"/>
                          <a:ea typeface="Calibri"/>
                          <a:cs typeface="Times New Roman"/>
                        </a:rPr>
                        <a:t> </a:t>
                      </a:r>
                      <a:r>
                        <a:rPr lang="en-US" sz="1400" dirty="0" err="1" smtClean="0">
                          <a:latin typeface="+mn-lt"/>
                          <a:ea typeface="Calibri"/>
                          <a:cs typeface="Times New Roman"/>
                        </a:rPr>
                        <a:t>keilmuannya</a:t>
                      </a:r>
                      <a:r>
                        <a:rPr lang="en-US" sz="1400" dirty="0" smtClean="0">
                          <a:latin typeface="+mn-lt"/>
                          <a:ea typeface="Calibri"/>
                          <a:cs typeface="Times New Roman"/>
                        </a:rPr>
                        <a:t> </a:t>
                      </a:r>
                      <a:r>
                        <a:rPr lang="en-US" sz="1400" dirty="0" err="1" smtClean="0">
                          <a:latin typeface="+mn-lt"/>
                          <a:ea typeface="Calibri"/>
                          <a:cs typeface="Times New Roman"/>
                        </a:rPr>
                        <a:t>atau</a:t>
                      </a:r>
                      <a:r>
                        <a:rPr lang="en-US" sz="1400" dirty="0" smtClean="0">
                          <a:latin typeface="+mn-lt"/>
                          <a:ea typeface="Calibri"/>
                          <a:cs typeface="Times New Roman"/>
                        </a:rPr>
                        <a:t> </a:t>
                      </a:r>
                      <a:r>
                        <a:rPr lang="en-US" sz="1400" dirty="0" err="1" smtClean="0">
                          <a:latin typeface="+mn-lt"/>
                          <a:ea typeface="Calibri"/>
                          <a:cs typeface="Times New Roman"/>
                        </a:rPr>
                        <a:t>praktek</a:t>
                      </a:r>
                      <a:r>
                        <a:rPr lang="en-US" sz="1400" dirty="0" smtClean="0">
                          <a:latin typeface="+mn-lt"/>
                          <a:ea typeface="Calibri"/>
                          <a:cs typeface="Times New Roman"/>
                        </a:rPr>
                        <a:t> </a:t>
                      </a:r>
                      <a:r>
                        <a:rPr lang="en-US" sz="1400" dirty="0" err="1" smtClean="0">
                          <a:latin typeface="+mn-lt"/>
                          <a:ea typeface="Calibri"/>
                          <a:cs typeface="Times New Roman"/>
                        </a:rPr>
                        <a:t>profesionalnya</a:t>
                      </a:r>
                      <a:r>
                        <a:rPr lang="en-US" sz="1400" dirty="0" smtClean="0">
                          <a:latin typeface="+mn-lt"/>
                          <a:ea typeface="Calibri"/>
                          <a:cs typeface="Times New Roman"/>
                        </a:rPr>
                        <a:t> </a:t>
                      </a:r>
                      <a:r>
                        <a:rPr lang="en-US" sz="1400" dirty="0" err="1" smtClean="0">
                          <a:latin typeface="+mn-lt"/>
                          <a:ea typeface="Calibri"/>
                          <a:cs typeface="Times New Roman"/>
                        </a:rPr>
                        <a:t>melalui</a:t>
                      </a:r>
                      <a:r>
                        <a:rPr lang="en-US" sz="1400" dirty="0" smtClean="0">
                          <a:latin typeface="+mn-lt"/>
                          <a:ea typeface="Calibri"/>
                          <a:cs typeface="Times New Roman"/>
                        </a:rPr>
                        <a:t> </a:t>
                      </a:r>
                      <a:r>
                        <a:rPr lang="en-US" sz="1400" dirty="0" err="1" smtClean="0">
                          <a:latin typeface="+mn-lt"/>
                          <a:ea typeface="Calibri"/>
                          <a:cs typeface="Times New Roman"/>
                        </a:rPr>
                        <a:t>riset</a:t>
                      </a:r>
                      <a:r>
                        <a:rPr lang="en-US" sz="1400" dirty="0" smtClean="0">
                          <a:latin typeface="+mn-lt"/>
                          <a:ea typeface="Calibri"/>
                          <a:cs typeface="Times New Roman"/>
                        </a:rPr>
                        <a:t>, </a:t>
                      </a:r>
                      <a:r>
                        <a:rPr lang="en-US" sz="1400" dirty="0" err="1" smtClean="0">
                          <a:latin typeface="+mn-lt"/>
                          <a:ea typeface="Calibri"/>
                          <a:cs typeface="Times New Roman"/>
                        </a:rPr>
                        <a:t>hingga</a:t>
                      </a:r>
                      <a:r>
                        <a:rPr lang="en-US" sz="1400" dirty="0" smtClean="0">
                          <a:latin typeface="+mn-lt"/>
                          <a:ea typeface="Calibri"/>
                          <a:cs typeface="Times New Roman"/>
                        </a:rPr>
                        <a:t> </a:t>
                      </a:r>
                      <a:r>
                        <a:rPr lang="en-US" sz="1400" dirty="0" err="1" smtClean="0">
                          <a:latin typeface="+mn-lt"/>
                          <a:ea typeface="Calibri"/>
                          <a:cs typeface="Times New Roman"/>
                        </a:rPr>
                        <a:t>menghasilkan</a:t>
                      </a:r>
                      <a:r>
                        <a:rPr lang="en-US" sz="1400" dirty="0" smtClean="0">
                          <a:latin typeface="+mn-lt"/>
                          <a:ea typeface="Calibri"/>
                          <a:cs typeface="Times New Roman"/>
                        </a:rPr>
                        <a:t> </a:t>
                      </a:r>
                      <a:r>
                        <a:rPr lang="en-US" sz="1400" dirty="0" err="1" smtClean="0">
                          <a:latin typeface="+mn-lt"/>
                          <a:ea typeface="Calibri"/>
                          <a:cs typeface="Times New Roman"/>
                        </a:rPr>
                        <a:t>karya</a:t>
                      </a:r>
                      <a:r>
                        <a:rPr lang="en-US" sz="1400" dirty="0" smtClean="0">
                          <a:latin typeface="+mn-lt"/>
                          <a:ea typeface="Calibri"/>
                          <a:cs typeface="Times New Roman"/>
                        </a:rPr>
                        <a:t> </a:t>
                      </a:r>
                      <a:r>
                        <a:rPr lang="en-US" sz="1400" b="1" dirty="0" err="1" smtClean="0">
                          <a:latin typeface="+mn-lt"/>
                          <a:ea typeface="Calibri"/>
                          <a:cs typeface="Times New Roman"/>
                        </a:rPr>
                        <a:t>kreatif</a:t>
                      </a:r>
                      <a:r>
                        <a:rPr lang="en-US" sz="1400" b="1" dirty="0" smtClean="0">
                          <a:latin typeface="+mn-lt"/>
                          <a:ea typeface="Calibri"/>
                          <a:cs typeface="Times New Roman"/>
                        </a:rPr>
                        <a:t>, original, </a:t>
                      </a:r>
                      <a:r>
                        <a:rPr lang="en-US" sz="1400" b="1" dirty="0" err="1" smtClean="0">
                          <a:latin typeface="+mn-lt"/>
                          <a:ea typeface="Calibri"/>
                          <a:cs typeface="Times New Roman"/>
                        </a:rPr>
                        <a:t>dan</a:t>
                      </a:r>
                      <a:r>
                        <a:rPr lang="en-US" sz="1400" b="1" dirty="0" smtClean="0">
                          <a:latin typeface="+mn-lt"/>
                          <a:ea typeface="Calibri"/>
                          <a:cs typeface="Times New Roman"/>
                        </a:rPr>
                        <a:t> </a:t>
                      </a:r>
                      <a:r>
                        <a:rPr lang="en-US" sz="1400" b="1" dirty="0" err="1" smtClean="0">
                          <a:latin typeface="+mn-lt"/>
                          <a:ea typeface="Calibri"/>
                          <a:cs typeface="Times New Roman"/>
                        </a:rPr>
                        <a:t>teruji</a:t>
                      </a:r>
                      <a:r>
                        <a:rPr lang="en-US" sz="1400" b="1" dirty="0" smtClean="0">
                          <a:latin typeface="+mn-lt"/>
                          <a:ea typeface="Calibri"/>
                          <a:cs typeface="Times New Roman"/>
                        </a:rPr>
                        <a:t>.</a:t>
                      </a:r>
                      <a:r>
                        <a:rPr lang="en-US" sz="1400" dirty="0" smtClean="0">
                          <a:latin typeface="+mn-lt"/>
                          <a:ea typeface="Calibri"/>
                          <a:cs typeface="Times New Roman"/>
                        </a:rPr>
                        <a:t> </a:t>
                      </a:r>
                    </a:p>
                  </a:txBody>
                  <a:tcPr anchor="ctr"/>
                </a:tc>
              </a:tr>
              <a:tr h="691404">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solidFill>
                            <a:srgbClr val="000000"/>
                          </a:solidFill>
                          <a:latin typeface="+mn-lt"/>
                          <a:ea typeface="Calibri"/>
                          <a:cs typeface="Times New Roman"/>
                        </a:rPr>
                        <a:t>Mampu</a:t>
                      </a:r>
                      <a:r>
                        <a:rPr lang="en-US" sz="1400" dirty="0" smtClean="0">
                          <a:solidFill>
                            <a:srgbClr val="000000"/>
                          </a:solidFill>
                          <a:latin typeface="+mn-lt"/>
                          <a:ea typeface="Calibri"/>
                          <a:cs typeface="Times New Roman"/>
                        </a:rPr>
                        <a:t> </a:t>
                      </a:r>
                      <a:r>
                        <a:rPr lang="en-US" sz="1400" dirty="0" err="1" smtClean="0">
                          <a:latin typeface="+mn-lt"/>
                          <a:ea typeface="Calibri"/>
                          <a:cs typeface="Times New Roman"/>
                        </a:rPr>
                        <a:t>memecahkan</a:t>
                      </a:r>
                      <a:r>
                        <a:rPr lang="en-US" sz="1400" dirty="0" smtClean="0">
                          <a:latin typeface="+mn-lt"/>
                          <a:ea typeface="Calibri"/>
                          <a:cs typeface="Times New Roman"/>
                        </a:rPr>
                        <a:t> </a:t>
                      </a:r>
                      <a:r>
                        <a:rPr lang="en-US" sz="1400" dirty="0" err="1" smtClean="0">
                          <a:latin typeface="+mn-lt"/>
                          <a:ea typeface="Calibri"/>
                          <a:cs typeface="Times New Roman"/>
                        </a:rPr>
                        <a:t>permasalahan</a:t>
                      </a:r>
                      <a:r>
                        <a:rPr lang="en-US" sz="1400" dirty="0" smtClean="0">
                          <a:latin typeface="+mn-lt"/>
                          <a:ea typeface="Calibri"/>
                          <a:cs typeface="Times New Roman"/>
                        </a:rPr>
                        <a:t> </a:t>
                      </a:r>
                      <a:r>
                        <a:rPr lang="en-US" sz="1400" dirty="0" err="1" smtClean="0">
                          <a:latin typeface="+mn-lt"/>
                          <a:ea typeface="Calibri"/>
                          <a:cs typeface="Times New Roman"/>
                        </a:rPr>
                        <a:t>sains</a:t>
                      </a:r>
                      <a:r>
                        <a:rPr lang="en-US" sz="1400" dirty="0" smtClean="0">
                          <a:latin typeface="+mn-lt"/>
                          <a:ea typeface="Calibri"/>
                          <a:cs typeface="Times New Roman"/>
                        </a:rPr>
                        <a:t>, </a:t>
                      </a:r>
                      <a:r>
                        <a:rPr lang="en-US" sz="1400" dirty="0" err="1" smtClean="0">
                          <a:latin typeface="+mn-lt"/>
                          <a:ea typeface="Calibri"/>
                          <a:cs typeface="Times New Roman"/>
                        </a:rPr>
                        <a:t>teknologi</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atau</a:t>
                      </a:r>
                      <a:r>
                        <a:rPr lang="en-US" sz="1400" dirty="0" smtClean="0">
                          <a:latin typeface="+mn-lt"/>
                          <a:ea typeface="Calibri"/>
                          <a:cs typeface="Times New Roman"/>
                        </a:rPr>
                        <a:t> </a:t>
                      </a:r>
                      <a:r>
                        <a:rPr lang="en-US" sz="1400" dirty="0" err="1" smtClean="0">
                          <a:latin typeface="+mn-lt"/>
                          <a:ea typeface="Calibri"/>
                          <a:cs typeface="Times New Roman"/>
                        </a:rPr>
                        <a:t>seni</a:t>
                      </a:r>
                      <a:r>
                        <a:rPr lang="en-US" sz="1400" dirty="0" smtClean="0">
                          <a:latin typeface="+mn-lt"/>
                          <a:ea typeface="Calibri"/>
                          <a:cs typeface="Times New Roman"/>
                        </a:rPr>
                        <a:t> </a:t>
                      </a:r>
                      <a:r>
                        <a:rPr lang="en-US" sz="1400" dirty="0" err="1" smtClean="0">
                          <a:latin typeface="+mn-lt"/>
                          <a:ea typeface="Calibri"/>
                          <a:cs typeface="Times New Roman"/>
                        </a:rPr>
                        <a:t>di</a:t>
                      </a:r>
                      <a:r>
                        <a:rPr lang="en-US" sz="1400" dirty="0" smtClean="0">
                          <a:latin typeface="+mn-lt"/>
                          <a:ea typeface="Calibri"/>
                          <a:cs typeface="Times New Roman"/>
                        </a:rPr>
                        <a:t> </a:t>
                      </a:r>
                      <a:r>
                        <a:rPr lang="en-US" sz="1400" dirty="0" err="1" smtClean="0">
                          <a:latin typeface="+mn-lt"/>
                          <a:ea typeface="Calibri"/>
                          <a:cs typeface="Times New Roman"/>
                        </a:rPr>
                        <a:t>dalam</a:t>
                      </a:r>
                      <a:r>
                        <a:rPr lang="en-US" sz="1400" dirty="0" smtClean="0">
                          <a:latin typeface="+mn-lt"/>
                          <a:ea typeface="Calibri"/>
                          <a:cs typeface="Times New Roman"/>
                        </a:rPr>
                        <a:t> </a:t>
                      </a:r>
                      <a:r>
                        <a:rPr lang="en-US" sz="1400" dirty="0" err="1" smtClean="0">
                          <a:latin typeface="+mn-lt"/>
                          <a:ea typeface="Calibri"/>
                          <a:cs typeface="Times New Roman"/>
                        </a:rPr>
                        <a:t>bidang</a:t>
                      </a:r>
                      <a:r>
                        <a:rPr lang="en-US" sz="1400" dirty="0" smtClean="0">
                          <a:latin typeface="+mn-lt"/>
                          <a:ea typeface="Calibri"/>
                          <a:cs typeface="Times New Roman"/>
                        </a:rPr>
                        <a:t> </a:t>
                      </a:r>
                      <a:r>
                        <a:rPr lang="en-US" sz="1400" dirty="0" err="1" smtClean="0">
                          <a:latin typeface="+mn-lt"/>
                          <a:ea typeface="Calibri"/>
                          <a:cs typeface="Times New Roman"/>
                        </a:rPr>
                        <a:t>keilmuannya</a:t>
                      </a:r>
                      <a:r>
                        <a:rPr lang="en-US" sz="1400" dirty="0" smtClean="0">
                          <a:latin typeface="+mn-lt"/>
                          <a:ea typeface="Calibri"/>
                          <a:cs typeface="Times New Roman"/>
                        </a:rPr>
                        <a:t> </a:t>
                      </a:r>
                      <a:r>
                        <a:rPr lang="en-US" sz="1400" dirty="0" err="1" smtClean="0">
                          <a:latin typeface="+mn-lt"/>
                          <a:ea typeface="Calibri"/>
                          <a:cs typeface="Times New Roman"/>
                        </a:rPr>
                        <a:t>melalui</a:t>
                      </a:r>
                      <a:r>
                        <a:rPr lang="en-US" sz="1400" dirty="0" smtClean="0">
                          <a:latin typeface="+mn-lt"/>
                          <a:ea typeface="Calibri"/>
                          <a:cs typeface="Times New Roman"/>
                        </a:rPr>
                        <a:t> </a:t>
                      </a:r>
                      <a:r>
                        <a:rPr lang="en-US" sz="1400" b="1" dirty="0" err="1" smtClean="0">
                          <a:latin typeface="+mn-lt"/>
                          <a:ea typeface="Calibri"/>
                          <a:cs typeface="Times New Roman"/>
                        </a:rPr>
                        <a:t>pendekatan</a:t>
                      </a:r>
                      <a:r>
                        <a:rPr lang="en-US" sz="1400" b="1" dirty="0" smtClean="0">
                          <a:latin typeface="+mn-lt"/>
                          <a:ea typeface="Calibri"/>
                          <a:cs typeface="Times New Roman"/>
                        </a:rPr>
                        <a:t> inter,</a:t>
                      </a:r>
                      <a:r>
                        <a:rPr lang="en-US" sz="1400" b="1" baseline="0" dirty="0" smtClean="0">
                          <a:latin typeface="+mn-lt"/>
                          <a:ea typeface="Calibri"/>
                          <a:cs typeface="Times New Roman"/>
                        </a:rPr>
                        <a:t> </a:t>
                      </a:r>
                      <a:r>
                        <a:rPr lang="en-US" sz="1400" b="1" dirty="0" smtClean="0">
                          <a:latin typeface="+mn-lt"/>
                          <a:ea typeface="Calibri"/>
                          <a:cs typeface="Times New Roman"/>
                        </a:rPr>
                        <a:t>multi</a:t>
                      </a:r>
                      <a:r>
                        <a:rPr lang="en-US" sz="1400" b="1" baseline="0" dirty="0" smtClean="0">
                          <a:latin typeface="+mn-lt"/>
                          <a:ea typeface="Calibri"/>
                          <a:cs typeface="Times New Roman"/>
                        </a:rPr>
                        <a:t> </a:t>
                      </a:r>
                      <a:r>
                        <a:rPr lang="en-US" sz="1400" b="1" baseline="0" dirty="0" err="1" smtClean="0">
                          <a:latin typeface="+mn-lt"/>
                          <a:ea typeface="Calibri"/>
                          <a:cs typeface="Times New Roman"/>
                        </a:rPr>
                        <a:t>atau</a:t>
                      </a:r>
                      <a:r>
                        <a:rPr lang="en-US" sz="1400" b="1" baseline="0" dirty="0" smtClean="0">
                          <a:latin typeface="+mn-lt"/>
                          <a:ea typeface="Calibri"/>
                          <a:cs typeface="Times New Roman"/>
                        </a:rPr>
                        <a:t> </a:t>
                      </a:r>
                      <a:r>
                        <a:rPr lang="en-US" sz="1400" b="1" baseline="0" dirty="0" err="1" smtClean="0">
                          <a:latin typeface="+mn-lt"/>
                          <a:ea typeface="Calibri"/>
                          <a:cs typeface="Times New Roman"/>
                        </a:rPr>
                        <a:t>transdisipliner</a:t>
                      </a:r>
                      <a:r>
                        <a:rPr lang="en-US" sz="1400" b="1" baseline="0" dirty="0" smtClean="0">
                          <a:latin typeface="+mn-lt"/>
                          <a:ea typeface="Calibri"/>
                          <a:cs typeface="Times New Roman"/>
                        </a:rPr>
                        <a:t>.</a:t>
                      </a:r>
                      <a:endParaRPr lang="en-US" sz="1400" dirty="0" smtClean="0">
                        <a:latin typeface="+mn-lt"/>
                        <a:ea typeface="Calibri"/>
                        <a:cs typeface="Times New Roman"/>
                      </a:endParaRPr>
                    </a:p>
                  </a:txBody>
                  <a:tcPr anchor="ctr"/>
                </a:tc>
              </a:tr>
              <a:tr h="41207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400" dirty="0" err="1" smtClean="0">
                          <a:latin typeface="+mn-lt"/>
                          <a:ea typeface="Calibri"/>
                          <a:cs typeface="Times New Roman"/>
                        </a:rPr>
                        <a:t>Mampu</a:t>
                      </a:r>
                      <a:r>
                        <a:rPr lang="en-US" sz="1400" dirty="0" smtClean="0">
                          <a:latin typeface="+mn-lt"/>
                          <a:ea typeface="Calibri"/>
                          <a:cs typeface="Times New Roman"/>
                        </a:rPr>
                        <a:t> </a:t>
                      </a:r>
                      <a:r>
                        <a:rPr lang="en-US" sz="1400" b="1" dirty="0" err="1" smtClean="0">
                          <a:latin typeface="+mn-lt"/>
                          <a:ea typeface="Calibri"/>
                          <a:cs typeface="Times New Roman"/>
                        </a:rPr>
                        <a:t>mengelola</a:t>
                      </a:r>
                      <a:r>
                        <a:rPr lang="en-US" sz="1400" b="1" dirty="0" smtClean="0">
                          <a:latin typeface="+mn-lt"/>
                          <a:ea typeface="Calibri"/>
                          <a:cs typeface="Times New Roman"/>
                        </a:rPr>
                        <a:t>, </a:t>
                      </a:r>
                      <a:r>
                        <a:rPr lang="en-US" sz="1400" b="1" dirty="0" err="1" smtClean="0">
                          <a:latin typeface="+mn-lt"/>
                          <a:ea typeface="Calibri"/>
                          <a:cs typeface="Times New Roman"/>
                        </a:rPr>
                        <a:t>memimpin</a:t>
                      </a:r>
                      <a:r>
                        <a:rPr lang="en-US" sz="1400" b="1" dirty="0" smtClean="0">
                          <a:latin typeface="+mn-lt"/>
                          <a:ea typeface="Calibri"/>
                          <a:cs typeface="Times New Roman"/>
                        </a:rPr>
                        <a:t>, </a:t>
                      </a:r>
                      <a:r>
                        <a:rPr lang="en-US" sz="1400" b="1" dirty="0" err="1" smtClean="0">
                          <a:latin typeface="+mn-lt"/>
                          <a:ea typeface="Calibri"/>
                          <a:cs typeface="Times New Roman"/>
                        </a:rPr>
                        <a:t>dan</a:t>
                      </a:r>
                      <a:r>
                        <a:rPr lang="en-US" sz="1400" b="1" dirty="0" smtClean="0">
                          <a:latin typeface="+mn-lt"/>
                          <a:ea typeface="Calibri"/>
                          <a:cs typeface="Times New Roman"/>
                        </a:rPr>
                        <a:t> </a:t>
                      </a:r>
                      <a:r>
                        <a:rPr lang="en-US" sz="1400" b="1" dirty="0" err="1" smtClean="0">
                          <a:latin typeface="+mn-lt"/>
                          <a:ea typeface="Calibri"/>
                          <a:cs typeface="Times New Roman"/>
                        </a:rPr>
                        <a:t>mengembangkan</a:t>
                      </a:r>
                      <a:r>
                        <a:rPr lang="en-US" sz="1400" b="1" dirty="0" smtClean="0">
                          <a:latin typeface="+mn-lt"/>
                          <a:ea typeface="Calibri"/>
                          <a:cs typeface="Times New Roman"/>
                        </a:rPr>
                        <a:t> </a:t>
                      </a:r>
                      <a:r>
                        <a:rPr lang="en-US" sz="1400" b="1" dirty="0" err="1" smtClean="0">
                          <a:latin typeface="+mn-lt"/>
                          <a:ea typeface="Calibri"/>
                          <a:cs typeface="Times New Roman"/>
                        </a:rPr>
                        <a:t>riset</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pengembangan</a:t>
                      </a:r>
                      <a:r>
                        <a:rPr lang="en-US" sz="1400" dirty="0" smtClean="0">
                          <a:latin typeface="+mn-lt"/>
                          <a:ea typeface="Calibri"/>
                          <a:cs typeface="Times New Roman"/>
                        </a:rPr>
                        <a:t> yang </a:t>
                      </a:r>
                      <a:r>
                        <a:rPr lang="en-US" sz="1400" dirty="0" err="1" smtClean="0">
                          <a:latin typeface="+mn-lt"/>
                          <a:ea typeface="Calibri"/>
                          <a:cs typeface="Times New Roman"/>
                        </a:rPr>
                        <a:t>bermanfaat</a:t>
                      </a:r>
                      <a:r>
                        <a:rPr lang="en-US" sz="1400" dirty="0" smtClean="0">
                          <a:latin typeface="+mn-lt"/>
                          <a:ea typeface="Calibri"/>
                          <a:cs typeface="Times New Roman"/>
                        </a:rPr>
                        <a:t> </a:t>
                      </a:r>
                      <a:r>
                        <a:rPr lang="en-US" sz="1400" dirty="0" err="1" smtClean="0">
                          <a:latin typeface="+mn-lt"/>
                          <a:ea typeface="Calibri"/>
                          <a:cs typeface="Times New Roman"/>
                        </a:rPr>
                        <a:t>bagi</a:t>
                      </a:r>
                      <a:r>
                        <a:rPr lang="en-US" sz="1400" dirty="0" smtClean="0">
                          <a:latin typeface="+mn-lt"/>
                          <a:ea typeface="Calibri"/>
                          <a:cs typeface="Times New Roman"/>
                        </a:rPr>
                        <a:t> </a:t>
                      </a:r>
                      <a:r>
                        <a:rPr lang="en-US" sz="1400" dirty="0" err="1" smtClean="0">
                          <a:latin typeface="+mn-lt"/>
                          <a:ea typeface="Calibri"/>
                          <a:cs typeface="Times New Roman"/>
                        </a:rPr>
                        <a:t>ilmu</a:t>
                      </a:r>
                      <a:r>
                        <a:rPr lang="en-US" sz="1400" dirty="0" smtClean="0">
                          <a:latin typeface="+mn-lt"/>
                          <a:ea typeface="Calibri"/>
                          <a:cs typeface="Times New Roman"/>
                        </a:rPr>
                        <a:t> </a:t>
                      </a:r>
                      <a:r>
                        <a:rPr lang="en-US" sz="1400" dirty="0" err="1" smtClean="0">
                          <a:latin typeface="+mn-lt"/>
                          <a:ea typeface="Calibri"/>
                          <a:cs typeface="Times New Roman"/>
                        </a:rPr>
                        <a:t>pengetahuan</a:t>
                      </a:r>
                      <a:r>
                        <a:rPr lang="en-US" sz="1400" dirty="0" smtClean="0">
                          <a:latin typeface="+mn-lt"/>
                          <a:ea typeface="Calibri"/>
                          <a:cs typeface="Times New Roman"/>
                        </a:rPr>
                        <a:t> </a:t>
                      </a:r>
                      <a:r>
                        <a:rPr lang="en-US" sz="1400" dirty="0" err="1" smtClean="0">
                          <a:latin typeface="+mn-lt"/>
                          <a:ea typeface="Calibri"/>
                          <a:cs typeface="Times New Roman"/>
                        </a:rPr>
                        <a:t>dan</a:t>
                      </a:r>
                      <a:r>
                        <a:rPr lang="en-US" sz="1400" dirty="0" smtClean="0">
                          <a:latin typeface="+mn-lt"/>
                          <a:ea typeface="Calibri"/>
                          <a:cs typeface="Times New Roman"/>
                        </a:rPr>
                        <a:t> </a:t>
                      </a:r>
                      <a:r>
                        <a:rPr lang="en-US" sz="1400" dirty="0" err="1" smtClean="0">
                          <a:latin typeface="+mn-lt"/>
                          <a:ea typeface="Calibri"/>
                          <a:cs typeface="Times New Roman"/>
                        </a:rPr>
                        <a:t>kemaslahatan</a:t>
                      </a:r>
                      <a:r>
                        <a:rPr lang="en-US" sz="1400" dirty="0" smtClean="0">
                          <a:latin typeface="+mn-lt"/>
                          <a:ea typeface="Calibri"/>
                          <a:cs typeface="Times New Roman"/>
                        </a:rPr>
                        <a:t> </a:t>
                      </a:r>
                      <a:r>
                        <a:rPr lang="en-US" sz="1400" dirty="0" err="1" smtClean="0">
                          <a:latin typeface="+mn-lt"/>
                          <a:ea typeface="Calibri"/>
                          <a:cs typeface="Times New Roman"/>
                        </a:rPr>
                        <a:t>umat</a:t>
                      </a:r>
                      <a:r>
                        <a:rPr lang="en-US" sz="1400" dirty="0" smtClean="0">
                          <a:latin typeface="+mn-lt"/>
                          <a:ea typeface="Calibri"/>
                          <a:cs typeface="Times New Roman"/>
                        </a:rPr>
                        <a:t> </a:t>
                      </a:r>
                      <a:r>
                        <a:rPr lang="en-US" sz="1400" dirty="0" err="1" smtClean="0">
                          <a:latin typeface="+mn-lt"/>
                          <a:ea typeface="Calibri"/>
                          <a:cs typeface="Times New Roman"/>
                        </a:rPr>
                        <a:t>manusia</a:t>
                      </a:r>
                      <a:r>
                        <a:rPr lang="en-US" sz="1400" dirty="0" smtClean="0">
                          <a:latin typeface="+mn-lt"/>
                          <a:ea typeface="Calibri"/>
                          <a:cs typeface="Times New Roman"/>
                        </a:rPr>
                        <a:t>, </a:t>
                      </a:r>
                      <a:r>
                        <a:rPr lang="en-US" sz="1400" dirty="0" err="1" smtClean="0">
                          <a:latin typeface="+mn-lt"/>
                          <a:ea typeface="Calibri"/>
                          <a:cs typeface="Times New Roman"/>
                        </a:rPr>
                        <a:t>serta</a:t>
                      </a:r>
                      <a:r>
                        <a:rPr lang="en-US" sz="1400" dirty="0" smtClean="0">
                          <a:latin typeface="+mn-lt"/>
                          <a:ea typeface="Calibri"/>
                          <a:cs typeface="Times New Roman"/>
                        </a:rPr>
                        <a:t> </a:t>
                      </a:r>
                      <a:r>
                        <a:rPr lang="en-US" sz="1400" dirty="0" err="1" smtClean="0">
                          <a:latin typeface="+mn-lt"/>
                          <a:ea typeface="Calibri"/>
                          <a:cs typeface="Times New Roman"/>
                        </a:rPr>
                        <a:t>mampu</a:t>
                      </a:r>
                      <a:r>
                        <a:rPr lang="en-US" sz="1400" dirty="0" smtClean="0">
                          <a:latin typeface="+mn-lt"/>
                          <a:ea typeface="Calibri"/>
                          <a:cs typeface="Times New Roman"/>
                        </a:rPr>
                        <a:t> </a:t>
                      </a:r>
                      <a:r>
                        <a:rPr lang="en-US" sz="1400" dirty="0" err="1" smtClean="0">
                          <a:latin typeface="+mn-lt"/>
                          <a:ea typeface="Calibri"/>
                          <a:cs typeface="Times New Roman"/>
                        </a:rPr>
                        <a:t>mendapat</a:t>
                      </a:r>
                      <a:r>
                        <a:rPr lang="en-US" sz="1400" dirty="0" smtClean="0">
                          <a:latin typeface="+mn-lt"/>
                          <a:ea typeface="Calibri"/>
                          <a:cs typeface="Times New Roman"/>
                        </a:rPr>
                        <a:t> </a:t>
                      </a:r>
                      <a:r>
                        <a:rPr lang="en-US" sz="1400" b="1" dirty="0" err="1" smtClean="0">
                          <a:latin typeface="+mn-lt"/>
                          <a:ea typeface="Calibri"/>
                          <a:cs typeface="Times New Roman"/>
                        </a:rPr>
                        <a:t>pengakuan</a:t>
                      </a:r>
                      <a:r>
                        <a:rPr lang="en-US" sz="1400" b="1" dirty="0" smtClean="0">
                          <a:latin typeface="+mn-lt"/>
                          <a:ea typeface="Calibri"/>
                          <a:cs typeface="Times New Roman"/>
                        </a:rPr>
                        <a:t> </a:t>
                      </a:r>
                      <a:r>
                        <a:rPr lang="en-US" sz="1400" b="1" dirty="0" err="1" smtClean="0">
                          <a:latin typeface="+mn-lt"/>
                          <a:ea typeface="Calibri"/>
                          <a:cs typeface="Times New Roman"/>
                        </a:rPr>
                        <a:t>nasional</a:t>
                      </a:r>
                      <a:r>
                        <a:rPr lang="en-US" sz="1400" b="1" dirty="0" smtClean="0">
                          <a:latin typeface="+mn-lt"/>
                          <a:ea typeface="Calibri"/>
                          <a:cs typeface="Times New Roman"/>
                        </a:rPr>
                        <a:t> </a:t>
                      </a:r>
                      <a:r>
                        <a:rPr lang="en-US" sz="1400" b="1" dirty="0" err="1" smtClean="0">
                          <a:latin typeface="+mn-lt"/>
                          <a:ea typeface="Calibri"/>
                          <a:cs typeface="Times New Roman"/>
                        </a:rPr>
                        <a:t>maupun</a:t>
                      </a:r>
                      <a:r>
                        <a:rPr lang="en-US" sz="1400" b="1" dirty="0" smtClean="0">
                          <a:latin typeface="+mn-lt"/>
                          <a:ea typeface="Calibri"/>
                          <a:cs typeface="Times New Roman"/>
                        </a:rPr>
                        <a:t> </a:t>
                      </a:r>
                      <a:r>
                        <a:rPr lang="en-US" sz="1400" b="1" dirty="0" err="1" smtClean="0">
                          <a:latin typeface="+mn-lt"/>
                          <a:ea typeface="Calibri"/>
                          <a:cs typeface="Times New Roman"/>
                        </a:rPr>
                        <a:t>internasional</a:t>
                      </a:r>
                      <a:r>
                        <a:rPr lang="en-US" sz="1400" b="1" dirty="0" smtClean="0">
                          <a:latin typeface="+mn-lt"/>
                          <a:ea typeface="Calibri"/>
                          <a:cs typeface="Times New Roman"/>
                        </a:rPr>
                        <a:t>.</a:t>
                      </a:r>
                      <a:r>
                        <a:rPr lang="en-US" sz="1400" dirty="0" smtClean="0">
                          <a:latin typeface="+mn-lt"/>
                          <a:ea typeface="Calibri"/>
                          <a:cs typeface="Times New Roman"/>
                        </a:rPr>
                        <a:t> </a:t>
                      </a:r>
                    </a:p>
                  </a:txBody>
                  <a:tcPr anchor="ctr"/>
                </a:tc>
              </a:tr>
            </a:tbl>
          </a:graphicData>
        </a:graphic>
      </p:graphicFrame>
      <p:graphicFrame>
        <p:nvGraphicFramePr>
          <p:cNvPr id="3" name="Table 2"/>
          <p:cNvGraphicFramePr>
            <a:graphicFrameLocks noGrp="1"/>
          </p:cNvGraphicFramePr>
          <p:nvPr/>
        </p:nvGraphicFramePr>
        <p:xfrm>
          <a:off x="2057400" y="3200400"/>
          <a:ext cx="6858000" cy="3386444"/>
        </p:xfrm>
        <a:graphic>
          <a:graphicData uri="http://schemas.openxmlformats.org/drawingml/2006/table">
            <a:tbl>
              <a:tblPr>
                <a:tableStyleId>{284E427A-3D55-4303-BF80-6455036E1DE7}</a:tableStyleId>
              </a:tblPr>
              <a:tblGrid>
                <a:gridCol w="6858000"/>
              </a:tblGrid>
              <a:tr h="533400">
                <a:tc>
                  <a:txBody>
                    <a:bodyPr/>
                    <a:lstStyle/>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600" dirty="0" smtClean="0">
                          <a:effectLst>
                            <a:outerShdw blurRad="38100" dist="38100" dir="2700000" algn="tl">
                              <a:srgbClr val="000000">
                                <a:alpha val="43137"/>
                              </a:srgbClr>
                            </a:outerShdw>
                          </a:effectLst>
                        </a:rPr>
                        <a:t>LEVEL</a:t>
                      </a:r>
                      <a:r>
                        <a:rPr lang="en-US" sz="1600" baseline="0" dirty="0" smtClean="0">
                          <a:effectLst>
                            <a:outerShdw blurRad="38100" dist="38100" dir="2700000" algn="tl">
                              <a:srgbClr val="000000">
                                <a:alpha val="43137"/>
                              </a:srgbClr>
                            </a:outerShdw>
                          </a:effectLst>
                        </a:rPr>
                        <a:t> 6</a:t>
                      </a:r>
                    </a:p>
                    <a:p>
                      <a:pPr marL="236538" marR="0" indent="0" algn="l" defTabSz="914400" rtl="0" eaLnBrk="1" fontAlgn="auto" latinLnBrk="0" hangingPunct="1">
                        <a:lnSpc>
                          <a:spcPct val="100000"/>
                        </a:lnSpc>
                        <a:spcBef>
                          <a:spcPts val="0"/>
                        </a:spcBef>
                        <a:spcAft>
                          <a:spcPts val="0"/>
                        </a:spcAft>
                        <a:buClrTx/>
                        <a:buSzTx/>
                        <a:buFontTx/>
                        <a:buNone/>
                        <a:tabLst>
                          <a:tab pos="1786255" algn="l"/>
                        </a:tabLst>
                        <a:defRPr/>
                      </a:pPr>
                      <a:r>
                        <a:rPr lang="en-US" sz="1400" cap="none" spc="0" dirty="0" smtClean="0">
                          <a:ln/>
                          <a:effectLst>
                            <a:outerShdw blurRad="38100" dist="38100" dir="2700000" algn="tl">
                              <a:srgbClr val="000000">
                                <a:alpha val="43137"/>
                              </a:srgbClr>
                            </a:outerShdw>
                          </a:effectLst>
                        </a:rPr>
                        <a:t>(</a:t>
                      </a:r>
                      <a:r>
                        <a:rPr lang="en-US" sz="1400" cap="none" spc="0" dirty="0" err="1" smtClean="0">
                          <a:ln/>
                          <a:effectLst>
                            <a:outerShdw blurRad="38100" dist="38100" dir="2700000" algn="tl">
                              <a:srgbClr val="000000">
                                <a:alpha val="43137"/>
                              </a:srgbClr>
                            </a:outerShdw>
                          </a:effectLst>
                        </a:rPr>
                        <a:t>lulusan</a:t>
                      </a:r>
                      <a:r>
                        <a:rPr lang="en-US" sz="1400" cap="none" spc="0" baseline="0" dirty="0" smtClean="0">
                          <a:ln/>
                          <a:effectLst>
                            <a:outerShdw blurRad="38100" dist="38100" dir="2700000" algn="tl">
                              <a:srgbClr val="000000">
                                <a:alpha val="43137"/>
                              </a:srgbClr>
                            </a:outerShdw>
                          </a:effectLst>
                        </a:rPr>
                        <a:t>  </a:t>
                      </a:r>
                      <a:r>
                        <a:rPr lang="en-US" sz="1800" b="1" cap="none" spc="0" baseline="0" dirty="0" smtClean="0">
                          <a:ln/>
                          <a:effectLst>
                            <a:outerShdw blurRad="38100" dist="38100" dir="2700000" algn="tl">
                              <a:srgbClr val="000000">
                                <a:alpha val="43137"/>
                              </a:srgbClr>
                            </a:outerShdw>
                          </a:effectLst>
                        </a:rPr>
                        <a:t>D4/S1</a:t>
                      </a:r>
                      <a:r>
                        <a:rPr lang="en-US" sz="1400" cap="none" spc="0" baseline="0" dirty="0" smtClean="0">
                          <a:ln/>
                          <a:effectLst>
                            <a:outerShdw blurRad="38100" dist="38100" dir="2700000" algn="tl">
                              <a:srgbClr val="000000">
                                <a:alpha val="43137"/>
                              </a:srgbClr>
                            </a:outerShdw>
                          </a:effectLst>
                        </a:rPr>
                        <a:t>)</a:t>
                      </a:r>
                      <a:endParaRPr lang="en-US" sz="1400" b="1" dirty="0">
                        <a:solidFill>
                          <a:schemeClr val="bg1"/>
                        </a:solidFill>
                        <a:effectLst>
                          <a:outerShdw blurRad="38100" dist="38100" dir="2700000" algn="tl">
                            <a:srgbClr val="000000">
                              <a:alpha val="43137"/>
                            </a:srgbClr>
                          </a:outerShdw>
                        </a:effectLst>
                        <a:latin typeface="Arial Narrow" pitchFamily="34" charset="0"/>
                        <a:ea typeface="Calibri"/>
                        <a:cs typeface="Arial" pitchFamily="34" charset="0"/>
                      </a:endParaRPr>
                    </a:p>
                  </a:txBody>
                  <a:tcPr anchor="ctr">
                    <a:solidFill>
                      <a:schemeClr val="accent3">
                        <a:lumMod val="40000"/>
                        <a:lumOff val="60000"/>
                      </a:schemeClr>
                    </a:solidFill>
                  </a:tcPr>
                </a:tc>
              </a:tr>
              <a:tr h="919088">
                <a:tc>
                  <a:txBody>
                    <a:bodyPr/>
                    <a:lstStyle/>
                    <a:p>
                      <a:pPr marL="457200" indent="-220663" algn="l">
                        <a:lnSpc>
                          <a:spcPct val="115000"/>
                        </a:lnSpc>
                        <a:spcAft>
                          <a:spcPts val="1000"/>
                        </a:spcAft>
                        <a:buFont typeface="Arial" pitchFamily="34" charset="0"/>
                        <a:buChar char="•"/>
                        <a:tabLst>
                          <a:tab pos="1786255" algn="l"/>
                        </a:tabLst>
                      </a:pPr>
                      <a:r>
                        <a:rPr lang="en-US" sz="1600" b="1" dirty="0" err="1">
                          <a:solidFill>
                            <a:srgbClr val="000000"/>
                          </a:solidFill>
                          <a:latin typeface="+mn-lt"/>
                          <a:ea typeface="Calibri"/>
                          <a:cs typeface="Arial" pitchFamily="34" charset="0"/>
                        </a:rPr>
                        <a:t>Mampu</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memanfaatkan</a:t>
                      </a:r>
                      <a:r>
                        <a:rPr lang="en-US" sz="1600" b="1" dirty="0">
                          <a:solidFill>
                            <a:srgbClr val="000000"/>
                          </a:solidFill>
                          <a:latin typeface="+mn-lt"/>
                          <a:ea typeface="Calibri"/>
                          <a:cs typeface="Arial" pitchFamily="34" charset="0"/>
                        </a:rPr>
                        <a:t> IPTEKS </a:t>
                      </a:r>
                      <a:r>
                        <a:rPr lang="en-US" sz="1600" b="1" dirty="0" err="1">
                          <a:solidFill>
                            <a:srgbClr val="000000"/>
                          </a:solidFill>
                          <a:latin typeface="+mn-lt"/>
                          <a:ea typeface="Calibri"/>
                          <a:cs typeface="Arial" pitchFamily="34" charset="0"/>
                        </a:rPr>
                        <a:t>dalam</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bidang</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keahliannya</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dan</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mampu</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beradaptasi</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terhadap</a:t>
                      </a:r>
                      <a:r>
                        <a:rPr lang="en-US" sz="1600" b="1" dirty="0">
                          <a:solidFill>
                            <a:srgbClr val="000000"/>
                          </a:solidFill>
                          <a:latin typeface="+mn-lt"/>
                          <a:ea typeface="Calibri"/>
                          <a:cs typeface="Arial" pitchFamily="34" charset="0"/>
                        </a:rPr>
                        <a:t> </a:t>
                      </a:r>
                      <a:r>
                        <a:rPr lang="en-US" sz="1600" b="1" dirty="0" err="1" smtClean="0">
                          <a:solidFill>
                            <a:srgbClr val="000000"/>
                          </a:solidFill>
                          <a:latin typeface="+mn-lt"/>
                          <a:ea typeface="Calibri"/>
                          <a:cs typeface="Arial" pitchFamily="34" charset="0"/>
                        </a:rPr>
                        <a:t>situasi</a:t>
                      </a:r>
                      <a:r>
                        <a:rPr lang="en-US" sz="1600" b="1" dirty="0" smtClean="0">
                          <a:solidFill>
                            <a:srgbClr val="000000"/>
                          </a:solidFill>
                          <a:latin typeface="+mn-lt"/>
                          <a:ea typeface="Calibri"/>
                          <a:cs typeface="Arial" pitchFamily="34" charset="0"/>
                        </a:rPr>
                        <a:t>  </a:t>
                      </a:r>
                      <a:r>
                        <a:rPr lang="en-US" sz="1600" b="1" dirty="0">
                          <a:solidFill>
                            <a:srgbClr val="000000"/>
                          </a:solidFill>
                          <a:latin typeface="+mn-lt"/>
                          <a:ea typeface="Calibri"/>
                          <a:cs typeface="Arial" pitchFamily="34" charset="0"/>
                        </a:rPr>
                        <a:t>yang </a:t>
                      </a:r>
                      <a:r>
                        <a:rPr lang="en-US" sz="1600" b="1" dirty="0" err="1">
                          <a:solidFill>
                            <a:srgbClr val="000000"/>
                          </a:solidFill>
                          <a:latin typeface="+mn-lt"/>
                          <a:ea typeface="Calibri"/>
                          <a:cs typeface="Arial" pitchFamily="34" charset="0"/>
                        </a:rPr>
                        <a:t>dihadapi</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dalam</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penyelesaian</a:t>
                      </a:r>
                      <a:r>
                        <a:rPr lang="en-US" sz="1600" b="1" dirty="0">
                          <a:solidFill>
                            <a:srgbClr val="000000"/>
                          </a:solidFill>
                          <a:latin typeface="+mn-lt"/>
                          <a:ea typeface="Calibri"/>
                          <a:cs typeface="Arial" pitchFamily="34" charset="0"/>
                        </a:rPr>
                        <a:t> </a:t>
                      </a:r>
                      <a:r>
                        <a:rPr lang="en-US" sz="1600" b="1" dirty="0" err="1">
                          <a:solidFill>
                            <a:srgbClr val="000000"/>
                          </a:solidFill>
                          <a:latin typeface="+mn-lt"/>
                          <a:ea typeface="Calibri"/>
                          <a:cs typeface="Arial" pitchFamily="34" charset="0"/>
                        </a:rPr>
                        <a:t>masalah</a:t>
                      </a:r>
                      <a:r>
                        <a:rPr lang="en-US" sz="1200" b="1" dirty="0" smtClean="0">
                          <a:solidFill>
                            <a:srgbClr val="000000"/>
                          </a:solidFill>
                          <a:latin typeface="+mn-lt"/>
                          <a:ea typeface="Calibri"/>
                          <a:cs typeface="Arial" pitchFamily="34" charset="0"/>
                        </a:rPr>
                        <a:t>.</a:t>
                      </a:r>
                    </a:p>
                  </a:txBody>
                  <a:tcPr anchor="ctr"/>
                </a:tc>
              </a:tr>
              <a:tr h="547922">
                <a:tc>
                  <a:txBody>
                    <a:bodyPr/>
                    <a:lstStyle/>
                    <a:p>
                      <a:pPr marL="457200" indent="-220663" algn="l">
                        <a:lnSpc>
                          <a:spcPct val="115000"/>
                        </a:lnSpc>
                        <a:spcAft>
                          <a:spcPts val="1000"/>
                        </a:spcAft>
                        <a:buFont typeface="Arial" pitchFamily="34" charset="0"/>
                        <a:buChar char="•"/>
                        <a:tabLst>
                          <a:tab pos="1786255" algn="l"/>
                        </a:tabLst>
                      </a:pPr>
                      <a:r>
                        <a:rPr lang="en-US" sz="1200" dirty="0" err="1" smtClean="0">
                          <a:solidFill>
                            <a:schemeClr val="accent2">
                              <a:lumMod val="75000"/>
                            </a:schemeClr>
                          </a:solidFill>
                          <a:latin typeface="+mn-lt"/>
                          <a:ea typeface="Calibri"/>
                          <a:cs typeface="Arial" pitchFamily="34" charset="0"/>
                        </a:rPr>
                        <a:t>M</a:t>
                      </a:r>
                      <a:r>
                        <a:rPr lang="en-US" sz="1400" dirty="0" err="1" smtClean="0">
                          <a:solidFill>
                            <a:schemeClr val="accent2">
                              <a:lumMod val="75000"/>
                            </a:schemeClr>
                          </a:solidFill>
                          <a:latin typeface="+mn-lt"/>
                          <a:ea typeface="Calibri"/>
                          <a:cs typeface="Arial" pitchFamily="34" charset="0"/>
                        </a:rPr>
                        <a:t>enguasai</a:t>
                      </a:r>
                      <a:r>
                        <a:rPr lang="en-US" sz="1400" dirty="0" smtClean="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konsep</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teoritis</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bidang</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pengetahuan</a:t>
                      </a:r>
                      <a:r>
                        <a:rPr lang="en-US" sz="1400" b="0" dirty="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tertentu</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secara</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umum</a:t>
                      </a:r>
                      <a:r>
                        <a:rPr lang="en-US" sz="1400" b="0" dirty="0" smtClean="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dan</a:t>
                      </a:r>
                      <a:r>
                        <a:rPr lang="en-US" sz="1400" b="0" dirty="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konsep</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teoritis</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bagian</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khusus</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dalam</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bidang</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pengetahuan</a:t>
                      </a:r>
                      <a:r>
                        <a:rPr lang="en-US" sz="1400" b="0" dirty="0" smtClean="0">
                          <a:solidFill>
                            <a:schemeClr val="accent2">
                              <a:lumMod val="75000"/>
                            </a:schemeClr>
                          </a:solidFill>
                          <a:latin typeface="+mn-lt"/>
                          <a:ea typeface="Calibri"/>
                          <a:cs typeface="Arial" pitchFamily="34" charset="0"/>
                        </a:rPr>
                        <a:t> </a:t>
                      </a:r>
                      <a:r>
                        <a:rPr lang="en-US" sz="1400" b="0" dirty="0" err="1" smtClean="0">
                          <a:solidFill>
                            <a:schemeClr val="accent2">
                              <a:lumMod val="75000"/>
                            </a:schemeClr>
                          </a:solidFill>
                          <a:latin typeface="+mn-lt"/>
                          <a:ea typeface="Calibri"/>
                          <a:cs typeface="Arial" pitchFamily="34" charset="0"/>
                        </a:rPr>
                        <a:t>tersebut</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secara</a:t>
                      </a:r>
                      <a:r>
                        <a:rPr lang="en-US" sz="1400" b="0" baseline="0" dirty="0" smtClean="0">
                          <a:solidFill>
                            <a:schemeClr val="accent2">
                              <a:lumMod val="75000"/>
                            </a:schemeClr>
                          </a:solidFill>
                          <a:latin typeface="+mn-lt"/>
                          <a:ea typeface="Calibri"/>
                          <a:cs typeface="Arial" pitchFamily="34" charset="0"/>
                        </a:rPr>
                        <a:t> </a:t>
                      </a:r>
                      <a:r>
                        <a:rPr lang="en-US" sz="1400" b="0" baseline="0" dirty="0" err="1" smtClean="0">
                          <a:solidFill>
                            <a:schemeClr val="accent2">
                              <a:lumMod val="75000"/>
                            </a:schemeClr>
                          </a:solidFill>
                          <a:latin typeface="+mn-lt"/>
                          <a:ea typeface="Calibri"/>
                          <a:cs typeface="Arial" pitchFamily="34" charset="0"/>
                        </a:rPr>
                        <a:t>mendalam</a:t>
                      </a:r>
                      <a:r>
                        <a:rPr lang="en-US" sz="1400" b="0" dirty="0" smtClean="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serta</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mampu</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memformulasikan</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penyelesaian</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masalah</a:t>
                      </a:r>
                      <a:r>
                        <a:rPr lang="en-US" sz="1400" b="0" dirty="0">
                          <a:solidFill>
                            <a:schemeClr val="accent2">
                              <a:lumMod val="75000"/>
                            </a:schemeClr>
                          </a:solidFill>
                          <a:latin typeface="+mn-lt"/>
                          <a:ea typeface="Calibri"/>
                          <a:cs typeface="Arial" pitchFamily="34" charset="0"/>
                        </a:rPr>
                        <a:t> </a:t>
                      </a:r>
                      <a:r>
                        <a:rPr lang="en-US" sz="1400" b="0" dirty="0" err="1">
                          <a:solidFill>
                            <a:schemeClr val="accent2">
                              <a:lumMod val="75000"/>
                            </a:schemeClr>
                          </a:solidFill>
                          <a:latin typeface="+mn-lt"/>
                          <a:ea typeface="Calibri"/>
                          <a:cs typeface="Arial" pitchFamily="34" charset="0"/>
                        </a:rPr>
                        <a:t>prosedural</a:t>
                      </a:r>
                      <a:r>
                        <a:rPr lang="en-US" sz="1400" b="0" dirty="0">
                          <a:solidFill>
                            <a:schemeClr val="accent2">
                              <a:lumMod val="75000"/>
                            </a:schemeClr>
                          </a:solidFill>
                          <a:latin typeface="+mn-lt"/>
                          <a:ea typeface="Calibri"/>
                          <a:cs typeface="Arial" pitchFamily="34" charset="0"/>
                        </a:rPr>
                        <a:t>.</a:t>
                      </a:r>
                    </a:p>
                  </a:txBody>
                  <a:tcPr anchor="ctr"/>
                </a:tc>
              </a:tr>
              <a:tr h="496327">
                <a:tc>
                  <a:txBody>
                    <a:bodyPr/>
                    <a:lstStyle/>
                    <a:p>
                      <a:pPr marL="457200" marR="0" indent="-220663" algn="l" defTabSz="914400" rtl="0" eaLnBrk="1" fontAlgn="auto" latinLnBrk="0" hangingPunct="1">
                        <a:lnSpc>
                          <a:spcPct val="115000"/>
                        </a:lnSpc>
                        <a:spcBef>
                          <a:spcPts val="0"/>
                        </a:spcBef>
                        <a:spcAft>
                          <a:spcPts val="1000"/>
                        </a:spcAft>
                        <a:buClrTx/>
                        <a:buSzTx/>
                        <a:buFont typeface="Arial" pitchFamily="34" charset="0"/>
                        <a:buChar char="•"/>
                        <a:tabLst>
                          <a:tab pos="1786255" algn="l"/>
                        </a:tabLst>
                        <a:defRPr/>
                      </a:pPr>
                      <a:r>
                        <a:rPr lang="en-US" sz="1200" b="1" dirty="0" err="1">
                          <a:solidFill>
                            <a:srgbClr val="000000"/>
                          </a:solidFill>
                          <a:latin typeface="+mn-lt"/>
                          <a:ea typeface="Calibri"/>
                          <a:cs typeface="Arial" pitchFamily="34" charset="0"/>
                        </a:rPr>
                        <a:t>Mampu</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mengambil</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keputusan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strategis</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berdasarkan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analisis</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informasi</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dan</a:t>
                      </a:r>
                      <a:r>
                        <a:rPr lang="en-US" sz="1200" b="1" dirty="0">
                          <a:solidFill>
                            <a:srgbClr val="000000"/>
                          </a:solidFill>
                          <a:latin typeface="+mn-lt"/>
                          <a:ea typeface="Calibri"/>
                          <a:cs typeface="Arial" pitchFamily="34" charset="0"/>
                        </a:rPr>
                        <a:t> data, </a:t>
                      </a:r>
                      <a:r>
                        <a:rPr lang="en-US" sz="1200" b="1" dirty="0" err="1">
                          <a:solidFill>
                            <a:srgbClr val="000000"/>
                          </a:solidFill>
                          <a:latin typeface="+mn-lt"/>
                          <a:ea typeface="Calibri"/>
                          <a:cs typeface="Arial" pitchFamily="34" charset="0"/>
                        </a:rPr>
                        <a:t>dan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memberikan</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petunjuk</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dalam</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memilih</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berbagai</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alternatif</a:t>
                      </a:r>
                      <a:r>
                        <a:rPr lang="en-US" sz="1200" b="1" dirty="0">
                          <a:solidFill>
                            <a:srgbClr val="000000"/>
                          </a:solidFill>
                          <a:latin typeface="+mn-lt"/>
                          <a:ea typeface="Calibri"/>
                          <a:cs typeface="Arial" pitchFamily="34" charset="0"/>
                        </a:rPr>
                        <a:t> </a:t>
                      </a:r>
                      <a:r>
                        <a:rPr lang="en-US" sz="1200" b="1" dirty="0" err="1">
                          <a:solidFill>
                            <a:srgbClr val="000000"/>
                          </a:solidFill>
                          <a:latin typeface="+mn-lt"/>
                          <a:ea typeface="Calibri"/>
                          <a:cs typeface="Arial" pitchFamily="34" charset="0"/>
                        </a:rPr>
                        <a:t>solusi</a:t>
                      </a:r>
                      <a:r>
                        <a:rPr lang="en-US" sz="1200" b="1" dirty="0" smtClean="0">
                          <a:solidFill>
                            <a:srgbClr val="000000"/>
                          </a:solidFill>
                          <a:latin typeface="+mn-lt"/>
                          <a:ea typeface="Calibri"/>
                          <a:cs typeface="Arial" pitchFamily="34" charset="0"/>
                        </a:rPr>
                        <a:t>. </a:t>
                      </a:r>
                      <a:endParaRPr lang="en-US" sz="1050" kern="1200" dirty="0" smtClean="0">
                        <a:solidFill>
                          <a:srgbClr val="FF0000"/>
                        </a:solidFill>
                        <a:latin typeface="+mn-lt"/>
                        <a:ea typeface="+mn-ea"/>
                        <a:cs typeface="+mn-cs"/>
                      </a:endParaRPr>
                    </a:p>
                  </a:txBody>
                  <a:tcPr anchor="ctr"/>
                </a:tc>
              </a:tr>
              <a:tr h="430903">
                <a:tc>
                  <a:txBody>
                    <a:bodyPr/>
                    <a:lstStyle/>
                    <a:p>
                      <a:pPr marL="457200" indent="-220663">
                        <a:lnSpc>
                          <a:spcPct val="100000"/>
                        </a:lnSpc>
                        <a:spcAft>
                          <a:spcPts val="1000"/>
                        </a:spcAft>
                        <a:buFont typeface="Arial" pitchFamily="34" charset="0"/>
                        <a:buChar char="•"/>
                        <a:tabLst>
                          <a:tab pos="1786255" algn="l"/>
                        </a:tabLst>
                      </a:pPr>
                      <a:r>
                        <a:rPr lang="id-ID" sz="1400" kern="1200" dirty="0" smtClean="0">
                          <a:solidFill>
                            <a:schemeClr val="accent2">
                              <a:lumMod val="75000"/>
                            </a:schemeClr>
                          </a:solidFill>
                          <a:latin typeface="Arial Narrow" pitchFamily="34" charset="0"/>
                          <a:ea typeface="+mn-ea"/>
                          <a:cs typeface="Arial" pitchFamily="34" charset="0"/>
                        </a:rPr>
                        <a:t>Bertanggung jawab pada pekerjaan sendiri dan dapat diberi tanggung jawab atas pencapaian hasil kerja organisasi.</a:t>
                      </a:r>
                      <a:endParaRPr lang="en-US" sz="1400" dirty="0">
                        <a:latin typeface="Arial Narrow" pitchFamily="34" charset="0"/>
                        <a:ea typeface="Calibri"/>
                        <a:cs typeface="Times New Roman"/>
                      </a:endParaRPr>
                    </a:p>
                  </a:txBody>
                  <a:tcPr anchor="ctr"/>
                </a:tc>
              </a:tr>
            </a:tbl>
          </a:graphicData>
        </a:graphic>
      </p:graphicFrame>
      <p:pic>
        <p:nvPicPr>
          <p:cNvPr id="7170" name="Picture 2" descr="D:\DOKUMEN KERJA\Library\Jenjang_KKNI.png"/>
          <p:cNvPicPr>
            <a:picLocks noChangeAspect="1" noChangeArrowheads="1"/>
          </p:cNvPicPr>
          <p:nvPr/>
        </p:nvPicPr>
        <p:blipFill>
          <a:blip r:embed="rId3"/>
          <a:srcRect/>
          <a:stretch>
            <a:fillRect/>
          </a:stretch>
        </p:blipFill>
        <p:spPr bwMode="auto">
          <a:xfrm>
            <a:off x="381000" y="0"/>
            <a:ext cx="1219200" cy="668337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2541</TotalTime>
  <Words>1907</Words>
  <Application>Microsoft Office PowerPoint</Application>
  <PresentationFormat>On-screen Show (4:3)</PresentationFormat>
  <Paragraphs>535</Paragraphs>
  <Slides>29</Slides>
  <Notes>29</Notes>
  <HiddenSlides>0</HiddenSlides>
  <MMClips>0</MMClips>
  <ScaleCrop>false</ScaleCrop>
  <HeadingPairs>
    <vt:vector size="4" baseType="variant">
      <vt:variant>
        <vt:lpstr>Theme</vt:lpstr>
      </vt:variant>
      <vt:variant>
        <vt:i4>4</vt:i4>
      </vt:variant>
      <vt:variant>
        <vt:lpstr>Slide Titles</vt:lpstr>
      </vt:variant>
      <vt:variant>
        <vt:i4>29</vt:i4>
      </vt:variant>
    </vt:vector>
  </HeadingPairs>
  <TitlesOfParts>
    <vt:vector size="33" baseType="lpstr">
      <vt:lpstr>Office Theme</vt:lpstr>
      <vt:lpstr>1_Office Theme</vt:lpstr>
      <vt:lpstr>2_Office Theme</vt:lpstr>
      <vt:lpstr>3_Office Theme</vt:lpstr>
      <vt:lpstr>MENYUSUN KURIKULUM KURSUS</vt:lpstr>
      <vt:lpstr>Slide 2</vt:lpstr>
      <vt:lpstr>Slide 3</vt:lpstr>
      <vt:lpstr>Slide 4</vt:lpstr>
      <vt:lpstr>Deskripsi Umum</vt:lpstr>
      <vt:lpstr>Slide 6</vt:lpstr>
      <vt:lpstr>Slide 7</vt:lpstr>
      <vt:lpstr>Slide 8</vt:lpstr>
      <vt:lpstr>Slide 9</vt:lpstr>
      <vt:lpstr>Slide 10</vt:lpstr>
      <vt:lpstr>Slide 11</vt:lpstr>
      <vt:lpstr>Slide 12</vt:lpstr>
      <vt:lpstr>Menyusun Kurikulum Kursus</vt:lpstr>
      <vt:lpstr>Slide 14</vt:lpstr>
      <vt:lpstr>Slide 15</vt:lpstr>
      <vt:lpstr>Slide 16</vt:lpstr>
      <vt:lpstr>Slide 17</vt:lpstr>
      <vt:lpstr>Slide 18</vt:lpstr>
      <vt:lpstr>Slide 19</vt:lpstr>
      <vt:lpstr>BAHAN KAJIAN  NAMA KURSUS  : …. JENJANG    : ….</vt:lpstr>
      <vt:lpstr>DAFTAR MODUL PELATIHAN NAMA KURSUS  : …. JENJANG    : ….</vt:lpstr>
      <vt:lpstr>Taksonomi Sasaran / Tujuan Pembelajaran (Pendidikan) Menurut Bloom dkk. </vt:lpstr>
      <vt:lpstr>Revisi dari Taksonomi Bloom’s (2001 : Anderson, L.W &amp; Krathwohl, D.R)</vt:lpstr>
      <vt:lpstr>Tahapan Pengembangan dari domain Psikomotorik </vt:lpstr>
      <vt:lpstr>Tahapan Pengembangan dari domain Afektif </vt:lpstr>
      <vt:lpstr>Model Bobot Relatif</vt:lpstr>
      <vt:lpstr>Slide 27</vt:lpstr>
      <vt:lpstr>CARA MENGISI RENCANA PEMBELAJARAN</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Mursid</dc:creator>
  <cp:lastModifiedBy>asuspc</cp:lastModifiedBy>
  <cp:revision>42</cp:revision>
  <dcterms:created xsi:type="dcterms:W3CDTF">2012-11-19T22:18:50Z</dcterms:created>
  <dcterms:modified xsi:type="dcterms:W3CDTF">2016-07-18T14:28:57Z</dcterms:modified>
</cp:coreProperties>
</file>