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8:47.2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C3FF5-5EEF-4D52-8F12-19735D3D526F}" emma:medium="tactile" emma:mode="ink">
          <msink:context xmlns:msink="http://schemas.microsoft.com/ink/2010/main" type="inkDrawing" rotatedBoundingBox="4287,14777 13534,14982 13526,15310 4280,15105" shapeName="Other"/>
        </emma:interpretation>
      </emma:emma>
    </inkml:annotationXML>
    <inkml:trace contextRef="#ctx0" brushRef="#br0">13770 16095 1792,'0'0'768,"0"0"-384,5 3-384,-5-3 224,0 0-64,0 0 64,0 0 64,0 0 64,0 0 32,0 0 0,0 0-64,0 0 32,0 0-128,0 0-64,0 0 0,-5 0 32,0 0 32,-4 0 32,1-3-64,-14-2-32,4 5 96,-16-3-128,-2 0 64,5-2 32,0-4 32,1 3 0,-4-2 0,-2 0 64,-3 0-160,-1 0-96,1 2 96,-2-3 32,2 1-64,0 0-32,-1-8-32,-7 5-64,-7-1 32,2-4-32,4 2 64,-1 2 32,5-1 96,1 2 32,-9-1-32,-2 1-32,2 0-96,-1 3-64,1-6 32,3 8 32,-4-2-32,-7 3-32,-2 2 32,9-5 32,4 0 32,5 1 96,-8 2-96,-1-3-64,6 2 0,-2 1-32,5 2 0,1-3 64,-1 4-96,0-2 0,-14 0 32,6 0 64,0 4-96,3 0 0,1 0 32,4 0 0,-5 0 0,-2 0 0,2 0 0,0 0 64,-3 0-96,4 0 0,-14 0 32,-4 0 64,9 4-96,0-4 0,5 0 32,-1 0 0,1 0 0,-5 0 0,4-4 0,1 4 0,-2-5 0,2 5 0,4 0-96,-14 0 64,1 0 32,4-3 64,0 3-32,4-3 64,-4-2-128,-5 1 0,-3 0-32,7 0 0,1 2 64,1-4 64,-9 3-32,3-8-32,4 6 32,1 2-32,5-2 0,-1 2 0,-12 3 0,3 0 0,1 0 64,-1 0 32,5 0-128,-17 0 32,4 0 0,3-5 64,6 5 32,-4 0 32,-24 0-64,11-3-64,7 3 32,1-4 32,5 0-96,-14-4 0,9 4-32,-1 1 0,9 3 128,0-5 32,-12 10-128,9-2 32,3-3 0,1 0 0,4 4 0,-9-4 64,-9 0-96,10-4-64,4 1 128,-1 3 32,-4 0 0,1 0-64,-2 3 32,6-3 32,-1 4 96,-3-8 64,-9 4-96,4 0-96,3 0-96,6 0 32,-4 4 32,-1 0 0,4 0-96,0 0 64,1 3 96,9-2 96,-10-2-224,-4 5 0,9-3 64,0 6 128,1-2-96,2-3-32,-3 2 0,-4 0 64,4 0-96,0 0 0,0 4 32,4-4 0,-4 3 0,-4 0 0,-1-3 0,5 4 64,1-4-96,-6-5 0,-8-3 32,9 5 0,-1-1 0,0-2 0,6-2 0,-14 0 0,3 6 0,11-6 64,-1 0-32,4 0-32,-9-6 96,5 4 0,9-2-32,9 4-64,8 0-256,5 0-96,8 0-224,0-5-64,5 10-704,8-10-256,10-3-1152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9:24.8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671E12-6F55-406A-867A-5E1C9A4EF6D4}" emma:medium="tactile" emma:mode="ink">
          <msink:context xmlns:msink="http://schemas.microsoft.com/ink/2010/main" type="inkDrawing" rotatedBoundingBox="6829,1874 16639,8002 10736,17451 926,11323" hotPoints="12915,5883 12787,13932 4738,13804 4866,5755" semanticType="enclosure" shapeName="Square"/>
        </emma:interpretation>
      </emma:emma>
    </inkml:annotationXML>
    <inkml:trace contextRef="#ctx0" brushRef="#br0">4894 6202 2048,'-22'0'768,"40"4"-384,-32 0-32,14-4 384,-4 0-96,0 0-64,0 4-128,-2-1 32,4 2-128,-4-2 32,2 5-224,0 8-96,0-5-32,-1 1 32,0 4 32,1 7 32,0 12 64,-1-3 32,2-2 32,-7 2-128,5 0-32,-3-2-32,0 6 32,-2 2-64,7-4-32,-2 6 96,5-4 64,0-1-128,0-1-32,5 1 64,-2 1 32,2-2-32,0 6 32,-2 14 0,2-6 32,0-6-64,3-4 32,2 6-64,-2-5-32,0 16 32,2-9-32,-2-2 64,10-2 96,-6 2-64,12-2 0,-7 2 32,0 6 0,0 11-64,-4-9-64,0-5 32,-3-1 32,-2-3 32,-3-4 32,-1 8 0,-4 4 0,0-1 0,0-4 0,-4 2 0,-1-2 0,2-3-160,3 20 32,-5-1 64,5-7 32,-10-8-32,10 0 32,-8 0-64,8 11 64,0-4 0,0-2 32,-8-6-64,3 0 32,0 1-64,0 8-32,2 3 96,-2 1 0,5-4-32,0-8 32,0-2-128,-4-1 0,4 3 32,0 0 64,0-5-96,0 2 0,0-2-32,0 0 0,0 2 64,9-5 64,-9 3-32,0 10-32,0-1 96,0-5 0,8 2-192,-8-2 0,-5 4 32,10 6 96,-5-6-64,5-3 0,-10 0 32,0-1 0,10 0 0,0 4 0,3 10 0,-3-6 0,0-2 0,-2-6 64,2-3-32,0 8-32,0 3 32,-5-6 32,0-6-32,0 2-32,0-2-64,0 0 32,0-2 32,0 6 0,-10 6 64,2-6 32,-2 5-32,7-9-64,-7 2 96,5-2 0,2-7 32,-2 16 64,1-8-256,0 0 0,-1 7-64,-8 2 64,3-7 32,2 3 96,4 3 32,0 8 32,0-6 0,-2 6 0,-2-13 0,-2 2 0,2-10-64,4 18 32,-4-6-64,-2-3 64,2-5-128,3 1-64,-3 0 64,3-4 64,-3 8 0,3 3-32,0-6 32,2-2-32,-2 1 0,0-8 0,2 0 0,-2 1 0,0-5-96,5 16 64,0-8 32,0-4 64,5-3-32,-5-2 64,0 1-64,0 2-32,0-3-64,5-2 32,-2 6 32,2 10 0,0-10 0,-2 1 64,2-4-32,0 8-32,3-6-64,2 1 32,-7-4 32,6 10 64,0 6-96,0-2-64,-1-5 128,-2 3 32,2-3-96,-4 0 32,14 2 0,-4 1 64,-2 4-32,-4-4-32,10-2 32,-5-2 32,0 2 32,-3-5 32,-2-4 0,-3-3 64,-5 7-160,5-4-32,-5-9-224,0 11-288,0-6 32,0-7-384,0-6-64,3 3-736,-3-6-192,9 1-960</inkml:trace>
    <inkml:trace contextRef="#ctx0" brushRef="#br0" timeOffset="5375">13053 6721 2560,'-25'-5'960,"-6"5"-512,-18-14-384,41 17 192,-5-6-64,0-2-32,-5 2 96,5-2 160,-5-2-160,-4 2 0,4 2-64,2-2 32,-7 5-128,-3-3 0,-5 3 32,0 0 64,-4 0 32,-4 11 96,-5 1-160,-13-4-96,-9 0-32,1 0-32,-6 7 0,1 1 0,-5-5 64,-4 2 32,0-6 32,-17 1 64,3 0 32,6-5-96,-5 2-32,-4-2 160,3 2 96,1-5-288,-13-5 0,4 5-64,9-3 0,-1 3 0,-2-5 64,2 2-32,6 3-32,-15-3 32,14 3-32,5 0 64,1 0 32,-11 3 32,9-3 64,1 0-96,-1 0-64,1 0 0,1 0-32,-3 0 64,8 0 96,-3 0-64,-4 0-64,6-3 0,-1-2 32,9 2-32,-18-9-32,9 4 32,4-8 32,1 5 32,-6-1 96,1-1-32,4 2 0,-3 0-96,-1 2-64,-4-2 32,4 3-32,-1 0 0,1 1 64,1-1 32,4 0 32,-1-3-64,1 3 32,-1-4 0,-4 1 96,-1 3-160,5 0-32,11 0 0,-16 0 0,6 4 0,4-4 64,-1 0-96,1 0 0,-5-3 32,6 3 0,2 1 0,6-1 64,1-8-32,-7 4-32,5 4 32,1 0 32,4-11-96,-4 4 0,9-1 32,-15 5 64,6-1-96,-1-1 0,5 2 32,-12 0 64,-3-1-96,7 4-64,-1 0 192,4 0 96,2 5-192,2-1 32,-4 0-32,-7 0 0,4 4 64,3 0 32,1 4 32,-14-4 64,0 0-96,9 0 0,1 0-32,7 4-64,11 0 160,-2-1 32,10 2-64,8-2-96,9-3-352,9 0-128,5-3-768,-2-9-256,5-4-1696</inkml:trace>
    <inkml:trace contextRef="#ctx0" brushRef="#br0" timeOffset="3716">13190 6525 3200,'4'-11'1216,"0"7"-640,1 0-256,-5 4 384,0 0-128,4-4 64,1 4-288,-5 0-64,0-3-160,0-2-32,0 5 96,0 0 32,0 8 96,0 0-96,0 4-64,0 4-64,0 3-96,-5 4 32,1 16-32,-1 0 0,-3 8 64,0 3-96,-2 5-64,2 20 128,-5-2 32,3-2 0,2-9-64,-2 12-64,2 1-32,0-2 64,-2 2 64,2 19 0,-2-5-32,2-3 32,0-5-32,-2 1 0,6-7 0,0-5 0,-1-1 0,1 6-96,4 3 64,-8-4 32,-2-1 64,2-9-32,0 10-32,-2-4 32,7 0-32,-2 4 0,0 20 64,5-8-96,0-2 0,0 7 32,0-5 0,0 0 0,0 0 0,0 11 0,0-4 0,0-8 0,0 13 0,-5-4-96,-8-5 64,0 2 32,5 9 64,3-2-32,0-8-32,-3 8 32,3-9 32,2 2-32,-2-10-32,0-4 32,0 13-32,5-5-96,0 1 64,0 5 32,0-10 64,5 2-32,8-2-32,-3 16 96,-10-6 0,8-5 160,0-8 96,-11 14-192,6-9-32,-11-2 0,3-3 0,2 1-64,-2 2 32,0-3-128,2-3 0,3-1 32,0-1 64,0-2-32,0-1-32,8 0 32,-8 0 32,8 9-96,2-9 0,-2-1 32,2-2 0,-7 16 0,10-14 0,2-2 0,-2-6 0,0-2 0,0 7 0,-1 17 0,1-10 0,0-10 0,-3-5 0,-2 1 0,0-1 0,2 5 0,-5-4 64,3-6-96,-3 2-64,3-4 128,2 7 96,-2 5-96,0-4-32,-3-9 64,0 0 96,-2 2 64,2 1 32,-5 3 64,0-13 32,0-9-32,-5 2 32,2-5-128,-2 0-64,-3 1-224,-2-6-32,2 6 32,-2-6 32,2-1-768,3-9-256,2-9-4256,11-58 1888</inkml:trace>
    <inkml:trace contextRef="#ctx0" brushRef="#br0" timeOffset="1907">5030 14360 2688,'-10'11'1056,"10"0"-576,-8 1-288,8-4 352,0 0-288,-5 0-128,2-2-32,-2 3 0,5-4 96,0 1 32,-5-1 384,5 3 160,0-5 96,0 5 96,0 0-320,0-4-64,0 4-320,5-5-160,0 6 0,3-1-64,0-6-32,7 4-64,-2-3 32,4-3 96,5 0 96,3 0-64,11 0 0,8 0 32,0 0 0,9 5-64,-1-2-64,15-3 32,2 3-32,-4 2 64,2-2 96,2 2 0,6-2 64,-1 1-128,-2 8-64,-7-5 64,14 1 0,-4-3-32,-1-2-64,-4 0 160,4-6 32,1 0-160,-4-2 0,-6 10 32,5-2 32,1 0-32,-1-3-64,-4 6 32,-1-6-32,-3 0 0,8-6 0,1 3 0,-9 0 0,-2-2 0,-2 5 0,-1-3 0,4-2 64,4 13-96,-3-3 0,-1-2 32,1 0 0,4 3 0,9-4 64,-10 4-32,1-4-32,-4 2 32,16-4-32,-4 8 0,1-8 64,-4 0-96,4 0 0,-1 0 32,1 0 0,-5 0 0,-1 0 0,16-3 0,-8-2 64,-2 5-96,4 0 0,-4 0 32,0 0 64,-6 0-32,-2 0 64,-6 0-64,9-4-32,5-6 32,-6 10 32,3-9 32,-7 1 32,6 5-160,3-2 32,-9 5 0,2 0 0,-6 8 0,4-3 0,7-2 0,5 6 64,-5-7-32,-7 15-32,-9-6 32,-2-3-32,11-4 0,-7 0 0,-1-8 0,-5 0 0,1 0 64,4 0 32,8 1-32,-7-2-64,-6 2-64,1-2 32,-6 1 32,-3 2 64,5-12-96,4 3-64,4 3 128,-8 1 32,-2 3-96,1-4-32,9 4-64,10-4 96,-6 0-64,1 5 32,-6 0 0,-4-2 0,5 2 0,1-3-64,-6 6-64,-3-2-32,-5 2 192,-5-4 160,1 4-128,12-4-64,5 0-128,-9 4-32,1 0 192,-10 0 64,2 0 32,-12 0 32,2 0-64,-4 0 64,-1 0-128,-5 0-64,10 0 64,-4 0 0,4 4 32,-5-4 0,0 0 0,-3 0 64,-7 4-96,2-4 0,0 0 32,0 4 0,3-2 0,1 4 64,4 2-32,10-5 64,-5 0-64,8 2 64,-4-2-64,-1 2 64,2 10-224,-5-4 32,-5-3 32,0 0 96,-4 1 0,-4-7 64,-5 4-288,0-6-96,-5-25-1408,-2-9-1696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8:36.93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DA61AB8-DCEF-41A8-AC3F-678978ED20D4}" emma:medium="tactile" emma:mode="ink">
          <msink:context xmlns:msink="http://schemas.microsoft.com/ink/2010/main" type="inkDrawing" rotatedBoundingBox="6540,15685 6829,17169 5963,17338 5673,15854" hotPoints="6503,17370 5842,16696 5883,15753 6544,16427" semanticType="enclosure" shapeName="Ellipse"/>
        </emma:interpretation>
      </emma:emma>
    </inkml:annotationXML>
    <inkml:trace contextRef="#ctx0" brushRef="#br0">6778 16730 3968,'-14'-5'1568,"10"5"-832,-9-3-384,8 3 576,-3-4-256,-2 0 0,2-5-192,0 3-32,-10-2-256,5 0-64,-5 0 64,1 0-32,-1-12 64,0-6-64,-8 2 64,4 4-64,-5 4 64,-4 5-64,1 3 64,-10 13-64,5-2 64,-9 5-64,5 0 0,1 7-32,2 1 0,5 3 64,0 1 32,1 4-32,4 2-32,2 2-32,8 4 64,2 7-96,1 6 0,5 7-32,-1-2-64,5 1 96,-1 4 0,5 6-32,5-2-64,-1-4-64,5 0 32,4-5 160,-5 5 64,6-1-160,0-2-64,4-5 64,-2-2 32,2-1 0,17-5-64,-1 8 32,1 6 32,1-9-32,-2-5 64,2-3 0,0-5 32,-2-1-64,-4-2-64,6-5 32,0-4 32,3-3 32,0-8 32,-3-4-64,-1-4-64,-1-4 32,2-4-32,3-3 0,9-5 64,-9-7-32,-3-13 64,-5 1 0,-5-4 32,-4 5-160,-4-5-32,-10-24 160,-8 4 96,-4-2-192,-28-11 32,2-9-32,-4-8 0,-7-10-864,-2-6-352,-15 8-2080,-3 7-1888,0 9 1792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8:59.9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4A4698-0B64-4281-A103-77F666447486}" emma:medium="tactile" emma:mode="ink">
          <msink:context xmlns:msink="http://schemas.microsoft.com/ink/2010/main" type="inkDrawing" rotatedBoundingBox="10089,3035 10235,1885 10334,1898 10188,3047" semanticType="verticalRange" shapeName="Other">
            <msink:sourceLink direction="with" ref="{1428560B-37FA-46DD-A0DD-49F066C0803B}"/>
          </msink:context>
        </emma:interpretation>
      </emma:emma>
    </inkml:annotationXML>
    <inkml:trace contextRef="#ctx0" brushRef="#br0">10572 2683 4736,'-17'16'1760,"4"0"-960,-10 54-448,10-42 576,1 19-128,-12 3 0,6 23 0,2 13-32,-2 32-416,6-6-128,2-2-96,2-1-64,3-12 32,5-19-128,5-15 0,3-16-672,10-24-320,4-15-2240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9:33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7FBE36D-F7EF-4F3B-BDAC-801980465371}" emma:medium="tactile" emma:mode="ink">
          <msink:context xmlns:msink="http://schemas.microsoft.com/ink/2010/main" type="writingRegion" rotatedBoundingBox="5120,10105 11369,7171 11996,8508 5748,11441">
            <msink:destinationLink direction="with" ref="{6886028C-5DDB-403C-8B05-681E83185CEC}"/>
          </msink:context>
        </emma:interpretation>
      </emma:emma>
    </inkml:annotationXML>
    <inkml:traceGroup>
      <inkml:annotationXML>
        <emma:emma xmlns:emma="http://www.w3.org/2003/04/emma" version="1.0">
          <emma:interpretation id="{16771712-FD3C-4360-9C32-6EC268ABF184}" emma:medium="tactile" emma:mode="ink">
            <msink:context xmlns:msink="http://schemas.microsoft.com/ink/2010/main" type="paragraph" rotatedBoundingBox="5120,10105 11369,7171 11996,8508 5748,11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9101C4-1446-4DE3-A1A4-7CA021356C76}" emma:medium="tactile" emma:mode="ink">
              <msink:context xmlns:msink="http://schemas.microsoft.com/ink/2010/main" type="line" rotatedBoundingBox="5120,10105 11369,7171 11996,8508 5748,11441"/>
            </emma:interpretation>
          </emma:emma>
        </inkml:annotationXML>
        <inkml:traceGroup>
          <inkml:annotationXML>
            <emma:emma xmlns:emma="http://www.w3.org/2003/04/emma" version="1.0">
              <emma:interpretation id="{476B1676-DA23-456D-9167-24CF1ABA3800}" emma:medium="tactile" emma:mode="ink">
                <msink:context xmlns:msink="http://schemas.microsoft.com/ink/2010/main" type="inkWord" rotatedBoundingBox="5120,10105 11369,7171 11996,8508 5748,11441"/>
              </emma:interpretation>
              <emma:one-of disjunction-type="recognition" id="oneOf0">
                <emma:interpretation id="interp0" emma:lang="fr-FR" emma:confidence="0">
                  <emma:literal>Document</emma:literal>
                </emma:interpretation>
                <emma:interpretation id="interp1" emma:lang="fr-FR" emma:confidence="0">
                  <emma:literal>Décumul</emma:literal>
                </emma:interpretation>
                <emma:interpretation id="interp2" emma:lang="fr-FR" emma:confidence="0">
                  <emma:literal>DernmenT</emma:literal>
                </emma:interpretation>
                <emma:interpretation id="interp3" emma:lang="fr-FR" emma:confidence="0">
                  <emma:literal>DernnunT</emma:literal>
                </emma:interpretation>
                <emma:interpretation id="interp4" emma:lang="fr-FR" emma:confidence="0">
                  <emma:literal>DernmmT</emma:literal>
                </emma:interpretation>
              </emma:one-of>
            </emma:emma>
          </inkml:annotationXML>
          <inkml:trace contextRef="#ctx0" brushRef="#br0">5588 10940 3072,'-62'-11'1216,"53"7"-640,-9-4-320,15 3 416,-7-3-192,-3 2 0,5-2-32,-2 3 128,2 2 160,3-1 96,2 0-416,3 0 32,3 4 64,7-5-128,6 2-64,12 0-96,11-2 0,4-3 0,6 1 32,3-5 0,6 0 0,7 1-224,1-1 0,-1 4-32,23 5 0,-4 3 0,-4 11 0,-6 9 0,-9 7 64,-3 8-32,-6 12 64,-2 8-64,-10-2-32,-10 10 32,-4 4-32,-7-1-160,-10 4 32,-8 0 128,-10 12 128,-13-4 32,-3-3 0,-10 11-96,-9-5 32,-4-3-128,-21-4 0,-1-7 32,4-14 64,5-6-96,1-11-64,7-9 64,5-7 0,5-9-64,9-7 64,7-8-128,5-4-32,5-3-352,5-5-96,-2-4-608,10-7-224,18-12-1344</inkml:trace>
          <inkml:trace contextRef="#ctx0" brushRef="#br0" timeOffset="-600">5890 11096 4224,'-4'-23'1664,"-1"-8"-896,5 12-256,0 6 576,0 1-224,0 4-32,0 2-288,0 1-64,0 2-96,5 22-192,-1 4-64,0 4 0,1 4 0,3 8 64,0 16-32,2 8 64,3 7-64,0 8 0,0 3-96,-3 2-64,-2-2-64,0 13 32,-4-16-128,6-7 32,-6-9-352,0-12-192,2-11-480,-4-7-224,4-12-1376</inkml:trace>
          <inkml:trace contextRef="#ctx0" brushRef="#br0" timeOffset="580">7311 11218 5120,'26'11'2016,"-21"-6"-1088,3-5-736,2-5 480,-2-4-224,-4 1 0,5-6-64,0-6 0,-1-10-192,-2-6 0,-2-3 128,-4 0-256,-4 1-96,-2-6 64,-2 10 32,-10 1-96,-8 7-32,-4 2 32,-6 5 64,-8 7 0,-12 9-32,-10 10 32,0 12-32,8 8 0,6 21 64,4 2-32,14 13-32,6 4 32,12-6 32,6-6 160,10-8 192,10-8-32,6-11 32,24-9-32,0-8 64,3-15-384,1-16-96,-1-14 0,1-10 0,-8-18-256,3 0-128,-8 3-1056,-9 0-416,-4 6-1280</inkml:trace>
          <inkml:trace contextRef="#ctx0" brushRef="#br0" timeOffset="1171">8108 9994 5376,'23'-44'2016,"-15"41"-1088,7-9-512,-12 12 544,2-4-288,-1 0 32,0 4-352,0 0-128,-4 0-128,0 0-96,-4 8 32,-4 12-128,-6 6 64,-3 9 32,-19 12 64,-3 15-32,1 13-32,-6 2 32,0 17-32,4-8 64,6 4 32,6-5 96,6 13 32,10-7-32,2-10 32,10-7 224,5-12 96,8-4 96,9-11 0,4 0 64,8-19 31,15-17-255,8-14-64,27-13-224,8-15-64,0-16-64,0 0 32,-8 0-64,-6 5-32,-4-2-192,-7 10-128,-18 9-512,-15 22-1983,-12 11-97,-14 23-864</inkml:trace>
          <inkml:trace contextRef="#ctx0" brushRef="#br0" timeOffset="2343">8584 10082 5376,'4'-11'2112,"0"11"-1152,-4-5-576,0 5 672,10 0-480,-7 5-128,2 6-288,0 6-64,-2 5-32,2 9 32,0 8 0,-2 16-32,-3 3 32,10 1 128,-2 7 128,5 1-64,1-6 64,3-1-64,0-9 64,7-9-64,-4-7 0,3-12-160,-2-7-32,10-8-96,4-12-32,1-8-32,-2-15-64,-8-12-128,2-3-64,-7-2 64,2-6 160,-5-6 0,-6 6 32,2 8 0,-6 6 0,1 6 64,0 5 64,-1 11-32,1 1 64,-1 9-128,2 8 0,3 20 224,0 4 192,0-1-192,0 7-96,-4 2-64,-1 14-32,1-3-448,0-5-96,-1-1-640,-2-10-192</inkml:trace>
          <inkml:trace contextRef="#ctx0" brushRef="#br0" timeOffset="3895">9307 9567 6016,'0'-15'2272,"0"11"-1216,0 0-960,0 4 480,0 0-224,0 8-32,5 7-192,-5 10-32,8 10-32,2 4 32,-2 7 0,5 14 32,0 4 0,1 2 0,-1 1 0,3-4-64,-1-9 32,-2-7-128,-5-8 0,2-11 32,-2-4 64,-3-10-96,-2-6-64,2-11 128,3-13 32,-3-7 0,5-9 32,-2-15-128,0-4 0,2-7 32,-2-8 0,1-1 0,8 6 64,-3-3-96,-1 11 0,5 6 32,-5 3 64,0 18 32,0 2 32,0 8-64,-5 12 32,7 8-64,-2 8-32,0 8-64,-1 14 32,1 10 32,0-2 64,0 5-32,0-8 64,0 8-64,2 0-32,-7-8-64,0-8 32,2-3 32,-2-10 64,2-1-32,-2-9-32,0-16-64,2-11 32,-2-14 32,1-6 0,4-19 0,-4 4 0,8-1 0,-4 0 64,0 5-96,-3 3 0,3 8 32,0 8 0,-5 7 0,2 9 64,-2 7-96,2 5 0,-2 10 32,0 9 64,2 3-96,-2 8 0,1 13 96,8 6 32,-3-4-32,-1 6 32,0-4-128,0 1-64,5-6-160,-5 1-64,5-14-192,3-2-32,2-12 160,7-4 160,1-13-32,0-6 96,0-4 96,3-12 96,1-4 0,-4-16 64,0-5 0,-5-2 32,-5-4-64,2-8-64,-1-1 32,-13 0-32,-1 5-96,-3 3 64,-1 14-32,-4-7 0,-4 24 0,-5 6 0,0 10 128,-4 8 96,-5 12-64,0 8-64,2 3 64,-2 20 0,5 0 32,3 3 64,7 2 32,3 3 32,3-5 0,7 5 64,3 0 32,5-8 32,-2 0-128,2-9-96,5-10-64,3-8-96,4-12-64,1-12-32,0-2-96,0-11 32,-5-9-192,0-13-32,1-11-64,-6 2-32,10 6 160,-8-2 192,-7 2 96,-3 8 32,2-2 0,-15 10 64,8 6-32,0 18-32,-3 1 32,-1 12-32,-13 13 64,14 4 32,-1 11-32,1 4 32,8-1 0,0 2 32,0-5 0,-5-4 0,2-3-64,-2-8 32,2-5-128,-7-11 0,2-3-32,0-13-64,-2-18 96,2-2 0,0 0 32,-2 2 64,2 2-96,0 6 0,0 6 32,-2 8 0,2 5 64,3 2 32,2 5-128,3 16 32,0 4 64,0 10 32,-1 10-32,1-2-64,2 6-64,-2-5 32,-5-5-608,0-1-224,2-11-608,-2-6-224,-4-12-640</inkml:trace>
          <inkml:trace contextRef="#ctx0" brushRef="#br0" timeOffset="4191">11106 8232 5120,'-10'-25'1920,"10"22"-1024,5 3-480,-5 0 608,8 6-512,2 11-128,3 2-160,0 17 0,0 11-128,5 6-64,-1 25 64,1 2-64,-1-3 64,-3 1-288,-1 14-32,0-12-384,0-16-96,-5-4-128,2-17 32,-7-8-192,-6-9-928,-2-6 192,0-12 384,-3-3 320</inkml:trace>
          <inkml:trace contextRef="#ctx0" brushRef="#br0" timeOffset="4387">11083 8676 6784,'0'-72'2624,"5"50"-1408,8-10-704,0 16 704,5-19-224,2-4 64,8-3-320,-2-6-128,18-6-352,-8-5-160,2 1-64,2 5 32,3 9 96,10 4-832,-1 10-352,-3 6-896,-13 9-384,-5 7-1184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9:14.9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BDB0E25-5748-48A4-A3D9-7E7BD35C6087}" emma:medium="tactile" emma:mode="ink">
          <msink:context xmlns:msink="http://schemas.microsoft.com/ink/2010/main" type="inkDrawing" rotatedBoundingBox="13011,5312 13131,4216 13187,4222 13067,5318" semanticType="callout" shapeName="Other">
            <msink:sourceLink direction="with" ref="{952D74F9-9E7E-4C41-9F18-BDB6C7857D1B}"/>
          </msink:context>
        </emma:interpretation>
      </emma:emma>
    </inkml:annotationXML>
    <inkml:trace contextRef="#ctx0" brushRef="#br0">13433 5010 4608,'-13'8'1760,"13"-1"-960,-5 20-800,5-18 320,-5 10-128,2-3-32,-2 4 32,0-1 32,0 4-96,2 4-32,-7 9 96,2 6-160,0 8-96,-2 6 96,-3 2 32,0 12 0,4 16 32,0-9-128,5-5-64,0 1 64,0-2 64,8-13 0,0-11 64,0-8-64,1-8-32,-1-8 96,-4-4 0,-9-6-1248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9:38.95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86028C-5DDB-403C-8B05-681E83185CEC}" emma:medium="tactile" emma:mode="ink">
          <msink:context xmlns:msink="http://schemas.microsoft.com/ink/2010/main" type="inkDrawing" rotatedBoundingBox="6922,11956 10206,9982 10270,10087 6985,12061" semanticType="underline" shapeName="Other">
            <msink:sourceLink direction="with" ref="{B7FBE36D-F7EF-4F3B-BDAC-801980465371}"/>
          </msink:context>
        </emma:interpretation>
      </emma:emma>
    </inkml:annotationXML>
    <inkml:trace contextRef="#ctx0" brushRef="#br0">10269 10882 3712,'83'-12'1408,"-61"7"-768,4 2-416,-12 3 416,-2 0-128,2 0 32,-2 0 64,3 0 0,-2 0-320,0 0 96,-5 0 128,1 0-128,-9 0 32,0 0-256,-4 8-32,-9 4-64,-13 7-64,-27 16 160,-13 7 32,-18 6-64,-8 7-32,-22 14 32,-26 6 0,-13 6-64,-9 17 32,-28 4-128,-3 6-64,9 14 64,-22-6 64,18-7 0,12 2 64,10-15-64,3-6-32,14-1 32,13-6 32,8-9 96,22-8 64,16-4-96,6-6-96,14-10-224,8-12-128,10-6-1152,7-6-544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9:59.14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7770B99-88CF-49A7-8B1D-C8AD1CAB579F}" emma:medium="tactile" emma:mode="ink">
          <msink:context xmlns:msink="http://schemas.microsoft.com/ink/2010/main" type="writingRegion" rotatedBoundingBox="4199,17442 10993,17297 11030,19038 4236,19182"/>
        </emma:interpretation>
      </emma:emma>
    </inkml:annotationXML>
    <inkml:traceGroup>
      <inkml:annotationXML>
        <emma:emma xmlns:emma="http://www.w3.org/2003/04/emma" version="1.0">
          <emma:interpretation id="{4B1EB45F-8968-46C6-9FB6-3B9E664A1B0C}" emma:medium="tactile" emma:mode="ink">
            <msink:context xmlns:msink="http://schemas.microsoft.com/ink/2010/main" type="paragraph" rotatedBoundingBox="4199,17442 10993,17297 11030,19038 4236,191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36C9F6-4C3A-40B9-9B1D-B7160730067F}" emma:medium="tactile" emma:mode="ink">
              <msink:context xmlns:msink="http://schemas.microsoft.com/ink/2010/main" type="line" rotatedBoundingBox="4199,17442 10993,17297 11030,19038 4236,19182"/>
            </emma:interpretation>
          </emma:emma>
        </inkml:annotationXML>
        <inkml:traceGroup>
          <inkml:annotationXML>
            <emma:emma xmlns:emma="http://www.w3.org/2003/04/emma" version="1.0">
              <emma:interpretation id="{C2984C31-AAE2-417D-A72C-6A9114EBDA85}" emma:medium="tactile" emma:mode="ink">
                <msink:context xmlns:msink="http://schemas.microsoft.com/ink/2010/main" type="inkWord" rotatedBoundingBox="4199,17442 6812,17386 6838,18591 4225,18647"/>
              </emma:interpretation>
              <emma:one-of disjunction-type="recognition" id="oneOf0">
                <emma:interpretation id="interp0" emma:lang="fr-FR" emma:confidence="0">
                  <emma:literal>Record</emma:literal>
                </emma:interpretation>
                <emma:interpretation id="interp1" emma:lang="fr-FR" emma:confidence="0">
                  <emma:literal>Reuss</emma:literal>
                </emma:interpretation>
                <emma:interpretation id="interp2" emma:lang="fr-FR" emma:confidence="0">
                  <emma:literal>Retord</emma:literal>
                </emma:interpretation>
                <emma:interpretation id="interp3" emma:lang="fr-FR" emma:confidence="0">
                  <emma:literal>Revel</emma:literal>
                </emma:interpretation>
                <emma:interpretation id="interp4" emma:lang="fr-FR" emma:confidence="0">
                  <emma:literal>Revd</emma:literal>
                </emma:interpretation>
              </emma:one-of>
            </emma:emma>
          </inkml:annotationXML>
          <inkml:trace contextRef="#ctx0" brushRef="#br0">4461 18820 4736,'10'0'1824,"-7"0"-960,2-3-320,-5 3 704,0 0-352,0 0-32,5 0-448,-5 0-96,8 3-192,-3 8-32,-2 2 32,2 13 64,0 2-96,-5 3-64,5 1-96,-5-1 32,0 8-32,0 3-64,0 2 0,0-14 96,0-5 0,-5-6 96,0-7-96,0-12-64,2-17 64,-2-2 0,0-9 32,2-2 64,3-17-32,3-7-32,7-6-64,-2-2 32,5-12 96,0-4 32,5 3-32,0 6-64,4-6 32,-1 14-32,2-1 0,-2 10 0,-3 13 0,5 8 0,-7 9 64,2 5 32,-1 9-32,-4 12 32,0 9-64,-3 6 64,-2 4-128,-3 4-64,-5 4-32,-5 0 96,-3 21 0,-5-5 96,-1-5-32,-3-3-32,-5-3 32,-4-6 32,0-2-32,3-5 64,2-4-128,3-3 0,0-4 32,5-1 64,4-3-96,1-3 0,3-2 96,1 0 32,4-3 32,0 0 64,9 0-96,-1 0 0,5 5-32,9-2-64,1 6 32,-7-1 32,2 3-32,-5 0-32,0 9 96,2 12 0,-2-1 32,-5 3 64,0 5-32,2 5 64,-2-2-64,1 2 0,-1-2-96,5-6-64,0-6 96,0-5 0,2-11-384,6-2-224,10-8-512,-5-15-160,1-13-1696,-1-4-1376,5-3 1568</inkml:trace>
          <inkml:trace contextRef="#ctx0" brushRef="#br0" timeOffset="600">4826 18972 2560,'4'20'960,"-4"-12"-512,9 3-448,0-3 224,0 0 64,7-1 160,7 1 224,-5 0 160,0 0-32,-2 0 64,2-2-128,0 0-64,0 2-352,2-5 0,3 0 96,0-3-96,3 0 64,-6-3-224,4-8-32,-4 3-128,-2-4-96,5-4-32,-5 1 96,-5 2 0,0-1 96,-5 2-32,-8-9-32,0 6 32,-5-1-32,2 8 0,-2 2 128,-8 17 160,0 4-96,0 4-32,0 6 0,3-3-96,2 14-64,4 6 96,4-6 0,0-6-32,4-2 32,4-4-128,2-4 0,3-6-192,5-2-96,3-8-448,1-4-160,0 0-928,-4-10-1664,2-10 672</inkml:trace>
          <inkml:trace contextRef="#ctx0" brushRef="#br0" timeOffset="1666">5665 18948 3584,'3'0'1408,"7"8"-768,-2-3-256,-8-5 512,8 0-224,1 0 0,4 0-96,0 0-64,-3 0-256,-2 0 32,0 0 64,-3 0-64,0 0 0,-5 0-160,0 0-96,-5 6 128,-3 7 32,-5-2 0,-1 9 32,-8 2-64,5 11 0,-1 9-96,5-3 32,0 0-64,5 0-32,3-3 32,10-5 32,3-4-32,0-4-32,2-4 32,3-2-32,5-6-96,-1-6 64,0-5-32,5-8-64,-1-4 160,-3-1 32,0 2-160,-5-4 0,0 3 32,0 0 96,-3 4 0,-2 5-32,1 0 96,0 3 0,-9 0-192,9 6 0,-1 7 96,1-2 64,3 1 0,6 4-64,5-5 32,-2 1 32,2-1-32,3-3-32,-4-5 96,-1-3 0,2-3-128,-2-8-32,-3-5 32,-1-4 64,-4-3-64,5-12 0,-10 4 32,-8 0 0,-3 4-96,-12-1 64,-1 9 32,-6 2 64,-4 6-384,-5 2-192,5 6 64,4-2 96,4 5 192,5 5 96,13 4 64,-8-9 64,8 0-192,0 0-32,8 0 64,5-6 32,5 3-32,4-2 0,-1-1-160,5-7 0,10 6 128,2-9 128,-2 8-32,0 0 0,-10 8 96,0 0 96,-4 8-64,-4 3 0,-2 17-96,-1 5-96,-2-2 128,0 3 32,-5-2-96,2-1 32,-2-4 0,-3 1 64,-2-9 96,-3-4 128,0-7-64,0-8 32,0-8-32,0-7 96,0-12-160,5-17-96,5 2-32,3-2-32,3 2 64,6-9 32,4-7-32,5 11 32,0 8-224,0 7 32,-8 9-896,-7 3-288,-2 9-1472,-10 3-704,-13 16 1728</inkml:trace>
          <inkml:trace contextRef="#ctx0" brushRef="#br0" timeOffset="2264">6747 19261 3840,'18'3'1472,"-10"2"-768,5-5-256,0 0 480,1 3 32,-1-3 128,13 0-288,10 0-192,-6-3-320,-3-2-64,-1-9 96,0-11-256,-3 6-96,-5-4 0,-2 4 0,-6-1 32,-7 4 0,-3 5 0,-3-1 0,-7 4-96,-11 3 64,-10 10 32,-5 3 0,2 4 0,3 7 0,3 9 64,7-6 32,8 3-32,0-6-64,9-4 32,-1-4 32,5-11-32,9-3-32,4-9-64,8-15-32,10-4 64,-4-8 0,0-13 32,-6-6 0,-3 4 0,0 3 0,-5-3 0,-5 7 0,-3 3-96,0 13 64,0 9 32,-2 6 64,2 7-32,0 18-32,-2 10 160,2 17 128,0 11-160,-2 6 0,2 14-128,0 7-96,-1 4-640,-4 0-256,0 5-2176</inkml:trace>
        </inkml:traceGroup>
        <inkml:traceGroup>
          <inkml:annotationXML>
            <emma:emma xmlns:emma="http://www.w3.org/2003/04/emma" version="1.0">
              <emma:interpretation id="{7D4FF283-1E5F-42C0-8CE8-F258AAAAD25F}" emma:medium="tactile" emma:mode="ink">
                <msink:context xmlns:msink="http://schemas.microsoft.com/ink/2010/main" type="inkWord" rotatedBoundingBox="9547,17575 10998,17544 11030,19038 9579,19068"/>
              </emma:interpretation>
              <emma:one-of disjunction-type="recognition" id="oneOf1">
                <emma:interpretation id="interp5" emma:lang="fr-FR" emma:confidence="0">
                  <emma:literal>Play</emma:literal>
                </emma:interpretation>
                <emma:interpretation id="interp6" emma:lang="fr-FR" emma:confidence="0">
                  <emma:literal>Plaz</emma:literal>
                </emma:interpretation>
                <emma:interpretation id="interp7" emma:lang="fr-FR" emma:confidence="0">
                  <emma:literal>plaz</emma:literal>
                </emma:interpretation>
                <emma:interpretation id="interp8" emma:lang="fr-FR" emma:confidence="0">
                  <emma:literal>Plaq</emma:literal>
                </emma:interpretation>
                <emma:interpretation id="interp9" emma:lang="fr-FR" emma:confidence="0">
                  <emma:literal>plaq</emma:literal>
                </emma:interpretation>
              </emma:one-of>
            </emma:emma>
          </inkml:annotationXML>
          <inkml:trace contextRef="#ctx0" brushRef="#br0" timeOffset="3493">9805 18738 4608,'4'-16'1760,"0"8"-960,0-6-448,1 9 576,0 2-128,-5-2 0,3 2-352,-3 3-128,0 3-192,0 10-96,0 6 0,0 4-32,0 7 64,0 14-32,0-2-32,0 2 32,0-2-32,0-2 0,0 3 0,0-8-96,0-5 64,0-10 32,0-4 64,-3-16-192,-2-8 96,5-7 0,0-12-64,0-13 0,0-6 128,5-4 32,3-9 0,0-1-64,5-13 32,2 1 32,1 11-32,7 2-32,3 9 96,0 6 0,1 10-32,-1 2-64,0 10 160,-3 10 128,3 4-96,-8 8-32,-5 8-64,-5 4-96,-3 4 32,-5 18 32,-8 4-96,-7 6-64,-11-2 64,-8 2 64,-2 2-352,-7-2-96,-11 14-928,7-8-352,-7-6-1024</inkml:trace>
          <inkml:trace contextRef="#ctx0" brushRef="#br0" timeOffset="3947">10170 18586 4736,'8'-30'1824,"0"24"-960,2-2-736,-5 8 416,-2-6-64,2-2 320,0 16-96,-2 4-352,-3 2-64,5 6 32,-5 12-192,0 2-64,0 5 32,0 16 64,5-5 0,-5 2 0,0-2-96,3-2 32,-3-2-128,0 0-64,0 6-736,0-14-224,0-4-960,-3-6-1408,3-4 864</inkml:trace>
          <inkml:trace contextRef="#ctx0" brushRef="#br0" timeOffset="4788">10532 19003 3968,'24'-19'1568,"-16"15"-832,4-9-640,-2 10 384,-2-13-288,5 5-32,5-1-32,0-7 0,-1-1-64,0 4 32,-2-3 64,-3 4 64,-8-1 96,0 0-160,-4 4-96,-8 4-32,-4 2 32,-6 1 32,0 5 96,-5 5-96,2 1-64,-1 7 128,0 7 32,4 7-64,0 4-32,6 0-32,4 0-64,2-4 160,2-2 128,4-3-160,4-6 0,5-4-64,0-1 32,-1-3 0,2-4 32,-2-4-160,0-9 32,7-2 0,-6-8 64,3-15-192,1-2-32,5 8-32,-10 1 128,-3 4-32,0 7 32,0 1 128,-5 7 32,0 3-32,0 5-64,0 13 32,0 10-32,3 0 64,6 4 32,0 1 96,4-1 96,0-4-128,0-3-96,5-1 32,0-6 0,0-7-128,-1 3-32,1-1 96,-5-8 32,3-4-96,2-4 32,4-3-64,10-5 0,-6-15 0,0-5-64,-4 1 0,-1 1 96,2 3-64,-5-2-32,-6 11 160,2 5 96,-2 6-96,-4 8-32,2 6 0,-5 8 0,-2 9 0,-3-1 64,6 6 32,-2-6 32,0-4-160,5-15 32,4-12 64,5 1-96,0 3-64,3 5 128,-4 25 32,5 9 128,-4 16 32,-6 31-192,-6 21 0,-6 18-192,-8 14-32,-10 13-1824,-14 5-1920,10 4 896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8:40.2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B5928E-BBF4-4B69-A236-FA9147C52751}" emma:medium="tactile" emma:mode="ink">
          <msink:context xmlns:msink="http://schemas.microsoft.com/ink/2010/main" type="writingRegion" rotatedBoundingBox="9867,15849 10841,15849 10841,17145 9867,17145"/>
        </emma:interpretation>
      </emma:emma>
    </inkml:annotationXML>
    <inkml:traceGroup>
      <inkml:annotationXML>
        <emma:emma xmlns:emma="http://www.w3.org/2003/04/emma" version="1.0">
          <emma:interpretation id="{0C3A591A-72E1-4970-B616-B31682A0C7F3}" emma:medium="tactile" emma:mode="ink">
            <msink:context xmlns:msink="http://schemas.microsoft.com/ink/2010/main" type="paragraph" rotatedBoundingBox="9867,15849 10841,15849 10841,17145 9867,171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3474FC-6A80-4509-A812-EF7FED17F62B}" emma:medium="tactile" emma:mode="ink">
              <msink:context xmlns:msink="http://schemas.microsoft.com/ink/2010/main" type="line" rotatedBoundingBox="9867,15849 10841,15849 10841,17145 9867,17145"/>
            </emma:interpretation>
          </emma:emma>
        </inkml:annotationXML>
        <inkml:traceGroup>
          <inkml:annotationXML>
            <emma:emma xmlns:emma="http://www.w3.org/2003/04/emma" version="1.0">
              <emma:interpretation id="{BC880FEA-14DE-4539-ACAC-A50717BFB011}" emma:medium="tactile" emma:mode="ink">
                <msink:context xmlns:msink="http://schemas.microsoft.com/ink/2010/main" type="inkWord" rotatedBoundingBox="9867,15849 10841,15849 10841,17145 9867,17145"/>
              </emma:interpretation>
              <emma:one-of disjunction-type="recognition" id="oneOf0">
                <emma:interpretation id="interp0" emma:lang="fr-FR" emma:confidence="0">
                  <emma:literal>M.</emma:literal>
                </emma:interpretation>
                <emma:interpretation id="interp1" emma:lang="fr-FR" emma:confidence="0">
                  <emma:literal>*</emma:literal>
                </emma:interpretation>
                <emma:interpretation id="interp2" emma:lang="fr-FR" emma:confidence="0">
                  <emma:literal>¥</emma:literal>
                </emma:interpretation>
                <emma:interpretation id="interp3" emma:lang="fr-FR" emma:confidence="0">
                  <emma:literal>V.</emma:literal>
                </emma:interpretation>
                <emma:interpretation id="interp4" emma:lang="fr-FR" emma:confidence="0">
                  <emma:literal>M,</emma:literal>
                </emma:interpretation>
              </emma:one-of>
            </emma:emma>
          </inkml:annotationXML>
          <inkml:trace contextRef="#ctx0" brushRef="#br0">10116 16636 5376,'5'5'2016,"0"2"-1088,3 1-1088,0 0 384,2 0-128,-2 0 32,2 3 0,3 4 0,0 1-64,8 4 160,6-1 96,-1 12-32,0-4 0,0-2-32,5 13 64,0 2-32,4 2 64,-1 2-192,7 9-96,3 2-32,0-5-32,-6 2-96,3-2 64,-7 0-32,-3 1-64,-5 0 0,1-8 96,-6-8-160,-3-3 0,-5-5-64,-3-8 0,-2-4 64,-8-2 64,0-7-96,0-6 0,-5 0-384,2-6-160,-2-7-864,0-2-1088,-3-4 640</inkml:trace>
          <inkml:trace contextRef="#ctx0" brushRef="#br0" timeOffset="-616">10201 16941 5632,'3'23'2176,"-3"-23"-1152,0 8-1056,0 0 384,0 0-160,0 3-32,0 0-96,0 9 32,0 0-64,0 7-32,-3 8 32,3 11-32,0 9 64,-5 8-32,0 15-32,0 3-64,2 2-32,-7 9-224,2-6-128,3-8 96,0-14 128,2-18 192,3-12 96,0-20-224,3-34-672,2-12-288,5-14-896</inkml:trace>
          <inkml:trace contextRef="#ctx0" brushRef="#br0" timeOffset="329">11090 17754 5376,'-10'6'2112,"2"-12"-1152,-5 4-768,4 2 544,-21 0-96,-5-4 0,-4 0-320,-7 0-128,3 4-128,-14 0 32,0 4 0,0 0 32,1 2 64,-1 2-96,-1 4-64,-4 12 0,10-4 32,3 2-448,11 3-160,-1-2-768,-2-4-288,7 0-1088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8:48.80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8E0D63-3244-4582-B115-DFD0D4171A9C}" emma:medium="tactile" emma:mode="ink">
          <msink:context xmlns:msink="http://schemas.microsoft.com/ink/2010/main" type="inkDrawing" rotatedBoundingBox="8533,17561 8612,15044 8701,15047 8623,17564" semanticType="callout" shapeName="Other"/>
        </emma:interpretation>
      </emma:emma>
    </inkml:annotationXML>
    <inkml:trace contextRef="#ctx0" brushRef="#br0">8855 15961 4992,'0'0'1920,"0"3"-1024,5-3-896,-5 0 416,0 0-224,0 0-32,0 0 128,0 0 128,0 0-224,0 0 96,0 0 64,0 0-128,0 0-64,0 0-64,0 0-96,0 0 32,0 0 32,0 0-96,0 0-64,0 0-32,0 0 0,4-6-64,-4 1 32,0 2 32,0-2 64,0 2-32,0-1-32,0-8 96,0 5 0,0-1 32,0-1-96,0 1 64,0 6 96,0-4 96,0 4 64,5-2 32,-2-1-128,-3 2-96,0 3 0,0 0 32,0 0 32,0 0 32,0 0 0,0 0 64,0 0-96,0 0-64,0 0 0,5 0-32,-5 0-160,13-5-32,0-2 0,0-1 128,-4 4-192,-5 0 32,1 0-64,-1 0 96,1 1 128,-5 3 96,4 0-64,-4 0 0,0 0 96,0 0 32,0 3 32,0 13 0,0-1 0,0 10 0,-13 2 0,4 7-64,0 5 32,-4 0 0,5 19 32,3 2-64,0-1-64,-3 2-64,3 6 32,2 7 32,-2-1 0,5 2-160,-4 3 32,4 4-96,0-9 64,-5-6 96,5-4 96,0-10-64,-4 5 0,4 6 96,-4-14 32,4-3-128,0-8 32,0 0 0,0-4 0,0-3-96,0-2 64,0 6 96,0 0 32,-5 2-128,5-4 32,-4 2 0,4-5 0,0 0 0,0-3 64,0 4-32,0-2 64,0 13 64,0 4 64,0 3-96,0 2-96,0 2 64,0 4 64,0 0-64,0-6-64,-4-10 0,4-3-32,0-4 0,-5-7 0,1-5-448,0-4-96,-6 1-1472,-3-4-1536,0-4 1024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8:57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428560B-37FA-46DD-A0DD-49F066C0803B}" emma:medium="tactile" emma:mode="ink">
          <msink:context xmlns:msink="http://schemas.microsoft.com/ink/2010/main" type="writingRegion" rotatedBoundingBox="10535,2140 13824,2082 13842,3067 10553,3125">
            <msink:destinationLink direction="with" ref="{1921A41E-8B52-4DB5-865C-E08FB8D33519}"/>
            <msink:destinationLink direction="with" ref="{F54A4698-0B64-4281-A103-77F666447486}"/>
          </msink:context>
        </emma:interpretation>
      </emma:emma>
    </inkml:annotationXML>
    <inkml:traceGroup>
      <inkml:annotationXML>
        <emma:emma xmlns:emma="http://www.w3.org/2003/04/emma" version="1.0">
          <emma:interpretation id="{4115326D-87D6-4106-AA5E-004050093472}" emma:medium="tactile" emma:mode="ink">
            <msink:context xmlns:msink="http://schemas.microsoft.com/ink/2010/main" type="paragraph" rotatedBoundingBox="10535,2140 13824,2082 13842,3067 10553,31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5BCE05-0518-443A-B034-1E1F708483B0}" emma:medium="tactile" emma:mode="ink">
              <msink:context xmlns:msink="http://schemas.microsoft.com/ink/2010/main" type="line" rotatedBoundingBox="10535,2140 13824,2082 13842,3067 10553,3125"/>
            </emma:interpretation>
          </emma:emma>
        </inkml:annotationXML>
        <inkml:traceGroup>
          <inkml:annotationXML>
            <emma:emma xmlns:emma="http://www.w3.org/2003/04/emma" version="1.0">
              <emma:interpretation id="{83951F2C-3712-423A-AFD7-F61F1965CD88}" emma:medium="tactile" emma:mode="ink">
                <msink:context xmlns:msink="http://schemas.microsoft.com/ink/2010/main" type="inkWord" rotatedBoundingBox="10535,2140 13824,2082 13842,3067 10553,3125"/>
              </emma:interpretation>
              <emma:one-of disjunction-type="recognition" id="oneOf0">
                <emma:interpretation id="interp0" emma:lang="fr-FR" emma:confidence="0">
                  <emma:literal>SUBI</emma:literal>
                </emma:interpretation>
                <emma:interpretation id="interp1" emma:lang="fr-FR" emma:confidence="0">
                  <emma:literal>SUBvriï;</emma:literal>
                </emma:interpretation>
                <emma:interpretation id="interp2" emma:lang="fr-FR" emma:confidence="0">
                  <emma:literal>SUBIT')</emma:literal>
                </emma:interpretation>
                <emma:interpretation id="interp3" emma:lang="fr-FR" emma:confidence="0">
                  <emma:literal>SUBI)</emma:literal>
                </emma:interpretation>
                <emma:interpretation id="interp4" emma:lang="fr-FR" emma:confidence="0">
                  <emma:literal>SuBvriï;</emma:literal>
                </emma:interpretation>
              </emma:one-of>
            </emma:emma>
          </inkml:annotationXML>
          <inkml:trace contextRef="#ctx0" brushRef="#br0">13090 3319 4224,'0'12'1664,"0"8"-896,0 22-256,0-19 512,0 4-416,0 1-96,0 3-320,0 1-128,0-9-32,0-4-32,0-7 0,0-4-1152,0-8-480,3-12-672</inkml:trace>
          <inkml:trace contextRef="#ctx0" brushRef="#br0" timeOffset="180">13198 3016 3584,'-3'8'1408,"3"3"-768,-10 4-2016,10-7-384,-3 8 576,-2 15 384</inkml:trace>
          <inkml:trace contextRef="#ctx0" brushRef="#br0" timeOffset="-2540">11365 3241 3456,'0'5'1312,"5"-10"-704,-1 10-640,-4-5 224,0 0-128,0 0 32,0 0 0,0 0 32,0 0 0,4-5 64,1 2-96,0-2 0,3 2-96,2 0-96,-8-5 128,8 3 96,-10-2-96,4 2-96,0-6 32,-4 0 64,0 2 0,-4 1 64,4 0 64,-4-3 128,-6 3-128,2 0-32,-4 1 64,-6-1-96,0 3-64,0 2 0,2 0-32,-2 3 0,5 0 64,-2 0-32,3 6-32,-2 2-64,2 0 32,-6-4 32,0 1 64,2-2-96,-2 2 0,0 6 32,0 0 0,0 1 64,6-4 32,-2 0-128,2 0 32,-2 0 0,2 4 0,-6-4 0,5-2 0,0 2 0,0 4 64,-5-8-96,5 5 0,3-6-32,10 5 0,-8-5 64,8-3 0,0 5 64,5 1 32,-2-1-32,11-1 96,-2 4 32,3 0-64,-2-5-96,0 2-160,0-2-64,-1 2 224,2 1 192,4-1-256,0 3-96,-1-1 192,0 12 160,0-2-32,1 5 64,0 3-160,-1-3-64,-3 3 64,-2-6 0,6 1 32,-10 7 64,-2-7-96,-2-1 0,-4 0-32,0-4-64,-4 1 32,-4 0-32,-16-1 0,2-4 0,1-2 128,-5-1 64,-5-8 0,-5 0-32,-8-4-192,-4-4 32,4 0 0,0-3 64,10-1-192,4-1-32,7 2-1216,5 0-448,15-1-640</inkml:trace>
          <inkml:trace contextRef="#ctx0" brushRef="#br0" timeOffset="-1908">11444 3332 3200,'5'-5'1216,"-5"2"-640,0-2-480,0 5 384,0 0 64,0 5 128,0-2-64,-5 5-64,0 3-96,2 1 32,-2 7-256,5 0 0,0 9 0,5 0-96,3-4-32,0-2 32,7-2 64,-7 0-96,10-4 0,0-5-96,8-2-96,4-7-32,1-2 96,0-2 0,0-7 96,-5-2-96,-5-9 0,-3-16 32,-5 6 0,-9-2-160,-4 0 32,-8-2-800,-6-1-320,-20-9-1120</inkml:trace>
          <inkml:trace contextRef="#ctx0" brushRef="#br0" timeOffset="-961">11984 3266 3456,'0'-6'1408,"6"3"-768,-6 3-192,0 3 480,0 5-320,0 4-96,-6-1-96,2 6 32,-1 2-224,2 20-64,-2-3 32,0-6-160,2-2-32,-2-6 0,5-6 64,-5-4-96,5-7 0,0-13-32,0-3 0,10-22 0,-2 6-64,-3-5 96,3 2 64,5-1-64,0 0 0,-3 3 32,2 10 64,6-2-32,0 0 64,8 12-64,-5 4-32,2-3 32,-2 7 32,-3 0-96,-5 3 0,-3 5 32,-2 0 64,-4-1-96,-4 6 0,-4-7 32,-4 8 64,-2-4-32,-3-2-32,-5-1-64,1 2-32,0-1 64,4 0 64,-1 0 0,6 0 64,2-2-64,3 7 64,3 6-128,3 1 0,7 3 32,-2 0 64,2 1 32,-2-2 96,0 3 32,-3-6 96,-5 4-160,0-7-32,-5-1-224,-8 1 0,0-4 32,-8-4 32,-6 0-192,1-8 0,0 0-832,3-4-256,7 0-1088</inkml:trace>
          <inkml:trace contextRef="#ctx0" brushRef="#br0" timeOffset="-256">12470 3316 3712,'-8'0'1408,"8"0"-768,-4 3-256,4 2 416,-5 3-288,2-2-64,-7 7-64,2 18 64,-2 0-224,2 0 0,0-4 0,3 0-96,0-3-96,2 0 0,3-10-32,0 0-96,3-12 64,7-4 32,2-7 0,6-10-96,4-17 64,0 6 32,-6-2 0,2-3 0,0 4 0,-5 0-96,-3 7 64,-2 5 32,-3 7 0,-2 0 0,2 8 0,-5 4 64,0 0 32,5 4-32,0 3 32,-2 6-64,2-1-32,-1-1-64,0 0 32,1-3-32,0 0-64,7-8 96,6 0 0,0-3 32,4-2 0,0 2 0,-1-5 0,2 0 0,-5 5 64,-2-2-32,-3 5 64,-4 0-128,-1 5 0,-2 6 224,-2 5 192,-4 15-64,0 0 0,-4 0-192,-2 1-96,4-6-96,2-2 32,0-1-544,-6-7-160,6-5-2048</inkml:trace>
          <inkml:trace contextRef="#ctx0" brushRef="#br0" timeOffset="441">13484 3202 4864,'0'8'1824,"0"12"-960,-4 2-448,4-6 544,0 7-480,-5 2-192,5 17-160,-4-4-128,4 2 32,-5-8-128,5-10 0,0-2-864,-4-8-320,0-8-1120</inkml:trace>
          <inkml:trace contextRef="#ctx0" brushRef="#br0" timeOffset="626">13481 3069 6656,'21'-3'2528,"-8"6"-1344,40 2-1184,-27-2 576,14 2-384,13 7-96,4-1-288,9-3-128,4 7-2720,-6-3-1152</inkml:trace>
          <inkml:trace contextRef="#ctx0" brushRef="#br0" timeOffset="2110">13690 2875 3968,'10'10'1568,"-10"-10"-832,0 0-576,0 0 416</inkml:trace>
          <inkml:trace contextRef="#ctx0" brushRef="#br0" timeOffset="1530">14003 3097 7968,'3'24'672,"7"7"-384,-2 8-32,2 8 64,-2 19-192,5 1-64,-5-2-32,2-3-32,-2 5-96,-3-5 64,-5-7-384,-5-5-224,-8-3-640,0-8-1504,-8-3 288</inkml:trace>
          <inkml:trace contextRef="#ctx0" brushRef="#br0" timeOffset="1317">14010 3066 3840,'-7'0'1472,"7"0"-768,0 16-416,0-16 448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8:59.5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639E190-EF54-4417-A6C6-0765B89CBCDD}" emma:medium="tactile" emma:mode="ink">
          <msink:context xmlns:msink="http://schemas.microsoft.com/ink/2010/main" type="inkDrawing" rotatedBoundingBox="10900,1708 13425,1934 13411,2080 10887,1853" shapeName="Other"/>
        </emma:interpretation>
      </emma:emma>
    </inkml:annotationXML>
    <inkml:trace contextRef="#ctx0" brushRef="#br0">13660 2868 8032,'-40'-27'768,"-16"4"-416,-20-5-128,-11 1-96,-14 1-160,-17-7 32,-14 11 0,-18-3 64,-20 6 32,-10 8 32,-8 7-160,-6-4 32,15 0 0,2 8 0,15 0-96,18 0 64,3 0-544,20 0-256,15 5-1600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8:59.0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921A41E-8B52-4DB5-865C-E08FB8D33519}" emma:medium="tactile" emma:mode="ink">
          <msink:context xmlns:msink="http://schemas.microsoft.com/ink/2010/main" type="inkDrawing" rotatedBoundingBox="10362,3262 13417,3152 13422,3278 10367,3389" semanticType="underline" shapeName="Other">
            <msink:sourceLink direction="with" ref="{1428560B-37FA-46DD-A0DD-49F066C0803B}"/>
          </msink:context>
        </emma:interpretation>
      </emma:emma>
    </inkml:annotationXML>
    <inkml:trace contextRef="#ctx0" brushRef="#br0">13668 4003 2816,'-96'8'1056,"52"-5"-576,-31-3-288,31 0 288,-25 0-256,-29 0-64,-10 0-32,-20 5 0,-12-2 64,-14 2 96,5 2 288,0 9 96,-5 0 32,-4-4-64,10 7 32,-2 1-32,9-4-352,10-5-96,5-8-64,2-11-160,11 2 32,10-10 64,8 16 32,10 0-128,16 0 32,12 0-224,9-4-96,8-9-384,10 2-192,12 0-736,5-6-1280,18 6 608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9:02.3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04E443F-BD6D-4495-8ABD-484C01A8F796}" emma:medium="tactile" emma:mode="ink">
          <msink:context xmlns:msink="http://schemas.microsoft.com/ink/2010/main" type="writingRegion" rotatedBoundingBox="3715,1763 6094,2100 5992,2818 3613,2481">
            <msink:destinationLink direction="with" ref="{D83C996B-668F-4368-946E-3A6CFDEFD563}"/>
          </msink:context>
        </emma:interpretation>
      </emma:emma>
    </inkml:annotationXML>
    <inkml:traceGroup>
      <inkml:annotationXML>
        <emma:emma xmlns:emma="http://www.w3.org/2003/04/emma" version="1.0">
          <emma:interpretation id="{D044CCCA-DF01-4DF4-8F9E-C4763CC3F206}" emma:medium="tactile" emma:mode="ink">
            <msink:context xmlns:msink="http://schemas.microsoft.com/ink/2010/main" type="paragraph" rotatedBoundingBox="3715,1763 6094,2100 5992,2818 3613,24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540C3B-A71F-43B1-B345-C32003F655AE}" emma:medium="tactile" emma:mode="ink">
              <msink:context xmlns:msink="http://schemas.microsoft.com/ink/2010/main" type="line" rotatedBoundingBox="3715,1763 6094,2100 5992,2818 3613,2481"/>
            </emma:interpretation>
          </emma:emma>
        </inkml:annotationXML>
        <inkml:traceGroup>
          <inkml:annotationXML>
            <emma:emma xmlns:emma="http://www.w3.org/2003/04/emma" version="1.0">
              <emma:interpretation id="{D645C8C6-7391-4322-BB60-082989D0A355}" emma:medium="tactile" emma:mode="ink">
                <msink:context xmlns:msink="http://schemas.microsoft.com/ink/2010/main" type="inkWord" rotatedBoundingBox="3715,1763 6094,2100 5992,2818 3613,2481"/>
              </emma:interpretation>
              <emma:one-of disjunction-type="recognition" id="oneOf0">
                <emma:interpretation id="interp0" emma:lang="fr-FR" emma:confidence="0">
                  <emma:literal>BACK</emma:literal>
                </emma:interpretation>
                <emma:interpretation id="interp1" emma:lang="fr-FR" emma:confidence="0">
                  <emma:literal>MACK</emma:literal>
                </emma:interpretation>
                <emma:interpretation id="interp2" emma:lang="fr-FR" emma:confidence="0">
                  <emma:literal>RACK</emma:literal>
                </emma:interpretation>
                <emma:interpretation id="interp3" emma:lang="fr-FR" emma:confidence="0">
                  <emma:literal>BACF</emma:literal>
                </emma:interpretation>
                <emma:interpretation id="interp4" emma:lang="fr-FR" emma:confidence="0">
                  <emma:literal>BASF</emma:literal>
                </emma:interpretation>
              </emma:one-of>
            </emma:emma>
          </inkml:annotationXML>
          <inkml:trace contextRef="#ctx0" brushRef="#br0">3957 2728 4096,'-18'4'1568,"31"0"-832,-3-4-512,-10 0 416,8 0-384,10-4-64,8-5-128,9 2-64,22-1 32,10 0-128,7-3 64,9-2 32,-4 2 64,-4 2-320,-10 3-64,-9 6 160,-7 0 64,-8 4 96,-7 4 0,-8 3 0,-4 0 64,-4 5-32,-5 7-32,-5 4 32,-3-2 32,-5 1-32,-5-1 64,-8 5 64,-5-2 64,-3-1-192,-9 1 0,-6-5-32,2-4 64,3 0-32,8-3-32,5-4 32,6 0-32,7-4 128,14 0 64,12 0 64,7 6 0,-2 2 64,5 7 32,-5-4-32,-4 6 32,-1-2 0,-8 1 32,-3-2-192,-15 2-64,-8 0 0,-9-5 0,-12 0-160,-7-3 32,-3 8-224,1-16 0,-1-8-1248,5-6-448,13 0-672</inkml:trace>
          <inkml:trace contextRef="#ctx0" brushRef="#br0" timeOffset="-626">4668 2756 4096,'-9'39'1568,"-8"-13"-832,3 1-384,6-7 480,-2 4-96,2 4-64,4-2-352,-2 1-192,4-3-96,-4-4-128,2-6 64,4-1-960,10-6-448,-8-7-832</inkml:trace>
          <inkml:trace contextRef="#ctx0" brushRef="#br0" timeOffset="599">4786 3145 6144,'0'31'2272,"5"-35"-1216,8 8-896,-3-8 608,11 8-480,14-8-64,9 1-160,8-10-64,5-1 32,14-3-32,3 1 0,2 2-1856,-2-3-1920,4 3 736</inkml:trace>
          <inkml:trace contextRef="#ctx0" brushRef="#br0" timeOffset="398">4852 3314 4224,'5'14'1568,"-5"-3"-832,0-14-384,0 3 576,3-3-480,10-2-64,2-6-128,-7-9 0,10-10-128,0-6-160,-2 0 0,6 2 32,1-5 0,-6 0 0,0 0 0,1 4 64,-5 4 32,0-5-32,-4 9-64,0 19 640,-1 4-128,1 12 32,-3 12-224,2 3-64,-4 4-192,4 1-64,2 14-224,-6 2-96,0-5-1024,2-4-384,-6-9-960</inkml:trace>
          <inkml:trace contextRef="#ctx0" brushRef="#br0" timeOffset="908">5724 3000 4864,'-13'-3'1824,"0"3"-960,-8-5-864,3 5 416,-13 0 0,1 0 64,-6 5-64,-8 3 64,5 3-256,0 1 64,-6 4 128,16 18-32,6-3 32,10-4-160,13 1 0,13-1-160,10-4-64,6-3-96,20-4-32,4-8-864,9-5-320,3-6-1760</inkml:trace>
          <inkml:trace contextRef="#ctx0" brushRef="#br0" timeOffset="1386">6081 2964 5760,'-10'-3'2176,"5"6"-1152,-3 6-704,4-1 640,0 0-288,-6 3 0,2 5-320,-4-1-128,-6 9-128,0 15 0,4 0 0,2 3-128,-1-3-32,3-3 32,2 6 64,-2 5-64,2-23-64,3-4-160,2-9 0,6-22-160,7-5 160,11-7 128,2-5 32,7-7 32,2-4 128,2 5 32,6-2-128,4 5 32,-10 4 0,2-1 0,-6 5-352,-4-1-160,0 5-672,-3-1-288,-6 4-896</inkml:trace>
          <inkml:trace contextRef="#ctx0" brushRef="#br0" timeOffset="1578">6027 3078 7296,'0'44'2720,"5"-13"-1472,3-4-1184,2-15 608,3 4-416,0-4-64,5-2-288,0-2-64,3-8-1632,5 0-640,9 0-416,4 0-96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9:04.56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3C996B-668F-4368-946E-3A6CFDEFD563}" emma:medium="tactile" emma:mode="ink">
          <msink:context xmlns:msink="http://schemas.microsoft.com/ink/2010/main" type="inkDrawing" rotatedBoundingBox="3889,1260 6324,1658 6088,3103 3653,2706" semanticType="enclosure" shapeName="Other">
            <msink:sourceLink direction="with" ref="{504E443F-BD6D-4495-8ABD-484C01A8F796}"/>
          </msink:context>
        </emma:interpretation>
      </emma:emma>
    </inkml:annotationXML>
    <inkml:trace contextRef="#ctx0" brushRef="#br0">6536 2440 4992,'-8'0'1824,"-5"3"-960,-27-3-512,19 0 576,-23-3-192,-23-2 32,-15 2-224,-24 0-64,-22-5-288,-21-4-64,-18 4 0,-3 3-64,-15 2-64,5 3 32,10 3 32,11-3-96,7 0 0,15-3-128,19-2 32,21 2-288,9-8-64,22-1-320,19-4-128,16 0-544,18 1-1536,13-1 416</inkml:trace>
    <inkml:trace contextRef="#ctx0" brushRef="#br0" timeOffset="969">4229 2094 4864,'-53'-36'1824,"45"36"-960,-2 3-224,2 5 608,0 12-128,-2 12 64,2 7-384,-2 15-96,2 17-416,3 10-96,2 33 0,3 2-96,0-2 0,-5-2-32,5-2 32,0-21-128,5-14-64,-2-17-992,20-39-3296</inkml:trace>
    <inkml:trace contextRef="#ctx0" brushRef="#br0" timeOffset="654">6076 3684 4480,'-69'16'1664,"2"-12"-896,-38-2-544,38-4 416,-20-6-320,-32-1-96,-30-2-128,-8-9-96,-5 6 32,8-2-128,18 4 64,22 4-480,17 0-192,22 5-1408</inkml:trace>
    <inkml:trace contextRef="#ctx0" brushRef="#br0" timeOffset="414">6470 2502 4352,'4'-8'1664,"-8"-14"-896,4 10-544,0 7 416,-4 5-32,0 0 96,-2 0-32,-2 0 64,0 13-416,-2 10 96,6 8 32,0 13-160,0 25-32,4 14-128,0-2-32,0 24-32,0 1-64,0 14 32,-5-10-32,2-16-96,-3-16 64,2-17-320,-1-14-160,2-8-1440,-2-19-1984,5-9 800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9:14.45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52D74F9-9E7E-4C41-9F18-BDB6C7857D1B}" emma:medium="tactile" emma:mode="ink">
          <msink:context xmlns:msink="http://schemas.microsoft.com/ink/2010/main" type="inkDrawing" rotatedBoundingBox="4412,3644 13377,3982 13332,5182 4367,4844" semanticType="enclosure" shapeName="Other">
            <msink:sourceLink direction="with" ref="{285BE575-F030-4F32-A057-FD489DB9465D}"/>
            <msink:destinationLink direction="with" ref="{CBDB0E25-5748-48A4-A3D9-7E7BD35C6087}"/>
          </msink:context>
        </emma:interpretation>
      </emma:emma>
    </inkml:annotationXML>
    <inkml:trace contextRef="#ctx0" brushRef="#br0">4790 4588 2304,'0'0'960,"-5"0"-512,2-8-320,3 8 256,0 0-32,0 0 32,0 0 0,0 0 64,0 0-288,0 0-96,0 0 0,0 0 96,3 0 64,-3 0 32,10 5-64,-2-2 32,10 1-128,5 0-64,5 0 0,8-4 32,0 4 32,3 0 32,0-2 0,1 4-64,9-3-64,3 2 32,-3-2-32,3-3 0,1 3 64,4-3-96,13 0-64,-9 0 64,0 0 64,1 0 0,-5 0-32,0 0 32,4 0-32,-4 0 64,-3 0 32,-6 0-128,-1 0 32,6 0-64,5 0 0,-2 0 64,1 0 64,0 5-96,1-2 0,7-3 96,-4 0 32,1 5-128,0-5 32,-6 0-224,6 0 0,4 0 32,0 3 96,0-3-160,-4 0 32,2 0 96,2 5 64,-4-5-32,0 3 64,-2-3-32,6 4 0,4-4 0,-4 4-64,1-4 96,-7 0 64,-1 4 0,1 0-32,6-4 96,-10 4 0,1-1-128,-4 2 32,-1-5-64,15 0-64,-6 0 160,1 4 32,3 0 0,-4-4-64,9 0-64,-3 4 32,-6-4-32,1 2 0,0-2 64,12 0 64,-4 0-32,-8 6 64,2-6-128,-2 11 0,-4-14 32,8 6 0,-5-3-96,-4 0 64,-1 0 96,-2 3 32,-6-3-128,18 8 32,-5-11-64,-4 11 0,-4-1 0,-1 1 0,5-4-96,-3 0 32,2-1-96,-2 2 0,-2-2 128,0 5 32,14 1 64,-4-1 0,-1 0 0,-4-2-224,-5 2 0,14-3 96,4-2 128,1 1-32,-6 0 0,-9 0 96,3 0 32,-7-4-320,5 4-96,9-1-192,-4-3-96,-6 0 256,1 5 192,-4-2 128,5 2 96,3-2-96,-1 5 0,-7-5 32,-4 3 64,-2-4 32,11 2 96,4 4-160,-2-3-96,-2-5 32,-1 3 0,0 1 32,13 0 0,-8 0 0,-1 0 0,0 0-96,5-2 64,8 4 32,-8-3 0,-4 2 0,0-2 64,-1 0-96,-12 2 0,11-2 32,-6-3 64,-3 5-96,-2-5 0,-5 0 32,0 0 64,9-5-32,4 2-32,-1-5 32,-2 5-32,-2-2 0,0 2 0,-7 3-96,2 0 0,7 0 128,-6 0 32,-4 0 0,-5 0 32,0 0 0,-9 0 32,2 0 0,-6 3 64,4 2 32,1-2 96,-8-3-96,-5 3 32,-6-3 32,-4 5 64,-8-5-256,0 0-1312,-12 8-480,-6-5 704,-4-3 352</inkml:trace>
    <inkml:trace contextRef="#ctx0" brushRef="#br0" timeOffset="-4334">4672 4433 3072,'0'0'1216,"-4"3"-640,4-3-480,0 0 384,0 0-96,0 0 160,0 16-160,0-4-64,0 4 32,-9-2-192,9 0 128,0-3 96,5 0 96,-1 5 96,0 4-256,4 0-32,-3 2-96,5 9 32,-2 4-128,0 1-64,2-2 0,-2 2-32,-3 0 64,-1-2 96,0 4-64,0 6 0,2 3-32,-3-2 32,-3-1-64,0-4-32,0-2 96,0-2 0,0-2-32,0-2 32,0 2-64,0-3-32,0 5 96,-3-5-128,3-4 0,0-2-544,0-6-160,0 0-416,3 1-96,6-6-1248</inkml:trace>
    <inkml:trace contextRef="#ctx0" brushRef="#br0" timeOffset="-2362">4734 5602 2304,'0'0'960,"0"0"-512,4 0-384,-4 0 192,8 4 128,-8-4 160,9 4-224,0 0-96,-1 0-64,-2-1-32,2 2 0,4-1 0,-2 0 0,4 0 0,-2-4 64,11 0 32,8 0-96,-5 0-32,4 2-32,2 4 32,-2-6-64,4 0-32,2 0 32,8 0-32,4 0 0,-4 0 0,0 0 0,0 0-96,0 0 0,7 0 128,16 0 32,-11 0-160,1 0-64,-4 0-32,-1 0 128,7 0-32,-2 0 32,-5 0 0,1 3-64,-1-3 96,-3 5 64,7-2-160,1-3-32,-4 0-96,-1 0 64,-3 0-32,0 0-224,-5 0-32,-1 0-96,6 0-64,3 0 384,-4 0 128,4 0 0,-3 0 96,0 0 32,3 0 0,9 0 0,0 0 0,1 0 0,-5 0 64,4 0-32,1 0 64,0 0-64,-6 0 64,-4 0-224,2 0 32,2 0 32,6 0 96,-5 0 0,-4 0-32,-1 0 96,-3 0 0,0 0 32,-3 0 0,8 3 128,-6-3 96,-4 5 64,-4-2 96,-2 2-224,3-2-96,8 1-192,7-4 0,6 0-64,-6 0 0,-4 0 352,2 0 96,-2 0-160,2 0-128,2 4 0,1-4 0,-6 0-128,3 16-32,-5-16 32,8 12 64,7-17 64,8 2 32,-8 3-160,-2-4-32,4 4 32,0 12 64,-5-17-64,-4 18-64,-3-18 128,2 14 32,14-1-96,1-16-32,-1 4 32,-3 16 0,2-4 32,0-5 0,-2 0 64,-2 2 32,-7-5-128,2 3-32,12 2 96,-8-2 32,-2 13-96,-5-1-32,2-7-64,0-16 0,8 13 96,-11-13 64,1 0 0,-4 19-32,-3-3 32,6-16-32,6 19 0,-6-3 0,-4-2 0,2-4 0,2 2-160,-4-4-32,15 0-64,0 0 64,-11 0-96,1 0-32,-6 0 160,8 4 64,6 0 96,-3 1 64,-1-2-96,-4 5 0,-3-4 32,10-8 64,-2 4-32,-6 0-32,-2 0-64,-2 0 32,10 0 32,7 4 64,-2 0-96,-5-4 0,-1 4 32,-4 0 64,-1-4-32,6-4-32,-6 4 32,-2 0-32,-2 4 0,-4-4 0,22 7-96,-8-2 64,0-2 32,-6 2 0,1-2-96,-4 0 64,9-3 96,-10 5 32,-3-2 96,-10-3 32,-3 0 160,-1 6 96,-4-4-256,-5 2-64,-5 4-96,-4-4-64,-3-4-320,-4 0-192,-2 0-1024,-14 0-448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6:09:18.15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85BE575-F030-4F32-A057-FD489DB9465D}" emma:medium="tactile" emma:mode="ink">
          <msink:context xmlns:msink="http://schemas.microsoft.com/ink/2010/main" type="writingRegion" rotatedBoundingBox="4714,3739 7779,3874 7750,4536 4685,4401">
            <msink:destinationLink direction="with" ref="{952D74F9-9E7E-4C41-9F18-BDB6C7857D1B}"/>
          </msink:context>
        </emma:interpretation>
      </emma:emma>
    </inkml:annotationXML>
    <inkml:traceGroup>
      <inkml:annotationXML>
        <emma:emma xmlns:emma="http://www.w3.org/2003/04/emma" version="1.0">
          <emma:interpretation id="{F5BA4D7D-E226-4F7E-9903-4D1DC9491D0E}" emma:medium="tactile" emma:mode="ink">
            <msink:context xmlns:msink="http://schemas.microsoft.com/ink/2010/main" type="paragraph" rotatedBoundingBox="4714,3739 7779,3874 7750,4536 4685,4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97CBBD-8A9E-400D-AFE1-2238BBF3AC9F}" emma:medium="tactile" emma:mode="ink">
              <msink:context xmlns:msink="http://schemas.microsoft.com/ink/2010/main" type="line" rotatedBoundingBox="4714,3739 7779,3874 7750,4536 4685,4401"/>
            </emma:interpretation>
          </emma:emma>
        </inkml:annotationXML>
        <inkml:traceGroup>
          <inkml:annotationXML>
            <emma:emma xmlns:emma="http://www.w3.org/2003/04/emma" version="1.0">
              <emma:interpretation id="{E07D7969-7AEE-4A78-A3AF-DAAC57E9EF72}" emma:medium="tactile" emma:mode="ink">
                <msink:context xmlns:msink="http://schemas.microsoft.com/ink/2010/main" type="inkWord" rotatedBoundingBox="4714,3739 7779,3874 7750,4536 4685,4401"/>
              </emma:interpretation>
              <emma:one-of disjunction-type="recognition" id="oneOf0">
                <emma:interpretation id="interp0" emma:lang="fr-FR" emma:confidence="0">
                  <emma:literal>TEXT</emma:literal>
                </emma:interpretation>
                <emma:interpretation id="interp1" emma:lang="fr-FR" emma:confidence="0">
                  <emma:literal>TEXTE</emma:literal>
                </emma:interpretation>
                <emma:interpretation id="interp2" emma:lang="fr-FR" emma:confidence="0">
                  <emma:literal>TEIT</emma:literal>
                </emma:interpretation>
                <emma:interpretation id="interp3" emma:lang="fr-FR" emma:confidence="0">
                  <emma:literal>TEXTA</emma:literal>
                </emma:interpretation>
                <emma:interpretation id="interp4" emma:lang="fr-FR" emma:confidence="0">
                  <emma:literal>TEST</emma:literal>
                </emma:interpretation>
              </emma:one-of>
            </emma:emma>
          </inkml:annotationXML>
          <inkml:trace contextRef="#ctx0" brushRef="#br0">4962 4674 3328,'-5'0'1312,"5"3"-704,0-3-96,0 0 512,5 5-128,3-5-64,5 4-256,10-4-96,11 4-288,6-4 0,12 4 128,5-4-192,10-4 0,7 4-128,6 0-32,2-4-736,-2 0-384,-6-4-1504</inkml:trace>
          <inkml:trace contextRef="#ctx0" brushRef="#br0" timeOffset="-338">5348 4838 3712,'13'-11'1408,"-8"6"-768,-1 2-768,-4 3 1792,0 0-480,4 8-256,1 3-224,-5 6-448,0 5-32,0 9 0,0 0-32,0 5-32,0 7-192,0-9 32,0 2-64,0-5 0,0-7-704,0-4-384</inkml:trace>
          <inkml:trace contextRef="#ctx0" brushRef="#br0" timeOffset="831">5796 5014 3328,'-14'-4'1312,"10"4"-704,-1-5-96,5 5 512,0 0-128,5-3 0,-1-1-352,0 0-160,6 0-224,2 0-64,6 0 32,4 1-64,4-5 32,9 0 0,4 0 32,5 5-768,1-2-288,2 2-1728,7-3-704,-6 0 1760</inkml:trace>
          <inkml:trace contextRef="#ctx0" brushRef="#br0" timeOffset="1087">5830 4592 4864,'-8'-20'1824,"8"20"-960,0-3-576,0 3 512,8 0-160,5 3 0,10-3-352,7 0-96,6 0-128,8 0-128,3 5 32,20 3-672,7-5-256,6 1-1696</inkml:trace>
          <inkml:trace contextRef="#ctx0" brushRef="#br0" timeOffset="526">5878 4652 2688,'-5'6'1056,"5"3"-576,-3 2-160,3 8 448,-5 14-128,0-2 0,1 4-224,0 4 0,4 0 32,0 3 96,0 2-288,4 1-128,5 2-96,-1-3 32,1-10 32,5-1 32,-2-11 64,6-2-32,0-4 0,4-5-192,0-7 32,4-4-160,0-4 32,0 0-1056,2-3-416,10-1-608</inkml:trace>
          <inkml:trace contextRef="#ctx0" brushRef="#br0" timeOffset="1501">6858 4730 3200,'-6'26'1216,"2"-18"-640,-1 0-672,-3 12 1024,-5-1-192,-5 6-192,-8-3-192,-4 9-192,-10-4-64,0 1-32,-4 0-64,-4 2 32,8-2-960,5 6-1600,9-6 128</inkml:trace>
          <inkml:trace contextRef="#ctx0" brushRef="#br0" timeOffset="1772">6813 5240 4224,'-4'4'1664,"4"-4"-896,-10-4-416,7 0 480,-7-4-256,-3-4-96,-5-11-128,-8-4-64,-5-4-160,-3-5-160,-6-6 0,-4-5 32,0-19 64,5-4-32,-1 6-32,9 3-768,5-2-352,13 1-1344</inkml:trace>
          <inkml:trace contextRef="#ctx0" brushRef="#br0" timeOffset="2181">7295 4861 3328,'5'0'1216,"16"-4"-640,-11 1 32,-10 3 576,0 0-224,5 7-64,-5 1-256,3 11 0,-3-3-352,-3 4-160,-2 3-32,-5 12-64,7 4 64,-2-3-128,0 3 0,2-5-256,3-1-64,0-7-576,0-2-288,0-9-1216,0-3-576,0-12 1568</inkml:trace>
          <inkml:trace contextRef="#ctx0" brushRef="#br0" timeOffset="2425">7138 4830 4096,'-5'-11'1568,"5"8"-832,5-21-32,-2 20 736,7 0-256,3-11 32,5 15-320,8-13-160,13 13-416,14 0 0,22 5 96,8 6-96,4 1 64,-3 0-288,-1-5-64,1 1-384,-14-3-96,-8-2-1120,-10-11-480,-9-11-1280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3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9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1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1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8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59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70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98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6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82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7B63-0589-491D-B212-E3A878E5DC7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248D-68FB-4FD3-9E64-4DF73C776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50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825" y="404554"/>
            <a:ext cx="3701935" cy="5962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Encre 11"/>
              <p14:cNvContentPartPr/>
              <p14:nvPr/>
            </p14:nvContentPartPr>
            <p14:xfrm>
              <a:off x="1541771" y="5349207"/>
              <a:ext cx="3328200" cy="163080"/>
            </p14:xfrm>
          </p:contentPart>
        </mc:Choice>
        <mc:Fallback>
          <p:pic>
            <p:nvPicPr>
              <p:cNvPr id="12" name="Encre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4212" y="5339487"/>
                <a:ext cx="3342238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Encre 13"/>
              <p14:cNvContentPartPr/>
              <p14:nvPr/>
            </p14:nvContentPartPr>
            <p14:xfrm>
              <a:off x="3073931" y="5417247"/>
              <a:ext cx="58320" cy="905400"/>
            </p14:xfrm>
          </p:contentPart>
        </mc:Choice>
        <mc:Fallback>
          <p:pic>
            <p:nvPicPr>
              <p:cNvPr id="14" name="Encre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9995" y="5408970"/>
                <a:ext cx="70843" cy="91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Encre 16"/>
              <p14:cNvContentPartPr/>
              <p14:nvPr/>
            </p14:nvContentPartPr>
            <p14:xfrm>
              <a:off x="3797531" y="752367"/>
              <a:ext cx="1184400" cy="352440"/>
            </p14:xfrm>
          </p:contentPart>
        </mc:Choice>
        <mc:Fallback>
          <p:pic>
            <p:nvPicPr>
              <p:cNvPr id="17" name="Encre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1773" y="747332"/>
                <a:ext cx="1198436" cy="361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Encre 29"/>
              <p14:cNvContentPartPr/>
              <p14:nvPr/>
            </p14:nvContentPartPr>
            <p14:xfrm>
              <a:off x="3920651" y="655167"/>
              <a:ext cx="908280" cy="94320"/>
            </p14:xfrm>
          </p:contentPart>
        </mc:Choice>
        <mc:Fallback>
          <p:pic>
            <p:nvPicPr>
              <p:cNvPr id="30" name="Encre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4531" y="646887"/>
                <a:ext cx="921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Encre 30"/>
              <p14:cNvContentPartPr/>
              <p14:nvPr/>
            </p14:nvContentPartPr>
            <p14:xfrm>
              <a:off x="3730931" y="1157727"/>
              <a:ext cx="1100880" cy="52200"/>
            </p14:xfrm>
          </p:contentPart>
        </mc:Choice>
        <mc:Fallback>
          <p:pic>
            <p:nvPicPr>
              <p:cNvPr id="31" name="Encre 3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5531" y="1153047"/>
                <a:ext cx="1110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Encre 36"/>
              <p14:cNvContentPartPr/>
              <p14:nvPr/>
            </p14:nvContentPartPr>
            <p14:xfrm>
              <a:off x="1328651" y="671007"/>
              <a:ext cx="861120" cy="268200"/>
            </p14:xfrm>
          </p:contentPart>
        </mc:Choice>
        <mc:Fallback>
          <p:pic>
            <p:nvPicPr>
              <p:cNvPr id="37" name="Encre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2531" y="664167"/>
                <a:ext cx="8730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Encre 44"/>
              <p14:cNvContentPartPr/>
              <p14:nvPr/>
            </p14:nvContentPartPr>
            <p14:xfrm>
              <a:off x="1384091" y="457527"/>
              <a:ext cx="879840" cy="593640"/>
            </p14:xfrm>
          </p:contentPart>
        </mc:Choice>
        <mc:Fallback>
          <p:pic>
            <p:nvPicPr>
              <p:cNvPr id="45" name="Encre 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3291" y="450327"/>
                <a:ext cx="89640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Encre 51"/>
              <p14:cNvContentPartPr/>
              <p14:nvPr/>
            </p14:nvContentPartPr>
            <p14:xfrm>
              <a:off x="1587851" y="1312527"/>
              <a:ext cx="3226320" cy="536400"/>
            </p14:xfrm>
          </p:contentPart>
        </mc:Choice>
        <mc:Fallback>
          <p:pic>
            <p:nvPicPr>
              <p:cNvPr id="52" name="Encre 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80291" y="1307127"/>
                <a:ext cx="32396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Encre 56"/>
              <p14:cNvContentPartPr/>
              <p14:nvPr/>
            </p14:nvContentPartPr>
            <p14:xfrm>
              <a:off x="1695131" y="1361487"/>
              <a:ext cx="1104120" cy="243000"/>
            </p14:xfrm>
          </p:contentPart>
        </mc:Choice>
        <mc:Fallback>
          <p:pic>
            <p:nvPicPr>
              <p:cNvPr id="57" name="Encre 5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8291" y="1353579"/>
                <a:ext cx="1117800" cy="257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Encre 64"/>
              <p14:cNvContentPartPr/>
              <p14:nvPr/>
            </p14:nvContentPartPr>
            <p14:xfrm>
              <a:off x="1624211" y="1949727"/>
              <a:ext cx="3043800" cy="3109320"/>
            </p14:xfrm>
          </p:contentPart>
        </mc:Choice>
        <mc:Fallback>
          <p:pic>
            <p:nvPicPr>
              <p:cNvPr id="65" name="Encre 6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13411" y="1945048"/>
                <a:ext cx="3062880" cy="3120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Encre 65"/>
              <p14:cNvContentPartPr/>
              <p14:nvPr/>
            </p14:nvContentPartPr>
            <p14:xfrm>
              <a:off x="2080331" y="5672127"/>
              <a:ext cx="355680" cy="536400"/>
            </p14:xfrm>
          </p:contentPart>
        </mc:Choice>
        <mc:Fallback>
          <p:pic>
            <p:nvPicPr>
              <p:cNvPr id="66" name="Encre 6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69531" y="5662773"/>
                <a:ext cx="378720" cy="557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" name="Encre 72"/>
              <p14:cNvContentPartPr/>
              <p14:nvPr/>
            </p14:nvContentPartPr>
            <p14:xfrm>
              <a:off x="3648851" y="683247"/>
              <a:ext cx="68040" cy="414360"/>
            </p14:xfrm>
          </p:contentPart>
        </mc:Choice>
        <mc:Fallback>
          <p:pic>
            <p:nvPicPr>
              <p:cNvPr id="73" name="Encre 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38824" y="677492"/>
                <a:ext cx="83797" cy="427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3" name="Encre 82"/>
              <p14:cNvContentPartPr/>
              <p14:nvPr/>
            </p14:nvContentPartPr>
            <p14:xfrm>
              <a:off x="1869371" y="2591247"/>
              <a:ext cx="2228040" cy="1511640"/>
            </p14:xfrm>
          </p:contentPart>
        </mc:Choice>
        <mc:Fallback>
          <p:pic>
            <p:nvPicPr>
              <p:cNvPr id="83" name="Encre 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60732" y="2584409"/>
                <a:ext cx="2243517" cy="1528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Encre 88"/>
              <p14:cNvContentPartPr/>
              <p14:nvPr/>
            </p14:nvContentPartPr>
            <p14:xfrm>
              <a:off x="4697531" y="1520247"/>
              <a:ext cx="49320" cy="394920"/>
            </p14:xfrm>
          </p:contentPart>
        </mc:Choice>
        <mc:Fallback>
          <p:pic>
            <p:nvPicPr>
              <p:cNvPr id="89" name="Encre 8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89611" y="1514847"/>
                <a:ext cx="626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1" name="Encre 90"/>
              <p14:cNvContentPartPr/>
              <p14:nvPr/>
            </p14:nvContentPartPr>
            <p14:xfrm>
              <a:off x="2508371" y="3626967"/>
              <a:ext cx="1186560" cy="704520"/>
            </p14:xfrm>
          </p:contentPart>
        </mc:Choice>
        <mc:Fallback>
          <p:pic>
            <p:nvPicPr>
              <p:cNvPr id="91" name="Encre 9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00451" y="3617967"/>
                <a:ext cx="12034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Encre 99"/>
              <p14:cNvContentPartPr/>
              <p14:nvPr/>
            </p14:nvContentPartPr>
            <p14:xfrm>
              <a:off x="1516571" y="6277287"/>
              <a:ext cx="2449800" cy="577440"/>
            </p14:xfrm>
          </p:contentPart>
        </mc:Choice>
        <mc:Fallback>
          <p:pic>
            <p:nvPicPr>
              <p:cNvPr id="100" name="Encre 9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10812" y="6267573"/>
                <a:ext cx="2464918" cy="591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" name="Encre 103"/>
              <p14:cNvContentPartPr/>
              <p14:nvPr/>
            </p14:nvContentPartPr>
            <p14:xfrm>
              <a:off x="3552371" y="5705967"/>
              <a:ext cx="351000" cy="466560"/>
            </p14:xfrm>
          </p:contentPart>
        </mc:Choice>
        <mc:Fallback>
          <p:pic>
            <p:nvPicPr>
              <p:cNvPr id="104" name="Encre 10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46251" y="5699852"/>
                <a:ext cx="363240" cy="4802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880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scof</dc:creator>
  <cp:lastModifiedBy>scof</cp:lastModifiedBy>
  <cp:revision>1</cp:revision>
  <dcterms:created xsi:type="dcterms:W3CDTF">2016-11-30T06:10:16Z</dcterms:created>
  <dcterms:modified xsi:type="dcterms:W3CDTF">2016-11-30T06:10:31Z</dcterms:modified>
</cp:coreProperties>
</file>