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Başlık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7" name="16 Alt Başlık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30" name="2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1.04.2021</a:t>
            </a:fld>
            <a:endParaRPr lang="tr-TR"/>
          </a:p>
        </p:txBody>
      </p:sp>
      <p:sp>
        <p:nvSpPr>
          <p:cNvPr id="19" name="1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7" name="2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1.04.2021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1.04.2021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1.04.2021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1.04.2021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1.04.2021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1.04.2021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1.04.2021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1.04.2021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1.04.2021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ek Köşesi Kesik ve Yuvarlatılmış Dikdörtgen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 Üçgen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1.04.2021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10" name="9 Serbest Form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Serbest Form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Serbest Form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Serbest Form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Başlık Yer Tutucusu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0" name="29 Metin Yer Tutucusu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0" name="9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1.04.2021</a:t>
            </a:fld>
            <a:endParaRPr lang="tr-TR"/>
          </a:p>
        </p:txBody>
      </p:sp>
      <p:sp>
        <p:nvSpPr>
          <p:cNvPr id="22" name="21 Altbilgi Yer Tutucusu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grpSp>
        <p:nvGrpSpPr>
          <p:cNvPr id="2" name="1 Grup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Serbest Form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Serbest Form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Uzaktan iletişim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Proje sahibi: yunus salta</a:t>
            </a:r>
          </a:p>
          <a:p>
            <a:r>
              <a:rPr lang="tr-TR" dirty="0" smtClean="0"/>
              <a:t>E-mail: </a:t>
            </a:r>
            <a:r>
              <a:rPr lang="tr-TR" dirty="0" err="1" smtClean="0"/>
              <a:t>yunussalta</a:t>
            </a:r>
            <a:r>
              <a:rPr lang="tr-TR" dirty="0" smtClean="0"/>
              <a:t>@</a:t>
            </a:r>
            <a:r>
              <a:rPr lang="tr-TR" dirty="0" err="1" smtClean="0"/>
              <a:t>hotmail</a:t>
            </a:r>
            <a:r>
              <a:rPr lang="tr-TR" dirty="0" smtClean="0"/>
              <a:t>.com</a:t>
            </a:r>
            <a:endParaRPr lang="tr-T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Proje içeriği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Nodemcu</a:t>
            </a:r>
            <a:endParaRPr lang="tr-TR" dirty="0" smtClean="0"/>
          </a:p>
          <a:p>
            <a:r>
              <a:rPr lang="tr-TR" dirty="0" smtClean="0"/>
              <a:t>3 adet </a:t>
            </a:r>
            <a:r>
              <a:rPr lang="tr-TR" dirty="0" err="1" smtClean="0"/>
              <a:t>led</a:t>
            </a:r>
            <a:endParaRPr lang="tr-TR" dirty="0" smtClean="0"/>
          </a:p>
          <a:p>
            <a:r>
              <a:rPr lang="tr-TR" dirty="0" smtClean="0"/>
              <a:t>3 adet direnç</a:t>
            </a:r>
          </a:p>
          <a:p>
            <a:r>
              <a:rPr lang="tr-TR" dirty="0" smtClean="0"/>
              <a:t>1 tane </a:t>
            </a:r>
            <a:r>
              <a:rPr lang="tr-TR" dirty="0" err="1" smtClean="0"/>
              <a:t>breadboard</a:t>
            </a:r>
            <a:endParaRPr lang="tr-TR" dirty="0" smtClean="0"/>
          </a:p>
          <a:p>
            <a:r>
              <a:rPr lang="tr-TR" dirty="0" smtClean="0"/>
              <a:t>8tane </a:t>
            </a:r>
            <a:r>
              <a:rPr lang="tr-TR" dirty="0" err="1" smtClean="0"/>
              <a:t>jumper</a:t>
            </a:r>
            <a:r>
              <a:rPr lang="tr-TR" dirty="0" smtClean="0"/>
              <a:t> kablo</a:t>
            </a:r>
          </a:p>
          <a:p>
            <a:r>
              <a:rPr lang="tr-TR" dirty="0" err="1" smtClean="0"/>
              <a:t>Blynk</a:t>
            </a:r>
            <a:r>
              <a:rPr lang="tr-TR" dirty="0" smtClean="0"/>
              <a:t> uygulaması</a:t>
            </a:r>
          </a:p>
          <a:p>
            <a:r>
              <a:rPr lang="tr-TR" dirty="0" smtClean="0"/>
              <a:t>Güç kaynağı</a:t>
            </a:r>
          </a:p>
          <a:p>
            <a:r>
              <a:rPr lang="tr-TR" dirty="0" smtClean="0"/>
              <a:t>İnternet bağlantısı</a:t>
            </a:r>
            <a:endParaRPr lang="tr-T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Projemin Konusu: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r-TR" dirty="0" smtClean="0"/>
              <a:t>Projem evde </a:t>
            </a:r>
            <a:r>
              <a:rPr lang="tr-TR" dirty="0" err="1" smtClean="0"/>
              <a:t>koronalı</a:t>
            </a:r>
            <a:r>
              <a:rPr lang="tr-TR" dirty="0" smtClean="0"/>
              <a:t> </a:t>
            </a:r>
            <a:r>
              <a:rPr lang="tr-TR" dirty="0" err="1" smtClean="0"/>
              <a:t>bi</a:t>
            </a:r>
            <a:r>
              <a:rPr lang="tr-TR" dirty="0" smtClean="0"/>
              <a:t> hastayla iletişimde bulunmadan haberleşmek.</a:t>
            </a:r>
          </a:p>
          <a:p>
            <a:r>
              <a:rPr lang="tr-TR" dirty="0" smtClean="0"/>
              <a:t>Bunu her </a:t>
            </a:r>
            <a:r>
              <a:rPr lang="tr-TR" dirty="0" err="1" smtClean="0"/>
              <a:t>ledime</a:t>
            </a:r>
            <a:r>
              <a:rPr lang="tr-TR" dirty="0" smtClean="0"/>
              <a:t> bir anlam yükleyerek sağladım.</a:t>
            </a:r>
          </a:p>
          <a:p>
            <a:r>
              <a:rPr lang="tr-TR" dirty="0" err="1" smtClean="0"/>
              <a:t>Koronalı</a:t>
            </a:r>
            <a:r>
              <a:rPr lang="tr-TR" dirty="0" smtClean="0"/>
              <a:t> kişi </a:t>
            </a:r>
            <a:r>
              <a:rPr lang="tr-TR" dirty="0" err="1" smtClean="0"/>
              <a:t>ledlere</a:t>
            </a:r>
            <a:r>
              <a:rPr lang="tr-TR" dirty="0" smtClean="0"/>
              <a:t> </a:t>
            </a:r>
            <a:r>
              <a:rPr lang="tr-TR" dirty="0" err="1" smtClean="0"/>
              <a:t>blynk</a:t>
            </a:r>
            <a:r>
              <a:rPr lang="tr-TR" dirty="0" smtClean="0"/>
              <a:t> üzerinden bağlanır.</a:t>
            </a:r>
          </a:p>
          <a:p>
            <a:r>
              <a:rPr lang="tr-TR" dirty="0" smtClean="0"/>
              <a:t>Yeşil </a:t>
            </a:r>
            <a:r>
              <a:rPr lang="tr-TR" dirty="0" err="1" smtClean="0"/>
              <a:t>ledim</a:t>
            </a:r>
            <a:r>
              <a:rPr lang="tr-TR" dirty="0" smtClean="0"/>
              <a:t>: bu kişinin suya ihtiyacı olduğunu söylüyor.</a:t>
            </a:r>
          </a:p>
          <a:p>
            <a:r>
              <a:rPr lang="tr-TR" dirty="0" smtClean="0"/>
              <a:t>Kırmızı </a:t>
            </a:r>
            <a:r>
              <a:rPr lang="tr-TR" dirty="0" err="1" smtClean="0"/>
              <a:t>ledim</a:t>
            </a:r>
            <a:r>
              <a:rPr lang="tr-TR" dirty="0" smtClean="0"/>
              <a:t> :yemeğe ihtiyacı olduğunu söylüyor.</a:t>
            </a:r>
          </a:p>
          <a:p>
            <a:r>
              <a:rPr lang="tr-TR" dirty="0" smtClean="0"/>
              <a:t>Sarı </a:t>
            </a:r>
            <a:r>
              <a:rPr lang="tr-TR" dirty="0" err="1" smtClean="0"/>
              <a:t>ledim</a:t>
            </a:r>
            <a:r>
              <a:rPr lang="tr-TR" dirty="0" smtClean="0"/>
              <a:t> :ödevinde yardıma ihtiyacı olduğunu söylüyor.</a:t>
            </a:r>
          </a:p>
          <a:p>
            <a:r>
              <a:rPr lang="tr-TR" dirty="0" smtClean="0"/>
              <a:t>Kırmızı ve sarı: maskeye ihtiyacım var demektir.</a:t>
            </a:r>
          </a:p>
          <a:p>
            <a:r>
              <a:rPr lang="tr-TR" dirty="0" smtClean="0"/>
              <a:t>Yeşil ve sarı :doktora ihtiyacım var demektir.</a:t>
            </a:r>
          </a:p>
          <a:p>
            <a:r>
              <a:rPr lang="tr-TR" dirty="0" smtClean="0"/>
              <a:t>Hepsi ise : bugün biraz daha iyiyim demektir.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Fotoğraflar: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1034" name="Picture 10" descr="D:\indirilenler\WhatsApp Image 2021-04-01 at 19.38.43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428596" y="1928802"/>
            <a:ext cx="2143140" cy="2044823"/>
          </a:xfrm>
          <a:prstGeom prst="rect">
            <a:avLst/>
          </a:prstGeom>
          <a:noFill/>
        </p:spPr>
      </p:pic>
      <p:pic>
        <p:nvPicPr>
          <p:cNvPr id="1035" name="Picture 11" descr="D:\indirilenler\WhatsApp Image 2021-04-01 at 19.38.44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2571736" y="1928802"/>
            <a:ext cx="1857388" cy="2000264"/>
          </a:xfrm>
          <a:prstGeom prst="rect">
            <a:avLst/>
          </a:prstGeom>
          <a:noFill/>
        </p:spPr>
      </p:pic>
      <p:pic>
        <p:nvPicPr>
          <p:cNvPr id="1036" name="Picture 12" descr="D:\indirilenler\WhatsApp Image 2021-04-01 at 19.38.46 (1).jp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4429125" y="1928802"/>
            <a:ext cx="2143140" cy="2000264"/>
          </a:xfrm>
          <a:prstGeom prst="rect">
            <a:avLst/>
          </a:prstGeom>
          <a:noFill/>
        </p:spPr>
      </p:pic>
      <p:pic>
        <p:nvPicPr>
          <p:cNvPr id="1037" name="Picture 13" descr="D:\indirilenler\WhatsApp Image 2021-04-01 at 19.38.46 (2).jpe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0800000">
            <a:off x="6500826" y="1928802"/>
            <a:ext cx="2143140" cy="2000263"/>
          </a:xfrm>
          <a:prstGeom prst="rect">
            <a:avLst/>
          </a:prstGeom>
          <a:noFill/>
        </p:spPr>
      </p:pic>
      <p:pic>
        <p:nvPicPr>
          <p:cNvPr id="1038" name="Picture 14" descr="D:\indirilenler\WhatsApp Image 2021-04-01 at 19.38.47 (1).jpe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0800000">
            <a:off x="428596" y="3929066"/>
            <a:ext cx="2182824" cy="2286016"/>
          </a:xfrm>
          <a:prstGeom prst="rect">
            <a:avLst/>
          </a:prstGeom>
          <a:noFill/>
        </p:spPr>
      </p:pic>
      <p:pic>
        <p:nvPicPr>
          <p:cNvPr id="1039" name="Picture 15" descr="D:\indirilenler\WhatsApp Image 2021-04-01 at 19.38.47 (2).jpe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10800000">
            <a:off x="2536017" y="3857627"/>
            <a:ext cx="2286016" cy="2357453"/>
          </a:xfrm>
          <a:prstGeom prst="rect">
            <a:avLst/>
          </a:prstGeom>
          <a:noFill/>
        </p:spPr>
      </p:pic>
      <p:pic>
        <p:nvPicPr>
          <p:cNvPr id="1040" name="Picture 16" descr="D:\indirilenler\WhatsApp Image 2021-04-01 at 19.38.47.jpe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643702" y="3929066"/>
            <a:ext cx="2000264" cy="2286016"/>
          </a:xfrm>
          <a:prstGeom prst="rect">
            <a:avLst/>
          </a:prstGeom>
          <a:noFill/>
        </p:spPr>
      </p:pic>
      <p:pic>
        <p:nvPicPr>
          <p:cNvPr id="1041" name="Picture 17" descr="D:\indirilenler\WhatsApp Image 2021-04-01 at 19.38.46.jpe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10800000">
            <a:off x="4786313" y="3929065"/>
            <a:ext cx="1857389" cy="230662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Video: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Video bu dosyanın yanında </a:t>
            </a:r>
            <a:r>
              <a:rPr lang="tr-TR" dirty="0" err="1" smtClean="0"/>
              <a:t>gelcektir</a:t>
            </a:r>
            <a:r>
              <a:rPr lang="tr-TR" dirty="0" smtClean="0"/>
              <a:t> .</a:t>
            </a:r>
          </a:p>
          <a:p>
            <a:r>
              <a:rPr lang="tr-TR" dirty="0" err="1" smtClean="0"/>
              <a:t>İot</a:t>
            </a:r>
            <a:r>
              <a:rPr lang="tr-TR" dirty="0" smtClean="0"/>
              <a:t> ailesine </a:t>
            </a:r>
            <a:r>
              <a:rPr lang="tr-TR" dirty="0" err="1" smtClean="0"/>
              <a:t>teşşekkür</a:t>
            </a:r>
            <a:r>
              <a:rPr lang="tr-TR" smtClean="0"/>
              <a:t> ederiz.</a:t>
            </a:r>
            <a:endParaRPr lang="tr-TR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kış">
  <a:themeElements>
    <a:clrScheme name="Akış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kış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kış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</TotalTime>
  <Words>127</Words>
  <PresentationFormat>Ekran Gösterisi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6" baseType="lpstr">
      <vt:lpstr>Akış</vt:lpstr>
      <vt:lpstr>Uzaktan iletişim</vt:lpstr>
      <vt:lpstr>Proje içeriği</vt:lpstr>
      <vt:lpstr>Projemin Konusu:</vt:lpstr>
      <vt:lpstr>Fotoğraflar:</vt:lpstr>
      <vt:lpstr>Video: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Uzaktan iletişim</dc:title>
  <dc:creator>SALTA</dc:creator>
  <cp:lastModifiedBy>Windows Kullanıcısı</cp:lastModifiedBy>
  <cp:revision>4</cp:revision>
  <dcterms:created xsi:type="dcterms:W3CDTF">2021-04-01T16:22:13Z</dcterms:created>
  <dcterms:modified xsi:type="dcterms:W3CDTF">2021-04-01T16:48:34Z</dcterms:modified>
</cp:coreProperties>
</file>