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18" d="100"/>
          <a:sy n="118" d="100"/>
        </p:scale>
        <p:origin x="-14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14.02.2021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2" name="31 Dikdörtgen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Dikdörtgen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Dikdörtgen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Dikdörtgen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Dikdörtgen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56" name="55 Dikdörtgen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Dikdörtgen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Dikdörtgen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Dikdörtgen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14.02.2021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14.02.2021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14.02.2021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Serbest Form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Serbest Form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Serbest Form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Serbest Form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Serbest Form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Serbest Form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Serbest Form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Serbest Form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Serbest Form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Serbest Form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Serbest Form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Serbest Form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Serbest Form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Serbest Form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Serbest Form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14.02.2021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6 Dikdörtgen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Dikdörtgen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Dikdörtgen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Dikdörtgen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14.02.2021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Dikdörtgen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14.02.2021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6" name="15 Dikdörtgen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Dikdörtgen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Dikdörtgen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Dikdörtgen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Dikdörtgen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Dikdörtgen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Dikdörtgen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Dikdörtgen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14.02.2021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14.02.2021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14.02.2021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Düz Bağlayıcı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Düz Bağlayıcı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Başlık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grpSp>
        <p:nvGrpSpPr>
          <p:cNvPr id="14" name="13 Grup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Düz Bağlayıcı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Düz Bağlayıcı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Düz Bağlayıcı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Düz Bağlayıcı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14.02.2021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Dikdörtgen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Dikdörtgen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Dikdörtgen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Dikdörtgen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9F75050-0E15-4C5B-92B0-66D068882F1F}" type="datetimeFigureOut">
              <a:rPr lang="tr-TR" smtClean="0"/>
              <a:pPr/>
              <a:t>14.02.2021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PG1926 PROJE TANITIMI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HAKKINDA BİLGİ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projemiz dosyalarımız rahat bulmayı sağlayan bir kod dizisidir.projelerimizi dosya halinde bu proje dosyasının içine </a:t>
            </a:r>
            <a:r>
              <a:rPr lang="tr-TR" dirty="0" err="1" smtClean="0"/>
              <a:t>atılrısa</a:t>
            </a:r>
            <a:r>
              <a:rPr lang="tr-TR" dirty="0" smtClean="0"/>
              <a:t> ve proje </a:t>
            </a:r>
            <a:r>
              <a:rPr lang="tr-TR" dirty="0" err="1" smtClean="0"/>
              <a:t>osyası</a:t>
            </a:r>
            <a:r>
              <a:rPr lang="tr-TR" dirty="0" smtClean="0"/>
              <a:t> çalıştırılırsa projeye rahat rahat ulaşmamızı sağlar.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PROJEMİZDEN GÖRÜNTÜLER:</a:t>
            </a:r>
            <a:endParaRPr lang="tr-TR" dirty="0"/>
          </a:p>
        </p:txBody>
      </p:sp>
      <p:pic>
        <p:nvPicPr>
          <p:cNvPr id="1026" name="Picture 2" descr="C:\Users\SALTA\Desktop\Opera Anlık Görüntü_2021-02-14_201756_localho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357430"/>
            <a:ext cx="8148268" cy="4071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indirilenler\WhatsApp Image 2021-02-14 at 20.20.38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00042"/>
            <a:ext cx="8043854" cy="6036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DSC GAZİ ailesine teşekkür ederiz.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smtClean="0"/>
              <a:t>Yunus salta</a:t>
            </a:r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42</Words>
  <PresentationFormat>Ekran Gösterisi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Metro</vt:lpstr>
      <vt:lpstr>PG1926 PROJE TANITIMI</vt:lpstr>
      <vt:lpstr>PROJE HAKKINDA BİLGİ</vt:lpstr>
      <vt:lpstr>PROJEMİZDEN GÖRÜNTÜLER:</vt:lpstr>
      <vt:lpstr>Slayt 4</vt:lpstr>
      <vt:lpstr>Slayt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PG1926 PROJE TANITIMI</dc:title>
  <dc:creator>SALTA</dc:creator>
  <cp:lastModifiedBy>Windows Kullanıcısı</cp:lastModifiedBy>
  <cp:revision>1</cp:revision>
  <dcterms:created xsi:type="dcterms:W3CDTF">2021-02-14T17:21:52Z</dcterms:created>
  <dcterms:modified xsi:type="dcterms:W3CDTF">2021-02-14T17:25:04Z</dcterms:modified>
</cp:coreProperties>
</file>