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1B992-86ED-4B6F-8519-879A6A729BDC}" v="4" dt="2021-12-06T06:32:0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3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20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5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57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5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5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9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7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9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36674-640E-4C2F-B835-C36F06FB0A4B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39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93211-E67B-46B7-B146-5E99D5188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5751"/>
            <a:ext cx="9568070" cy="1348409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아두이노</a:t>
            </a:r>
            <a:r>
              <a:rPr lang="ko-KR" altLang="en-US" dirty="0">
                <a:solidFill>
                  <a:srgbClr val="FF0000"/>
                </a:solidFill>
              </a:rPr>
              <a:t> 응용 기말고사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D4DE67-546C-4C83-A452-44362FDEC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939" y="5300868"/>
            <a:ext cx="9144000" cy="1348409"/>
          </a:xfrm>
        </p:spPr>
        <p:txBody>
          <a:bodyPr/>
          <a:lstStyle/>
          <a:p>
            <a:pPr algn="r"/>
            <a:r>
              <a:rPr lang="en-US" altLang="ko-KR" dirty="0"/>
              <a:t>20203112 </a:t>
            </a:r>
            <a:r>
              <a:rPr lang="ko-KR" altLang="en-US" dirty="0" err="1"/>
              <a:t>손윤우</a:t>
            </a:r>
            <a:endParaRPr lang="en-US" altLang="ko-KR" dirty="0"/>
          </a:p>
          <a:p>
            <a:pPr algn="r"/>
            <a:r>
              <a:rPr lang="en-US" altLang="ko-KR" dirty="0"/>
              <a:t>20203120 </a:t>
            </a:r>
            <a:r>
              <a:rPr lang="ko-KR" altLang="en-US" dirty="0"/>
              <a:t>윤현석</a:t>
            </a:r>
          </a:p>
        </p:txBody>
      </p:sp>
    </p:spTree>
    <p:extLst>
      <p:ext uri="{BB962C8B-B14F-4D97-AF65-F5344CB8AC3E}">
        <p14:creationId xmlns:p14="http://schemas.microsoft.com/office/powerpoint/2010/main" val="67777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F7C24B-C870-4F84-B719-EED54FED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16" y="534872"/>
            <a:ext cx="6903968" cy="607508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82D6446-55BE-4492-A90A-833E9D53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6" y="617698"/>
            <a:ext cx="8534400" cy="1507067"/>
          </a:xfrm>
        </p:spPr>
        <p:txBody>
          <a:bodyPr/>
          <a:lstStyle/>
          <a:p>
            <a:r>
              <a:rPr lang="ko-KR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아두이노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실행 결과</a:t>
            </a:r>
          </a:p>
        </p:txBody>
      </p:sp>
    </p:spTree>
    <p:extLst>
      <p:ext uri="{BB962C8B-B14F-4D97-AF65-F5344CB8AC3E}">
        <p14:creationId xmlns:p14="http://schemas.microsoft.com/office/powerpoint/2010/main" val="208895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1033-C17C-43A0-ACCB-400B844F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25" y="4937906"/>
            <a:ext cx="8534400" cy="1507067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6FFF3-43BB-4CEE-8A19-ECC72C07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0" y="1029092"/>
            <a:ext cx="6172200" cy="4074303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FA2A1E-7193-4EA3-8531-2E0A11EA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3630"/>
            <a:ext cx="8534400" cy="669971"/>
          </a:xfrm>
        </p:spPr>
        <p:txBody>
          <a:bodyPr/>
          <a:lstStyle/>
          <a:p>
            <a:r>
              <a:rPr lang="ko-KR" altLang="en-US" dirty="0"/>
              <a:t>추가 해준 부분의 코드이다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E382E2-62D1-4D19-A710-FD710DDD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380" y="1029091"/>
            <a:ext cx="5955232" cy="4074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B8073E-F336-4175-AC0F-32CFAE0E0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178" y="1078787"/>
            <a:ext cx="4778602" cy="40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6F5D13-9B45-4E9A-B86B-8AEB0AEB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18812"/>
            <a:ext cx="11820525" cy="430371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A7E7A27-A61E-4FB1-9722-75840775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104792340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17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HY중고딕</vt:lpstr>
      <vt:lpstr>Century Gothic</vt:lpstr>
      <vt:lpstr>Wingdings 3</vt:lpstr>
      <vt:lpstr>슬라이스</vt:lpstr>
      <vt:lpstr>아두이노 응용 기말고사 과제</vt:lpstr>
      <vt:lpstr>아두이노 실행 결과</vt:lpstr>
      <vt:lpstr>코드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project</dc:title>
  <dc:creator>김경영</dc:creator>
  <cp:lastModifiedBy>E323_Stud</cp:lastModifiedBy>
  <cp:revision>5</cp:revision>
  <dcterms:created xsi:type="dcterms:W3CDTF">2021-12-06T06:29:01Z</dcterms:created>
  <dcterms:modified xsi:type="dcterms:W3CDTF">2021-12-08T06:12:26Z</dcterms:modified>
</cp:coreProperties>
</file>