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1B992-86ED-4B6F-8519-879A6A729BDC}" v="4" dt="2021-12-06T06:32:0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5D0B-9DEE-4648-8B3C-98452732FF68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80C9-E310-45E8-AFE4-9AAB9EB7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B80C9-E310-45E8-AFE4-9AAB9EB7B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3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20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5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57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5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5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36674-640E-4C2F-B835-C36F06FB0A4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3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3211-E67B-46B7-B146-5E99D518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751"/>
            <a:ext cx="9568070" cy="134840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아두이노</a:t>
            </a:r>
            <a:r>
              <a:rPr lang="ko-KR" altLang="en-US" dirty="0">
                <a:solidFill>
                  <a:srgbClr val="FF0000"/>
                </a:solidFill>
              </a:rPr>
              <a:t> 응용 기말고사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4DE67-546C-4C83-A452-44362FDE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939" y="5300868"/>
            <a:ext cx="9144000" cy="1348409"/>
          </a:xfrm>
        </p:spPr>
        <p:txBody>
          <a:bodyPr/>
          <a:lstStyle/>
          <a:p>
            <a:pPr algn="r"/>
            <a:r>
              <a:rPr lang="en-US" altLang="ko-KR" dirty="0"/>
              <a:t>20203112 </a:t>
            </a:r>
            <a:r>
              <a:rPr lang="ko-KR" altLang="en-US" dirty="0" err="1"/>
              <a:t>손윤우</a:t>
            </a:r>
            <a:endParaRPr lang="en-US" altLang="ko-KR" dirty="0"/>
          </a:p>
          <a:p>
            <a:pPr algn="r"/>
            <a:r>
              <a:rPr lang="en-US" altLang="ko-KR" dirty="0"/>
              <a:t>20203120 </a:t>
            </a:r>
            <a:r>
              <a:rPr lang="ko-KR" altLang="en-US" dirty="0"/>
              <a:t>윤현석</a:t>
            </a:r>
          </a:p>
        </p:txBody>
      </p:sp>
    </p:spTree>
    <p:extLst>
      <p:ext uri="{BB962C8B-B14F-4D97-AF65-F5344CB8AC3E}">
        <p14:creationId xmlns:p14="http://schemas.microsoft.com/office/powerpoint/2010/main" val="6777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82D6446-55BE-4492-A90A-833E9D53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6" y="617698"/>
            <a:ext cx="8534400" cy="1507067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아두이노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DA21D-6F22-40DA-AACB-CD746AB3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65" y="391457"/>
            <a:ext cx="6903968" cy="60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1033-C17C-43A0-ACCB-400B844F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5322768"/>
            <a:ext cx="8534400" cy="1507067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FA2A1E-7193-4EA3-8531-2E0A11EA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3630"/>
            <a:ext cx="8534400" cy="669971"/>
          </a:xfrm>
        </p:spPr>
        <p:txBody>
          <a:bodyPr/>
          <a:lstStyle/>
          <a:p>
            <a:r>
              <a:rPr lang="ko-KR" altLang="en-US" dirty="0"/>
              <a:t>추가 해준 부분의 코드입니다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57EC1-2E00-455B-AAE6-FBB70B7A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798287"/>
            <a:ext cx="3757159" cy="4632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C56B29-4A39-4052-845F-CF7F7849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0" y="781698"/>
            <a:ext cx="3757158" cy="4730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2C908-133F-4CC5-8405-3D7537F2D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527" y="765630"/>
            <a:ext cx="3679341" cy="46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DF00-B3B2-4C54-A4DF-EC2717D3A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00" y="0"/>
            <a:ext cx="8001000" cy="175882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Js</a:t>
            </a:r>
            <a:r>
              <a:rPr lang="ko-KR" altLang="en-US" sz="4400" dirty="0"/>
              <a:t>로 </a:t>
            </a:r>
            <a:r>
              <a:rPr lang="ko-KR" altLang="en-US" sz="4400" dirty="0" err="1"/>
              <a:t>아두이노</a:t>
            </a:r>
            <a:r>
              <a:rPr lang="ko-KR" altLang="en-US" sz="4400" dirty="0"/>
              <a:t> 값 받아온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FDE35-6E39-4CD9-984D-C76EB2A0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2" y="2236391"/>
            <a:ext cx="8201025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7E7A27-A61E-4FB1-9722-75840775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8" y="5429724"/>
            <a:ext cx="8534400" cy="1507067"/>
          </a:xfrm>
        </p:spPr>
        <p:txBody>
          <a:bodyPr/>
          <a:lstStyle/>
          <a:p>
            <a:r>
              <a:rPr lang="ko-KR" altLang="en-US" dirty="0"/>
              <a:t>     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11249-18A5-4FC7-8357-62EBA3AB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4" y="296454"/>
            <a:ext cx="11217035" cy="52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AD444-F991-4637-9A49-1DDFD6A1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650727" cy="442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Mongo </a:t>
            </a:r>
            <a:r>
              <a:rPr lang="en-US" altLang="ko-KR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가 오류가 나 홈페이지에 </a:t>
            </a:r>
            <a:r>
              <a:rPr lang="ko-KR" alt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아두이노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값을 아직 못 </a:t>
            </a:r>
            <a:r>
              <a:rPr lang="ko-KR" alt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받아와봤습니다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1221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37</Words>
  <Application>Microsoft Office PowerPoint</Application>
  <PresentationFormat>와이드스크린</PresentationFormat>
  <Paragraphs>10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Century Gothic</vt:lpstr>
      <vt:lpstr>Wingdings 3</vt:lpstr>
      <vt:lpstr>슬라이스</vt:lpstr>
      <vt:lpstr>아두이노 응용 기말고사 과제</vt:lpstr>
      <vt:lpstr>아두이노 실행 결과</vt:lpstr>
      <vt:lpstr>코드</vt:lpstr>
      <vt:lpstr>Js로 아두이노 값 받아온 결과</vt:lpstr>
      <vt:lpstr>     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project</dc:title>
  <dc:creator>김경영</dc:creator>
  <cp:lastModifiedBy>손 윤우</cp:lastModifiedBy>
  <cp:revision>6</cp:revision>
  <dcterms:created xsi:type="dcterms:W3CDTF">2021-12-06T06:29:01Z</dcterms:created>
  <dcterms:modified xsi:type="dcterms:W3CDTF">2021-12-14T12:15:18Z</dcterms:modified>
</cp:coreProperties>
</file>