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notesMasterIdLst>
    <p:notesMasterId r:id="rId12"/>
  </p:notesMasterIdLst>
  <p:sldIdLst>
    <p:sldId id="256" r:id="rId2"/>
    <p:sldId id="263" r:id="rId3"/>
    <p:sldId id="257" r:id="rId4"/>
    <p:sldId id="259" r:id="rId5"/>
    <p:sldId id="260" r:id="rId6"/>
    <p:sldId id="262" r:id="rId7"/>
    <p:sldId id="258" r:id="rId8"/>
    <p:sldId id="266" r:id="rId9"/>
    <p:sldId id="261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10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E25D0B-9DEE-4648-8B3C-98452732FF68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1B80C9-E310-45E8-AFE4-9AAB9EB7B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0380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1B80C9-E310-45E8-AFE4-9AAB9EB7BF3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424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36674-640E-4C2F-B835-C36F06FB0A4B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AE453-0D2E-4ADC-BD7D-74A614EB3F8D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4179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36674-640E-4C2F-B835-C36F06FB0A4B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AE453-0D2E-4ADC-BD7D-74A614EB3F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667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36674-640E-4C2F-B835-C36F06FB0A4B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AE453-0D2E-4ADC-BD7D-74A614EB3F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99301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36674-640E-4C2F-B835-C36F06FB0A4B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AE453-0D2E-4ADC-BD7D-74A614EB3F8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872074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36674-640E-4C2F-B835-C36F06FB0A4B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AE453-0D2E-4ADC-BD7D-74A614EB3F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69583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36674-640E-4C2F-B835-C36F06FB0A4B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AE453-0D2E-4ADC-BD7D-74A614EB3F8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745741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36674-640E-4C2F-B835-C36F06FB0A4B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AE453-0D2E-4ADC-BD7D-74A614EB3F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42551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36674-640E-4C2F-B835-C36F06FB0A4B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AE453-0D2E-4ADC-BD7D-74A614EB3F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8510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36674-640E-4C2F-B835-C36F06FB0A4B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AE453-0D2E-4ADC-BD7D-74A614EB3F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5793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36674-640E-4C2F-B835-C36F06FB0A4B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AE453-0D2E-4ADC-BD7D-74A614EB3F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9967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36674-640E-4C2F-B835-C36F06FB0A4B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AE453-0D2E-4ADC-BD7D-74A614EB3F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5666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36674-640E-4C2F-B835-C36F06FB0A4B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AE453-0D2E-4ADC-BD7D-74A614EB3F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073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36674-640E-4C2F-B835-C36F06FB0A4B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AE453-0D2E-4ADC-BD7D-74A614EB3F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8744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36674-640E-4C2F-B835-C36F06FB0A4B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AE453-0D2E-4ADC-BD7D-74A614EB3F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1109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36674-640E-4C2F-B835-C36F06FB0A4B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AE453-0D2E-4ADC-BD7D-74A614EB3F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5362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36674-640E-4C2F-B835-C36F06FB0A4B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AE453-0D2E-4ADC-BD7D-74A614EB3F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1993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36674-640E-4C2F-B835-C36F06FB0A4B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AE453-0D2E-4ADC-BD7D-74A614EB3F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6581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1636674-640E-4C2F-B835-C36F06FB0A4B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C9AE453-0D2E-4ADC-BD7D-74A614EB3F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66396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93211-E67B-46B7-B146-5E99D51887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05751"/>
            <a:ext cx="9568070" cy="1348409"/>
          </a:xfrm>
        </p:spPr>
        <p:txBody>
          <a:bodyPr>
            <a:normAutofit/>
          </a:bodyPr>
          <a:lstStyle/>
          <a:p>
            <a:r>
              <a:rPr lang="ko-KR" altLang="en-US" dirty="0" err="1">
                <a:solidFill>
                  <a:srgbClr val="FF0000"/>
                </a:solidFill>
              </a:rPr>
              <a:t>아두이노</a:t>
            </a:r>
            <a:r>
              <a:rPr lang="ko-KR" altLang="en-US" dirty="0">
                <a:solidFill>
                  <a:srgbClr val="FF0000"/>
                </a:solidFill>
              </a:rPr>
              <a:t> 응용 </a:t>
            </a:r>
            <a:r>
              <a:rPr lang="en-US" altLang="ko-KR" dirty="0">
                <a:solidFill>
                  <a:srgbClr val="FF0000"/>
                </a:solidFill>
              </a:rPr>
              <a:t>team project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CD4DE67-546C-4C83-A452-44362FDECC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6939" y="5300868"/>
            <a:ext cx="9144000" cy="1348409"/>
          </a:xfrm>
        </p:spPr>
        <p:txBody>
          <a:bodyPr>
            <a:normAutofit lnSpcReduction="10000"/>
          </a:bodyPr>
          <a:lstStyle/>
          <a:p>
            <a:pPr algn="r"/>
            <a:r>
              <a:rPr lang="en-US" altLang="ko-KR" sz="3600" dirty="0"/>
              <a:t>AA06 </a:t>
            </a:r>
            <a:r>
              <a:rPr lang="ko-KR" altLang="en-US" sz="3600" dirty="0"/>
              <a:t>손윤우</a:t>
            </a:r>
            <a:endParaRPr lang="en-US" altLang="ko-KR" sz="3600" dirty="0"/>
          </a:p>
          <a:p>
            <a:pPr algn="r"/>
            <a:r>
              <a:rPr lang="en-US" altLang="ko-KR" sz="3600" dirty="0"/>
              <a:t>AA09 </a:t>
            </a:r>
            <a:r>
              <a:rPr lang="ko-KR" altLang="en-US" sz="3600" dirty="0"/>
              <a:t>윤현석</a:t>
            </a:r>
          </a:p>
        </p:txBody>
      </p:sp>
    </p:spTree>
    <p:extLst>
      <p:ext uri="{BB962C8B-B14F-4D97-AF65-F5344CB8AC3E}">
        <p14:creationId xmlns:p14="http://schemas.microsoft.com/office/powerpoint/2010/main" val="6777705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349B10-C71D-42DF-B76E-38BD78F36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6600" dirty="0">
                <a:solidFill>
                  <a:srgbClr val="FF0000"/>
                </a:solidFill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234328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6067E2-8F18-4D4D-AC1A-D000482A3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5257" y="2329543"/>
            <a:ext cx="4368800" cy="1807028"/>
          </a:xfrm>
        </p:spPr>
        <p:txBody>
          <a:bodyPr/>
          <a:lstStyle/>
          <a:p>
            <a:r>
              <a:rPr lang="ko-KR" altLang="en-US" dirty="0" err="1"/>
              <a:t>아두이노</a:t>
            </a:r>
            <a:r>
              <a:rPr lang="ko-KR" altLang="en-US" dirty="0"/>
              <a:t> 코드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3DB71E2-5C34-47F1-BF03-CE5BDB5E33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388" y="217714"/>
            <a:ext cx="5408612" cy="6313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847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F82D6446-55BE-4492-A90A-833E9D53C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116" y="617698"/>
            <a:ext cx="8534400" cy="1507067"/>
          </a:xfrm>
        </p:spPr>
        <p:txBody>
          <a:bodyPr/>
          <a:lstStyle/>
          <a:p>
            <a:r>
              <a:rPr lang="ko-KR" altLang="en-US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아두이노</a:t>
            </a:r>
            <a:r>
              <a:rPr lang="ko-KR" alt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실행 결과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67DA21D-6F22-40DA-AACB-CD746AB305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5365" y="391457"/>
            <a:ext cx="6903968" cy="6075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958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D51033-C17C-43A0-ACCB-400B844F7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170" y="5322768"/>
            <a:ext cx="8534400" cy="1507067"/>
          </a:xfrm>
        </p:spPr>
        <p:txBody>
          <a:bodyPr/>
          <a:lstStyle/>
          <a:p>
            <a:r>
              <a:rPr lang="en-US" altLang="ko-KR" dirty="0"/>
              <a:t>Node.js </a:t>
            </a:r>
            <a:r>
              <a:rPr lang="ko-KR" altLang="en-US" dirty="0"/>
              <a:t>코드입니다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3FA2A1E-7193-4EA3-8531-2E0A11EAD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93630"/>
            <a:ext cx="8534400" cy="669971"/>
          </a:xfrm>
        </p:spPr>
        <p:txBody>
          <a:bodyPr/>
          <a:lstStyle/>
          <a:p>
            <a:r>
              <a:rPr lang="ko-KR" altLang="en-US" dirty="0"/>
              <a:t>추가 해준 부분의 코드입니다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B657EC1-2E00-455B-AAE6-FBB70B7A83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211" y="798287"/>
            <a:ext cx="3757159" cy="463213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9C56B29-4A39-4052-845F-CF7F7849CF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1370" y="781698"/>
            <a:ext cx="3757158" cy="473062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312C908-133F-4CC5-8405-3D7537F2DC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98527" y="765630"/>
            <a:ext cx="3679341" cy="4664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119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0FDF00-B3B2-4C54-A4DF-EC2717D3A5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700" y="0"/>
            <a:ext cx="8001000" cy="1758821"/>
          </a:xfrm>
        </p:spPr>
        <p:txBody>
          <a:bodyPr>
            <a:normAutofit/>
          </a:bodyPr>
          <a:lstStyle/>
          <a:p>
            <a:r>
              <a:rPr lang="en-US" altLang="ko-KR" sz="4400" dirty="0"/>
              <a:t>Js</a:t>
            </a:r>
            <a:r>
              <a:rPr lang="ko-KR" altLang="en-US" sz="4400" dirty="0"/>
              <a:t>로 </a:t>
            </a:r>
            <a:r>
              <a:rPr lang="ko-KR" altLang="en-US" sz="4400" dirty="0" err="1"/>
              <a:t>아두이노</a:t>
            </a:r>
            <a:r>
              <a:rPr lang="ko-KR" altLang="en-US" sz="4400" dirty="0"/>
              <a:t> 값 받아온 결과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30FDE35-6E39-4CD9-984D-C76EB2A0F3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9682" y="2236391"/>
            <a:ext cx="8201025" cy="3797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029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17371F-9570-45A2-8D9A-90A76EE3F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05" y="5591331"/>
            <a:ext cx="8534400" cy="1062635"/>
          </a:xfrm>
        </p:spPr>
        <p:txBody>
          <a:bodyPr/>
          <a:lstStyle/>
          <a:p>
            <a:r>
              <a:rPr lang="en-US" altLang="ko-KR" dirty="0"/>
              <a:t>Html</a:t>
            </a:r>
            <a:r>
              <a:rPr lang="ko-KR" altLang="en-US" dirty="0"/>
              <a:t>을 이용한 코드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6382E37-B597-4802-AF6D-1FEC6910E0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105" y="0"/>
            <a:ext cx="2918114" cy="5801193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B382C3C-19C2-4713-AAB7-75A4F72CDF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8395" y="0"/>
            <a:ext cx="3947712" cy="572166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9C6FF3D-25DF-4324-9DCB-7623687E20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7299" y="0"/>
            <a:ext cx="4197206" cy="572166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CA5A467-45B5-44CF-AD29-BDE78E075C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6183" y="79531"/>
            <a:ext cx="3356428" cy="572166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6B2F3A1-58E8-4E11-A5C0-60C2C9412D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35572" y="-65314"/>
            <a:ext cx="3356428" cy="5721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389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CA7E7A27-A61E-4FB1-9722-75840775B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443962"/>
            <a:ext cx="8534400" cy="1507067"/>
          </a:xfrm>
        </p:spPr>
        <p:txBody>
          <a:bodyPr/>
          <a:lstStyle/>
          <a:p>
            <a:r>
              <a:rPr lang="ko-KR" altLang="en-US" dirty="0"/>
              <a:t>     </a:t>
            </a:r>
            <a:r>
              <a:rPr lang="en-US" altLang="ko-KR" dirty="0"/>
              <a:t>mongo</a:t>
            </a:r>
            <a:r>
              <a:rPr lang="ko-KR" altLang="en-US" dirty="0"/>
              <a:t> </a:t>
            </a:r>
            <a:r>
              <a:rPr lang="en-US" altLang="ko-KR" dirty="0" err="1"/>
              <a:t>db</a:t>
            </a:r>
            <a:r>
              <a:rPr lang="ko-KR" altLang="en-US" dirty="0"/>
              <a:t>에</a:t>
            </a:r>
            <a:br>
              <a:rPr lang="en-US" altLang="ko-KR" dirty="0"/>
            </a:br>
            <a:r>
              <a:rPr lang="en-US" altLang="ko-KR" dirty="0"/>
              <a:t>     </a:t>
            </a:r>
            <a:r>
              <a:rPr lang="ko-KR" altLang="en-US" dirty="0"/>
              <a:t>저장한 값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01E0992-4CFF-4F97-999C-D88BF39746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0" y="395600"/>
            <a:ext cx="6984498" cy="6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792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CAE2E4F3-6D7E-4ADA-8002-94378D07A4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47972" y="389744"/>
            <a:ext cx="3745979" cy="6535711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Mongo </a:t>
            </a:r>
            <a:r>
              <a:rPr lang="en-US" altLang="ko-KR" sz="3200" dirty="0" err="1"/>
              <a:t>db</a:t>
            </a:r>
            <a:r>
              <a:rPr lang="ko-KR" altLang="en-US" sz="3200" dirty="0"/>
              <a:t>를 </a:t>
            </a:r>
            <a:r>
              <a:rPr lang="en-US" altLang="ko-KR" sz="3200" dirty="0"/>
              <a:t>express</a:t>
            </a:r>
            <a:r>
              <a:rPr lang="ko-KR" altLang="en-US" sz="3200" dirty="0"/>
              <a:t>로 </a:t>
            </a:r>
            <a:r>
              <a:rPr lang="en-US" altLang="ko-KR" sz="3200" dirty="0"/>
              <a:t>local code</a:t>
            </a:r>
            <a:r>
              <a:rPr lang="ko-KR" altLang="en-US" sz="3200" dirty="0"/>
              <a:t>를</a:t>
            </a:r>
            <a:r>
              <a:rPr lang="en-US" altLang="ko-KR" sz="3200" dirty="0"/>
              <a:t> </a:t>
            </a:r>
            <a:r>
              <a:rPr lang="ko-KR" altLang="en-US" sz="3200" dirty="0"/>
              <a:t>불러와 주었습니다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07026A7-98E2-450D-B3CE-C4FFC6BB09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049" y="-71538"/>
            <a:ext cx="7625151" cy="6762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926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01C945D2-0F03-4DB5-B023-296681F678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Express</a:t>
            </a:r>
            <a:r>
              <a:rPr lang="ko-KR" altLang="en-US" dirty="0"/>
              <a:t> </a:t>
            </a:r>
            <a:r>
              <a:rPr lang="en-US" altLang="ko-KR" dirty="0" err="1"/>
              <a:t>suber</a:t>
            </a:r>
            <a:br>
              <a:rPr lang="en-US" altLang="ko-KR" dirty="0"/>
            </a:br>
            <a:r>
              <a:rPr lang="ko-KR" altLang="en-US" dirty="0"/>
              <a:t> </a:t>
            </a:r>
            <a:r>
              <a:rPr lang="en-US" altLang="ko-KR" dirty="0"/>
              <a:t>on</a:t>
            </a:r>
            <a:r>
              <a:rPr lang="ko-KR" altLang="en-US" dirty="0"/>
              <a:t>실행 결과</a:t>
            </a:r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4DD37CBF-90A0-49E1-B21B-9198234410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0612" y="5495925"/>
            <a:ext cx="6400800" cy="1171803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Express </a:t>
            </a:r>
            <a:r>
              <a:rPr lang="ko-KR" altLang="en-US" sz="3600" dirty="0"/>
              <a:t>서버 실행결과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C86F0D57-E10E-4AE5-A987-067F6B9DE5B4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352424" y="147637"/>
            <a:ext cx="11549290" cy="5092020"/>
          </a:xfrm>
        </p:spPr>
      </p:pic>
    </p:spTree>
    <p:extLst>
      <p:ext uri="{BB962C8B-B14F-4D97-AF65-F5344CB8AC3E}">
        <p14:creationId xmlns:p14="http://schemas.microsoft.com/office/powerpoint/2010/main" val="1496712211"/>
      </p:ext>
    </p:extLst>
  </p:cSld>
  <p:clrMapOvr>
    <a:masterClrMapping/>
  </p:clrMapOvr>
</p:sld>
</file>

<file path=ppt/theme/theme1.xml><?xml version="1.0" encoding="utf-8"?>
<a:theme xmlns:a="http://schemas.openxmlformats.org/drawingml/2006/main" name="슬라이스">
  <a:themeElements>
    <a:clrScheme name="슬라이스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슬라이스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슬라이스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106</TotalTime>
  <Words>61</Words>
  <Application>Microsoft Office PowerPoint</Application>
  <PresentationFormat>와이드스크린</PresentationFormat>
  <Paragraphs>15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Century Gothic</vt:lpstr>
      <vt:lpstr>Wingdings 3</vt:lpstr>
      <vt:lpstr>슬라이스</vt:lpstr>
      <vt:lpstr>아두이노 응용 team project</vt:lpstr>
      <vt:lpstr>아두이노 코드</vt:lpstr>
      <vt:lpstr>아두이노 실행 결과</vt:lpstr>
      <vt:lpstr>Node.js 코드입니다</vt:lpstr>
      <vt:lpstr>Js로 아두이노 값 받아온 결과 </vt:lpstr>
      <vt:lpstr>Html을 이용한 코드</vt:lpstr>
      <vt:lpstr>     mongo db에      저장한 값</vt:lpstr>
      <vt:lpstr>PowerPoint 프레젠테이션</vt:lpstr>
      <vt:lpstr>Express suber  on실행 결과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exam project</dc:title>
  <dc:creator>김경영</dc:creator>
  <cp:lastModifiedBy>손 윤우</cp:lastModifiedBy>
  <cp:revision>8</cp:revision>
  <dcterms:created xsi:type="dcterms:W3CDTF">2021-12-06T06:29:01Z</dcterms:created>
  <dcterms:modified xsi:type="dcterms:W3CDTF">2021-12-15T05:31:23Z</dcterms:modified>
</cp:coreProperties>
</file>