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4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08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4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0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D18B2-5851-494E-B2FE-FF2F2DC5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976" y="1385618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DC</a:t>
            </a:r>
            <a:r>
              <a:rPr lang="ko-KR" altLang="en-US" dirty="0">
                <a:solidFill>
                  <a:srgbClr val="FF0000"/>
                </a:solidFill>
              </a:rPr>
              <a:t>모터로 선풍기 만들기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6577D-79D1-8243-94DD-194A7CFB2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/>
          </a:p>
          <a:p>
            <a:r>
              <a:rPr lang="ko-KR" altLang="en-US"/>
              <a:t>   </a:t>
            </a:r>
            <a:endParaRPr lang="en-US" altLang="ko-KR"/>
          </a:p>
          <a:p>
            <a:r>
              <a:rPr lang="ko-KR" altLang="en-US"/>
              <a:t>                                                 </a:t>
            </a:r>
            <a:endParaRPr lang="en-US" altLang="ko-KR"/>
          </a:p>
          <a:p>
            <a:r>
              <a:rPr lang="ko-KR" altLang="en-US">
                <a:solidFill>
                  <a:srgbClr val="FFC000"/>
                </a:solidFill>
              </a:rPr>
              <a:t>                                                        </a:t>
            </a:r>
            <a:r>
              <a:rPr lang="en-US" altLang="ko-KR" sz="4200">
                <a:solidFill>
                  <a:srgbClr val="FFC000"/>
                </a:solidFill>
              </a:rPr>
              <a:t>AR04</a:t>
            </a:r>
            <a:r>
              <a:rPr lang="ko-KR" altLang="en-US" sz="4200">
                <a:solidFill>
                  <a:srgbClr val="FFC000"/>
                </a:solidFill>
              </a:rPr>
              <a:t> </a:t>
            </a:r>
            <a:r>
              <a:rPr lang="en-US" altLang="ko-KR" sz="4200">
                <a:solidFill>
                  <a:srgbClr val="FFC000"/>
                </a:solidFill>
              </a:rPr>
              <a:t>AR07</a:t>
            </a:r>
            <a:r>
              <a:rPr lang="ko-KR" altLang="en-US" sz="4200">
                <a:solidFill>
                  <a:srgbClr val="FFC000"/>
                </a:solidFill>
              </a:rPr>
              <a:t> 박윤호 손윤우</a:t>
            </a:r>
          </a:p>
        </p:txBody>
      </p:sp>
    </p:spTree>
    <p:extLst>
      <p:ext uri="{BB962C8B-B14F-4D97-AF65-F5344CB8AC3E}">
        <p14:creationId xmlns:p14="http://schemas.microsoft.com/office/powerpoint/2010/main" val="32167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8142-5076-4A9D-AADA-B888C34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DC</a:t>
            </a:r>
            <a:r>
              <a:rPr lang="ko-KR" altLang="en-US" dirty="0">
                <a:solidFill>
                  <a:schemeClr val="accent2"/>
                </a:solidFill>
              </a:rPr>
              <a:t>모터를 이용해 선풍기를 </a:t>
            </a:r>
            <a:r>
              <a:rPr lang="ko-KR" altLang="en-US" dirty="0" err="1">
                <a:solidFill>
                  <a:schemeClr val="accent2"/>
                </a:solidFill>
              </a:rPr>
              <a:t>만드려는</a:t>
            </a:r>
            <a:r>
              <a:rPr lang="ko-KR" altLang="en-US" dirty="0">
                <a:solidFill>
                  <a:schemeClr val="accent2"/>
                </a:solidFill>
              </a:rPr>
              <a:t>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CE6B5-EBE0-4B0E-B5E0-C86343A3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ko-KR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800" dirty="0"/>
              <a:t>여름이 다가와서 여름에 없어서는 안될 미니 선풍기를 만들어 보기 위해 </a:t>
            </a:r>
            <a:r>
              <a:rPr lang="en-US" altLang="ko-KR" sz="2800" dirty="0"/>
              <a:t>DC</a:t>
            </a:r>
            <a:r>
              <a:rPr lang="ko-KR" altLang="en-US" sz="2800" dirty="0"/>
              <a:t>모터를 이용해 선풍기를 만들어 보려고 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49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6B96-96F8-4BD0-938A-61A830A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사용한 부품</a:t>
            </a:r>
          </a:p>
        </p:txBody>
      </p:sp>
      <p:pic>
        <p:nvPicPr>
          <p:cNvPr id="1026" name="Picture 2" descr="https://make.e4ds.com/img_e4dsmake/ck/PDEQCI57VF8PD3UFU1EV.png">
            <a:extLst>
              <a:ext uri="{FF2B5EF4-FFF2-40B4-BE49-F238E27FC236}">
                <a16:creationId xmlns:a16="http://schemas.microsoft.com/office/drawing/2014/main" id="{C334EBE5-5EE3-4FD5-BA97-D606CA63E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6424" y="1545721"/>
            <a:ext cx="8911687" cy="45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0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1F39-87F0-496F-B406-5EB256A4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순서도</a:t>
            </a:r>
          </a:p>
        </p:txBody>
      </p:sp>
      <p:pic>
        <p:nvPicPr>
          <p:cNvPr id="2050" name="Picture 2" descr="https://make.e4ds.com/img_e4dsmake/ck/XA1OQL0CFR3KJFGQFSIH.png">
            <a:extLst>
              <a:ext uri="{FF2B5EF4-FFF2-40B4-BE49-F238E27FC236}">
                <a16:creationId xmlns:a16="http://schemas.microsoft.com/office/drawing/2014/main" id="{69F730C9-90BE-4655-8F88-CA0B1B33B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59" y="1690688"/>
            <a:ext cx="57092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ake.e4ds.com/img_e4dsmake/ck/HEB16VJNR2AN9BNMGIXF.png">
            <a:extLst>
              <a:ext uri="{FF2B5EF4-FFF2-40B4-BE49-F238E27FC236}">
                <a16:creationId xmlns:a16="http://schemas.microsoft.com/office/drawing/2014/main" id="{94A8D126-8C96-4D9B-9FB6-FA974D9C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2" y="1690688"/>
            <a:ext cx="4761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2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ake.e4ds.com/img_e4dsmake/ck/Y788N5J3ZL2BCQ8CXCRW.png">
            <a:extLst>
              <a:ext uri="{FF2B5EF4-FFF2-40B4-BE49-F238E27FC236}">
                <a16:creationId xmlns:a16="http://schemas.microsoft.com/office/drawing/2014/main" id="{CFF60AE0-CF0F-4F24-BBC4-E9F0B6AC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94" y="1038769"/>
            <a:ext cx="4715691" cy="4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ake.e4ds.com/img_e4dsmake/ck/A9RJ66QUONLK0CLJ9DDU.png">
            <a:extLst>
              <a:ext uri="{FF2B5EF4-FFF2-40B4-BE49-F238E27FC236}">
                <a16:creationId xmlns:a16="http://schemas.microsoft.com/office/drawing/2014/main" id="{8E80BC42-4956-4749-9E82-9BD5181D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78" y="1038769"/>
            <a:ext cx="5451444" cy="47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3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ake.e4ds.com/img_e4dsmake/ck/IE9IVBM7P9MWNN0A4JPC.png">
            <a:extLst>
              <a:ext uri="{FF2B5EF4-FFF2-40B4-BE49-F238E27FC236}">
                <a16:creationId xmlns:a16="http://schemas.microsoft.com/office/drawing/2014/main" id="{626CE2E1-42F2-44AB-8423-D45B826B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2" y="876300"/>
            <a:ext cx="992777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3487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줄기</vt:lpstr>
      <vt:lpstr>DC모터로 선풍기 만들기 </vt:lpstr>
      <vt:lpstr>DC모터를 이용해 선풍기를 만드려는 이유</vt:lpstr>
      <vt:lpstr>사용한 부품</vt:lpstr>
      <vt:lpstr>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DC모터로 선풍기 만들기</dc:title>
  <dc:creator>WIN</dc:creator>
  <cp:lastModifiedBy>손윤우</cp:lastModifiedBy>
  <cp:revision>6</cp:revision>
  <dcterms:created xsi:type="dcterms:W3CDTF">2021-06-02T01:51:41Z</dcterms:created>
  <dcterms:modified xsi:type="dcterms:W3CDTF">2021-06-02T07:57:51Z</dcterms:modified>
</cp:coreProperties>
</file>