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072"/>
    <a:srgbClr val="9AC7C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16" autoAdjust="0"/>
    <p:restoredTop sz="98960" autoAdjust="0"/>
  </p:normalViewPr>
  <p:slideViewPr>
    <p:cSldViewPr snapToGrid="0">
      <p:cViewPr varScale="1">
        <p:scale>
          <a:sx n="76" d="100"/>
          <a:sy n="76" d="100"/>
        </p:scale>
        <p:origin x="-2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갈매기형 수장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ED18B2-5851-494E-B2FE-FF2F2DC58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6455" y="1385618"/>
            <a:ext cx="9199921" cy="2262781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B0F0"/>
                </a:solidFill>
              </a:rPr>
              <a:t>DC</a:t>
            </a:r>
            <a:r>
              <a:rPr lang="ko-KR" altLang="en-US" dirty="0" smtClean="0">
                <a:solidFill>
                  <a:srgbClr val="00B0F0"/>
                </a:solidFill>
              </a:rPr>
              <a:t>모터</a:t>
            </a:r>
            <a:r>
              <a:rPr lang="ko-KR" altLang="en-US" dirty="0" smtClean="0">
                <a:solidFill>
                  <a:srgbClr val="00B0F0"/>
                </a:solidFill>
              </a:rPr>
              <a:t>를 이용한</a:t>
            </a:r>
            <a:r>
              <a:rPr lang="ko-KR" altLang="en-US" dirty="0" smtClean="0">
                <a:solidFill>
                  <a:srgbClr val="00B0F0"/>
                </a:solidFill>
              </a:rPr>
              <a:t> </a:t>
            </a:r>
            <a:r>
              <a:rPr lang="ko-KR" altLang="en-US" dirty="0">
                <a:solidFill>
                  <a:srgbClr val="00B0F0"/>
                </a:solidFill>
              </a:rPr>
              <a:t>선풍기 만들기</a:t>
            </a:r>
            <a:r>
              <a:rPr lang="en-US" altLang="ko-KR" dirty="0">
                <a:solidFill>
                  <a:srgbClr val="FF0000"/>
                </a:solidFill>
              </a:rPr>
              <a:t/>
            </a:r>
            <a:br>
              <a:rPr lang="en-US" altLang="ko-KR" dirty="0">
                <a:solidFill>
                  <a:srgbClr val="FF0000"/>
                </a:solidFill>
              </a:rPr>
            </a:b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376577D-79D1-8243-94DD-194A7CFB2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587" y="3247697"/>
            <a:ext cx="4035972" cy="147144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   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8334703" y="3489434"/>
            <a:ext cx="3216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F072"/>
                </a:solidFill>
              </a:rPr>
              <a:t>AR04 </a:t>
            </a:r>
            <a:r>
              <a:rPr lang="ko-KR" altLang="en-US" dirty="0" smtClean="0">
                <a:solidFill>
                  <a:srgbClr val="00F072"/>
                </a:solidFill>
              </a:rPr>
              <a:t>박윤호</a:t>
            </a:r>
            <a:endParaRPr lang="en-US" altLang="ko-KR" dirty="0" smtClean="0">
              <a:solidFill>
                <a:srgbClr val="00F072"/>
              </a:solidFill>
            </a:endParaRPr>
          </a:p>
          <a:p>
            <a:r>
              <a:rPr lang="en-US" altLang="ko-KR" dirty="0" smtClean="0">
                <a:solidFill>
                  <a:srgbClr val="00F072"/>
                </a:solidFill>
              </a:rPr>
              <a:t>AR07 </a:t>
            </a:r>
            <a:r>
              <a:rPr lang="ko-KR" altLang="en-US" dirty="0" smtClean="0">
                <a:solidFill>
                  <a:srgbClr val="00F072"/>
                </a:solidFill>
              </a:rPr>
              <a:t>손윤우</a:t>
            </a:r>
            <a:endParaRPr lang="ko-KR" altLang="en-US" dirty="0">
              <a:solidFill>
                <a:srgbClr val="00F0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675678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779" y="273269"/>
            <a:ext cx="6117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역할분담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46842" y="2112579"/>
            <a:ext cx="6516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회로도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손윤우</a:t>
            </a:r>
            <a:endParaRPr lang="en-US" altLang="ko-KR" sz="2400" dirty="0" smtClean="0"/>
          </a:p>
          <a:p>
            <a:r>
              <a:rPr lang="en-US" altLang="ko-KR" sz="2400" dirty="0" err="1" smtClean="0"/>
              <a:t>p</a:t>
            </a:r>
            <a:r>
              <a:rPr lang="en-US" altLang="ko-KR" sz="2400" dirty="0" err="1" smtClean="0"/>
              <a:t>pt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박윤호</a:t>
            </a:r>
            <a:endParaRPr lang="en-US" altLang="ko-KR" sz="2400" dirty="0" smtClean="0"/>
          </a:p>
          <a:p>
            <a:r>
              <a:rPr lang="ko-KR" altLang="en-US" sz="2400" dirty="0" smtClean="0"/>
              <a:t>코드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손윤우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박윤호</a:t>
            </a:r>
            <a:endParaRPr lang="en-US" altLang="ko-KR" sz="2400" dirty="0" smtClean="0"/>
          </a:p>
          <a:p>
            <a:r>
              <a:rPr lang="ko-KR" altLang="en-US" sz="2400" dirty="0" smtClean="0"/>
              <a:t>발표</a:t>
            </a:r>
            <a:r>
              <a:rPr lang="en-US" altLang="ko-KR" sz="2400" dirty="0" smtClean="0"/>
              <a:t>:</a:t>
            </a:r>
            <a:r>
              <a:rPr lang="ko-KR" altLang="en-US" sz="2400" dirty="0" smtClean="0"/>
              <a:t>손윤우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박윤호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17CE6B5-EBE0-4B0E-B5E0-C86343A3C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ko-KR" dirty="0">
              <a:effectLst/>
            </a:endParaRP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z="2800" dirty="0" smtClean="0"/>
              <a:t>여름이 다가오며 점점 더워지는 오늘날 여름필수품인 선풍기를 만들어 여름을 시원하게 보내기 위해서</a:t>
            </a:r>
            <a:r>
              <a:rPr lang="ko-KR" altLang="en-US" sz="2800" dirty="0" smtClean="0"/>
              <a:t>입니다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EE58142-5076-4A9D-AADA-B888C345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>
                <a:solidFill>
                  <a:srgbClr val="00B0F0"/>
                </a:solidFill>
              </a:rPr>
              <a:t>왜 하필 선풍기를 만드는가</a:t>
            </a:r>
            <a:r>
              <a:rPr lang="en-US" altLang="ko-KR" dirty="0" smtClean="0">
                <a:solidFill>
                  <a:srgbClr val="00B0F0"/>
                </a:solidFill>
              </a:rPr>
              <a:t>?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4980102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206B96-96F8-4BD0-938A-61A830A1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</a:rPr>
              <a:t>사용한 </a:t>
            </a:r>
            <a:r>
              <a:rPr lang="ko-KR" altLang="en-US" dirty="0" smtClean="0">
                <a:solidFill>
                  <a:srgbClr val="00B0F0"/>
                </a:solidFill>
              </a:rPr>
              <a:t>부품들</a:t>
            </a:r>
            <a:endParaRPr lang="ko-KR" altLang="en-US" dirty="0">
              <a:solidFill>
                <a:srgbClr val="00B0F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601075" y="1528963"/>
          <a:ext cx="8128000" cy="4188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431393"/>
                <a:gridCol w="1632607"/>
                <a:gridCol w="2032000"/>
              </a:tblGrid>
              <a:tr h="3967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모양</a:t>
                      </a:r>
                      <a:endParaRPr lang="ko-KR" altLang="en-US" dirty="0"/>
                    </a:p>
                  </a:txBody>
                  <a:tcPr/>
                </a:tc>
              </a:tr>
              <a:tr h="452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DC</a:t>
                      </a:r>
                      <a:r>
                        <a:rPr lang="ko-KR" altLang="en-US" dirty="0" smtClean="0"/>
                        <a:t>모터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</a:tr>
              <a:tr h="467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서브모터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244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저항 </a:t>
                      </a:r>
                      <a:r>
                        <a:rPr lang="en-US" altLang="ko-KR" dirty="0" smtClean="0"/>
                        <a:t>1K</a:t>
                      </a:r>
                      <a:r>
                        <a:rPr lang="ko-KR" altLang="en-US" dirty="0" smtClean="0"/>
                        <a:t>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90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저항 </a:t>
                      </a:r>
                      <a:r>
                        <a:rPr lang="en-US" altLang="ko-KR" dirty="0" smtClean="0"/>
                        <a:t>220</a:t>
                      </a:r>
                      <a:r>
                        <a:rPr lang="ko-KR" altLang="en-US" dirty="0" smtClean="0"/>
                        <a:t>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498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npn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22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다이오드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22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스위치버턴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22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7-Segment</a:t>
                      </a:r>
                      <a:r>
                        <a:rPr lang="en-US" altLang="ko-KR" baseline="0" dirty="0" smtClean="0"/>
                        <a:t> Display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그림 10" descr="dc모터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19752" y="1912884"/>
            <a:ext cx="900407" cy="441434"/>
          </a:xfrm>
          <a:prstGeom prst="rect">
            <a:avLst/>
          </a:prstGeom>
        </p:spPr>
      </p:pic>
      <p:pic>
        <p:nvPicPr>
          <p:cNvPr id="12" name="그림 11" descr="서브모터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223" y="2367785"/>
            <a:ext cx="830613" cy="427967"/>
          </a:xfrm>
          <a:prstGeom prst="rect">
            <a:avLst/>
          </a:prstGeom>
        </p:spPr>
      </p:pic>
      <p:pic>
        <p:nvPicPr>
          <p:cNvPr id="14" name="그림 13" descr="1k옴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04083" y="2829911"/>
            <a:ext cx="753241" cy="501869"/>
          </a:xfrm>
          <a:prstGeom prst="rect">
            <a:avLst/>
          </a:prstGeom>
        </p:spPr>
      </p:pic>
      <p:pic>
        <p:nvPicPr>
          <p:cNvPr id="16" name="그림 15" descr="220옴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36927" y="3356742"/>
            <a:ext cx="629308" cy="583312"/>
          </a:xfrm>
          <a:prstGeom prst="rect">
            <a:avLst/>
          </a:prstGeom>
        </p:spPr>
      </p:pic>
      <p:pic>
        <p:nvPicPr>
          <p:cNvPr id="17" name="그림 16" descr="np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06382" y="3883244"/>
            <a:ext cx="1012104" cy="573141"/>
          </a:xfrm>
          <a:prstGeom prst="rect">
            <a:avLst/>
          </a:prstGeom>
        </p:spPr>
      </p:pic>
      <p:pic>
        <p:nvPicPr>
          <p:cNvPr id="18" name="그림 17" descr="다이오드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1947" y="4441772"/>
            <a:ext cx="979597" cy="382478"/>
          </a:xfrm>
          <a:prstGeom prst="rect">
            <a:avLst/>
          </a:prstGeom>
        </p:spPr>
      </p:pic>
      <p:pic>
        <p:nvPicPr>
          <p:cNvPr id="19" name="그림 18" descr="스위치버턴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6236" y="4908331"/>
            <a:ext cx="860206" cy="357353"/>
          </a:xfrm>
          <a:prstGeom prst="rect">
            <a:avLst/>
          </a:prstGeom>
        </p:spPr>
      </p:pic>
      <p:pic>
        <p:nvPicPr>
          <p:cNvPr id="20" name="그림 19" descr="7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45632" y="5293601"/>
            <a:ext cx="578562" cy="39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30009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E1F39-87F0-496F-B406-5EB256A4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66" y="0"/>
            <a:ext cx="10972800" cy="114300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B0F0"/>
                </a:solidFill>
              </a:rPr>
              <a:t>코딩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0682" y="1054788"/>
            <a:ext cx="3086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1)</a:t>
            </a:r>
            <a:r>
              <a:rPr lang="ko-KR" altLang="en-US" sz="2000" b="1" dirty="0" smtClean="0"/>
              <a:t>선풍기 바람 세기 제어</a:t>
            </a:r>
            <a:endParaRPr lang="ko-KR" altLang="en-US" sz="2000" b="1" dirty="0"/>
          </a:p>
        </p:txBody>
      </p:sp>
      <p:pic>
        <p:nvPicPr>
          <p:cNvPr id="7" name="그림 6" descr="캡처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7" y="1639941"/>
            <a:ext cx="4960883" cy="1038370"/>
          </a:xfrm>
          <a:prstGeom prst="rect">
            <a:avLst/>
          </a:prstGeom>
        </p:spPr>
      </p:pic>
      <p:pic>
        <p:nvPicPr>
          <p:cNvPr id="8" name="그림 7" descr="캡처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300" y="1361572"/>
            <a:ext cx="4466797" cy="1817058"/>
          </a:xfrm>
          <a:prstGeom prst="rect">
            <a:avLst/>
          </a:prstGeom>
        </p:spPr>
      </p:pic>
      <p:pic>
        <p:nvPicPr>
          <p:cNvPr id="9" name="그림 8" descr="캡처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723" y="3487283"/>
            <a:ext cx="5055492" cy="15718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8675" y="2722179"/>
            <a:ext cx="6463863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DC</a:t>
            </a:r>
            <a:r>
              <a:rPr lang="ko-KR" altLang="en-US" sz="1300" dirty="0" smtClean="0"/>
              <a:t>모터는 </a:t>
            </a:r>
            <a:r>
              <a:rPr lang="en-US" altLang="ko-KR" sz="1300" dirty="0" smtClean="0"/>
              <a:t>5</a:t>
            </a:r>
            <a:r>
              <a:rPr lang="ko-KR" altLang="en-US" sz="1300" dirty="0" err="1" smtClean="0"/>
              <a:t>번핀을</a:t>
            </a:r>
            <a:r>
              <a:rPr lang="ko-KR" altLang="en-US" sz="1300" dirty="0" smtClean="0"/>
              <a:t> 이용하고 </a:t>
            </a:r>
            <a:r>
              <a:rPr lang="ko-KR" altLang="en-US" sz="1300" dirty="0" err="1" smtClean="0"/>
              <a:t>핀모드는</a:t>
            </a:r>
            <a:r>
              <a:rPr lang="ko-KR" altLang="en-US" sz="1300" dirty="0" smtClean="0"/>
              <a:t> 출력 모드입니다</a:t>
            </a:r>
            <a:r>
              <a:rPr lang="en-US" altLang="ko-KR" sz="1300" dirty="0" smtClean="0"/>
              <a:t>. </a:t>
            </a:r>
            <a:r>
              <a:rPr lang="ko-KR" altLang="en-US" sz="1300" dirty="0" smtClean="0"/>
              <a:t>그리고 </a:t>
            </a:r>
            <a:r>
              <a:rPr lang="en-US" altLang="ko-KR" sz="1300" dirty="0" err="1" smtClean="0"/>
              <a:t>analogWrite</a:t>
            </a:r>
            <a:r>
              <a:rPr lang="en-US" altLang="ko-KR" sz="1300" dirty="0" smtClean="0"/>
              <a:t>()</a:t>
            </a:r>
            <a:r>
              <a:rPr lang="ko-KR" altLang="en-US" sz="1300" dirty="0" smtClean="0"/>
              <a:t>함수로 </a:t>
            </a:r>
            <a:r>
              <a:rPr lang="en-US" altLang="ko-KR" sz="1300" dirty="0" smtClean="0"/>
              <a:t>DC</a:t>
            </a:r>
            <a:r>
              <a:rPr lang="ko-KR" altLang="en-US" sz="1300" dirty="0" smtClean="0"/>
              <a:t>모터의 속도를 조절할 수 있습니다</a:t>
            </a:r>
            <a:r>
              <a:rPr lang="en-US" altLang="ko-KR" sz="1300" dirty="0" smtClean="0"/>
              <a:t>.</a:t>
            </a:r>
          </a:p>
          <a:p>
            <a:r>
              <a:rPr lang="en-US" altLang="ko-KR" sz="1300" dirty="0" smtClean="0"/>
              <a:t>0,1,2,3 </a:t>
            </a:r>
            <a:r>
              <a:rPr lang="ko-KR" altLang="en-US" sz="1300" dirty="0" smtClean="0"/>
              <a:t>단계로 </a:t>
            </a:r>
            <a:r>
              <a:rPr lang="en-US" altLang="ko-KR" sz="1300" dirty="0" smtClean="0"/>
              <a:t>4</a:t>
            </a:r>
            <a:r>
              <a:rPr lang="ko-KR" altLang="en-US" sz="1300" dirty="0" smtClean="0"/>
              <a:t>개의 상태로 나눠서 바람의 세기를 제어를 하면 </a:t>
            </a:r>
            <a:r>
              <a:rPr lang="ko-KR" altLang="en-US" sz="1300" dirty="0" smtClean="0"/>
              <a:t>다음과 </a:t>
            </a:r>
            <a:r>
              <a:rPr lang="ko-KR" altLang="en-US" sz="1300" dirty="0" smtClean="0"/>
              <a:t>같습니다</a:t>
            </a:r>
            <a:r>
              <a:rPr lang="en-US" altLang="ko-KR" sz="1300" dirty="0" smtClean="0"/>
              <a:t>.</a:t>
            </a:r>
          </a:p>
          <a:p>
            <a:endParaRPr lang="ko-KR" altLang="en-US" sz="1000" dirty="0"/>
          </a:p>
        </p:txBody>
      </p:sp>
      <p:sp>
        <p:nvSpPr>
          <p:cNvPr id="11" name="오른쪽 화살표 10"/>
          <p:cNvSpPr/>
          <p:nvPr/>
        </p:nvSpPr>
        <p:spPr>
          <a:xfrm>
            <a:off x="5486400" y="1944414"/>
            <a:ext cx="1324303" cy="462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325710" y="3212037"/>
            <a:ext cx="486629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step</a:t>
            </a:r>
            <a:r>
              <a:rPr lang="ko-KR" altLang="en-US" sz="1300" dirty="0" smtClean="0"/>
              <a:t>은 단계 변수로 </a:t>
            </a:r>
            <a:r>
              <a:rPr lang="en-US" altLang="ko-KR" sz="1300" dirty="0" smtClean="0"/>
              <a:t>step</a:t>
            </a:r>
            <a:r>
              <a:rPr lang="ko-KR" altLang="en-US" sz="1300" dirty="0" smtClean="0"/>
              <a:t>의 값에 따라서 </a:t>
            </a:r>
            <a:r>
              <a:rPr lang="en-US" altLang="ko-KR" sz="1300" dirty="0" smtClean="0"/>
              <a:t>DC</a:t>
            </a:r>
            <a:r>
              <a:rPr lang="ko-KR" altLang="en-US" sz="1300" dirty="0" smtClean="0"/>
              <a:t>모터의 세기가 결정됩니다</a:t>
            </a:r>
            <a:r>
              <a:rPr lang="en-US" altLang="ko-KR" sz="1300" dirty="0" smtClean="0"/>
              <a:t>.</a:t>
            </a:r>
            <a:r>
              <a:rPr lang="ko-KR" altLang="en-US" sz="1400" dirty="0" smtClean="0"/>
              <a:t> 바람의 세기버턴을 누르면 </a:t>
            </a:r>
            <a:r>
              <a:rPr lang="en-US" altLang="ko-KR" sz="1400" dirty="0" smtClean="0"/>
              <a:t>step</a:t>
            </a:r>
            <a:r>
              <a:rPr lang="ko-KR" altLang="en-US" sz="1400" dirty="0" smtClean="0"/>
              <a:t>의 값이 </a:t>
            </a:r>
            <a:r>
              <a:rPr lang="en-US" altLang="ko-KR" sz="1400" dirty="0" smtClean="0"/>
              <a:t>0,1,2,3</a:t>
            </a:r>
            <a:r>
              <a:rPr lang="ko-KR" altLang="en-US" sz="1400" dirty="0" smtClean="0"/>
              <a:t>으로 변환하게 하려면 아래와 같이 </a:t>
            </a:r>
            <a:r>
              <a:rPr lang="ko-KR" altLang="en-US" sz="1400" dirty="0" err="1" smtClean="0"/>
              <a:t>코딩하면</a:t>
            </a:r>
            <a:r>
              <a:rPr lang="ko-KR" altLang="en-US" sz="1400" dirty="0" smtClean="0"/>
              <a:t> 됩니다</a:t>
            </a:r>
            <a:r>
              <a:rPr lang="en-US" altLang="ko-KR" sz="1400" dirty="0" smtClean="0"/>
              <a:t>.</a:t>
            </a:r>
            <a:endParaRPr lang="en-US" altLang="ko-KR" sz="13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41738" y="5192110"/>
            <a:ext cx="51710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스위치 버턴은 인터럽트함수를 이용하여 인터럽트 스위치 버턴을 누르면 현재 선풍기의 바람의 세기를 변경할 수 있게 됩니다</a:t>
            </a:r>
            <a:r>
              <a:rPr lang="en-US" altLang="ko-KR" sz="1300" dirty="0" smtClean="0"/>
              <a:t>.</a:t>
            </a:r>
            <a:endParaRPr lang="ko-KR" altLang="en-US" sz="1300" dirty="0"/>
          </a:p>
        </p:txBody>
      </p:sp>
      <p:sp>
        <p:nvSpPr>
          <p:cNvPr id="16" name="아래쪽 화살표 15"/>
          <p:cNvSpPr/>
          <p:nvPr/>
        </p:nvSpPr>
        <p:spPr>
          <a:xfrm>
            <a:off x="8654142" y="4005943"/>
            <a:ext cx="544286" cy="707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500258" y="4898571"/>
            <a:ext cx="3940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attachInterrupt</a:t>
            </a:r>
            <a:r>
              <a:rPr lang="en-US" sz="1400" dirty="0" smtClean="0"/>
              <a:t>(</a:t>
            </a:r>
            <a:r>
              <a:rPr lang="en-US" sz="1400" dirty="0" err="1" smtClean="0"/>
              <a:t>digitalPinToInterrupt</a:t>
            </a:r>
            <a:r>
              <a:rPr lang="en-US" sz="1400" dirty="0" smtClean="0"/>
              <a:t>(interruptPin1), exchange1, FALLING);</a:t>
            </a:r>
            <a:endParaRPr lang="ko-KR" altLang="en-US" sz="1400" dirty="0"/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6052456" y="4593772"/>
            <a:ext cx="1251857" cy="511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673214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캡처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59" y="700988"/>
            <a:ext cx="6668431" cy="1209844"/>
          </a:xfrm>
          <a:prstGeom prst="rect">
            <a:avLst/>
          </a:prstGeom>
        </p:spPr>
      </p:pic>
      <p:pic>
        <p:nvPicPr>
          <p:cNvPr id="5" name="그림 4" descr="캡처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07" y="3705469"/>
            <a:ext cx="6639852" cy="11812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2758" y="136635"/>
            <a:ext cx="699989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ea"/>
                <a:ea typeface="+mj-ea"/>
              </a:rPr>
              <a:t>2) </a:t>
            </a:r>
            <a:r>
              <a:rPr lang="ko-KR" altLang="en-US" sz="2000" b="1" dirty="0" smtClean="0">
                <a:latin typeface="+mj-ea"/>
                <a:ea typeface="+mj-ea"/>
              </a:rPr>
              <a:t>바람의 세기 단계를 </a:t>
            </a:r>
            <a:r>
              <a:rPr lang="en-US" altLang="ko-KR" sz="2000" b="1" dirty="0" smtClean="0">
                <a:latin typeface="+mj-ea"/>
                <a:ea typeface="+mj-ea"/>
              </a:rPr>
              <a:t>7-Segment Display(</a:t>
            </a:r>
            <a:r>
              <a:rPr lang="ko-KR" altLang="en-US" sz="2000" b="1" dirty="0" err="1" smtClean="0">
                <a:latin typeface="+mj-ea"/>
                <a:ea typeface="+mj-ea"/>
              </a:rPr>
              <a:t>애노드형</a:t>
            </a:r>
            <a:r>
              <a:rPr lang="en-US" altLang="ko-KR" sz="2000" b="1" dirty="0" smtClean="0">
                <a:latin typeface="+mj-ea"/>
                <a:ea typeface="+mj-ea"/>
              </a:rPr>
              <a:t>) </a:t>
            </a:r>
            <a:r>
              <a:rPr lang="ko-KR" altLang="en-US" sz="2000" b="1" dirty="0" smtClean="0">
                <a:latin typeface="+mj-ea"/>
                <a:ea typeface="+mj-ea"/>
              </a:rPr>
              <a:t>출력</a:t>
            </a: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1228" y="2028496"/>
            <a:ext cx="735724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현재 </a:t>
            </a:r>
            <a:r>
              <a:rPr lang="en-US" altLang="ko-KR" sz="1300" dirty="0" smtClean="0"/>
              <a:t>step </a:t>
            </a:r>
            <a:r>
              <a:rPr lang="ko-KR" altLang="en-US" sz="1300" dirty="0" smtClean="0"/>
              <a:t>단계를 </a:t>
            </a:r>
            <a:r>
              <a:rPr lang="en-US" altLang="ko-KR" sz="1300" dirty="0" smtClean="0"/>
              <a:t>7-Segment Display</a:t>
            </a:r>
            <a:r>
              <a:rPr lang="ko-KR" altLang="en-US" sz="1300" dirty="0" smtClean="0"/>
              <a:t>로 출력하면 됩니다</a:t>
            </a:r>
            <a:r>
              <a:rPr lang="en-US" altLang="ko-KR" sz="1300" dirty="0" smtClean="0"/>
              <a:t>.</a:t>
            </a:r>
          </a:p>
          <a:p>
            <a:r>
              <a:rPr lang="ko-KR" altLang="en-US" sz="1300" dirty="0" smtClean="0"/>
              <a:t>해당 숫자를 출력하기 위해서 </a:t>
            </a:r>
            <a:r>
              <a:rPr lang="en-US" altLang="ko-KR" sz="1300" dirty="0" smtClean="0"/>
              <a:t>0.1.2.3 </a:t>
            </a:r>
            <a:r>
              <a:rPr lang="ko-KR" altLang="en-US" sz="1300" dirty="0" smtClean="0"/>
              <a:t>숫자의 패턴을 만들어야 합니다</a:t>
            </a:r>
            <a:r>
              <a:rPr lang="en-US" altLang="ko-KR" sz="1300" dirty="0" smtClean="0"/>
              <a:t>. </a:t>
            </a:r>
            <a:r>
              <a:rPr lang="ko-KR" altLang="en-US" sz="1300" dirty="0" err="1" smtClean="0"/>
              <a:t>애노드형이니깐</a:t>
            </a:r>
            <a:r>
              <a:rPr lang="ko-KR" altLang="en-US" sz="1300" dirty="0" smtClean="0"/>
              <a:t> </a:t>
            </a:r>
            <a:r>
              <a:rPr lang="ko-KR" altLang="en-US" sz="1300" dirty="0" smtClean="0"/>
              <a:t>위와 </a:t>
            </a:r>
            <a:r>
              <a:rPr lang="ko-KR" altLang="en-US" sz="1300" dirty="0" smtClean="0"/>
              <a:t>같이 표현할 수 있습니다</a:t>
            </a:r>
            <a:r>
              <a:rPr lang="en-US" altLang="ko-KR" sz="1300" dirty="0" smtClean="0"/>
              <a:t>.</a:t>
            </a:r>
          </a:p>
          <a:p>
            <a:r>
              <a:rPr lang="ko-KR" altLang="en-US" sz="1300" dirty="0" smtClean="0"/>
              <a:t/>
            </a:r>
            <a:br>
              <a:rPr lang="ko-KR" altLang="en-US" sz="1300" dirty="0" smtClean="0"/>
            </a:br>
            <a:endParaRPr lang="ko-KR" altLang="en-US" sz="1300" dirty="0"/>
          </a:p>
        </p:txBody>
      </p:sp>
      <p:sp>
        <p:nvSpPr>
          <p:cNvPr id="8" name="아래쪽 화살표 7"/>
          <p:cNvSpPr/>
          <p:nvPr/>
        </p:nvSpPr>
        <p:spPr>
          <a:xfrm>
            <a:off x="1933903" y="2848304"/>
            <a:ext cx="557048" cy="788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0883" y="5017187"/>
            <a:ext cx="57089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이 패턴을 가지고 </a:t>
            </a:r>
            <a:r>
              <a:rPr lang="en-US" altLang="ko-KR" sz="1300" dirty="0" smtClean="0"/>
              <a:t>step</a:t>
            </a:r>
            <a:r>
              <a:rPr lang="ko-KR" altLang="en-US" sz="1300" dirty="0" smtClean="0"/>
              <a:t>의 숫자가 출력되는 위치는 어디 일까요</a:t>
            </a:r>
            <a:r>
              <a:rPr lang="en-US" altLang="ko-KR" sz="1300" dirty="0" smtClean="0"/>
              <a:t>. </a:t>
            </a:r>
            <a:r>
              <a:rPr lang="ko-KR" altLang="en-US" sz="1300" dirty="0" smtClean="0"/>
              <a:t>바로 스위치가 눌러질 때 그 때가 바로 숫자가 변경되는 시점이 됩니다</a:t>
            </a:r>
            <a:r>
              <a:rPr lang="en-US" altLang="ko-KR" sz="1300" dirty="0" smtClean="0"/>
              <a:t>.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xmlns="" val="41342382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8166" y="262759"/>
            <a:ext cx="5307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+mj-ea"/>
                <a:ea typeface="+mj-ea"/>
              </a:rPr>
              <a:t>3) </a:t>
            </a:r>
            <a:r>
              <a:rPr lang="ko-KR" altLang="en-US" sz="2000" b="1" dirty="0" smtClean="0">
                <a:latin typeface="+mj-ea"/>
                <a:ea typeface="+mj-ea"/>
              </a:rPr>
              <a:t>좌</a:t>
            </a:r>
            <a:r>
              <a:rPr lang="en-US" altLang="ko-KR" sz="2000" b="1" dirty="0" smtClean="0">
                <a:latin typeface="+mj-ea"/>
                <a:ea typeface="+mj-ea"/>
              </a:rPr>
              <a:t>/</a:t>
            </a:r>
            <a:r>
              <a:rPr lang="ko-KR" altLang="en-US" sz="2000" b="1" dirty="0" smtClean="0">
                <a:latin typeface="+mj-ea"/>
                <a:ea typeface="+mj-ea"/>
              </a:rPr>
              <a:t>우 회전시키기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675" y="662152"/>
            <a:ext cx="612753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서보모터로</a:t>
            </a:r>
            <a:r>
              <a:rPr lang="ko-KR" altLang="en-US" sz="1300" dirty="0" smtClean="0"/>
              <a:t> 좌</a:t>
            </a:r>
            <a:r>
              <a:rPr lang="en-US" altLang="ko-KR" sz="1300" dirty="0" smtClean="0"/>
              <a:t>/</a:t>
            </a:r>
            <a:r>
              <a:rPr lang="ko-KR" altLang="en-US" sz="1300" dirty="0" smtClean="0"/>
              <a:t>우 회전을 시키기 위해서는 어떻게 해야 </a:t>
            </a:r>
            <a:r>
              <a:rPr lang="ko-KR" altLang="en-US" sz="1300" dirty="0" smtClean="0"/>
              <a:t>할까요</a:t>
            </a:r>
            <a:r>
              <a:rPr lang="en-US" altLang="ko-KR" sz="1300" dirty="0" smtClean="0"/>
              <a:t>?</a:t>
            </a:r>
          </a:p>
          <a:p>
            <a:r>
              <a:rPr lang="en-US" altLang="ko-KR" sz="1300" dirty="0" smtClean="0"/>
              <a:t> </a:t>
            </a:r>
            <a:r>
              <a:rPr lang="ko-KR" altLang="en-US" sz="1300" dirty="0" smtClean="0"/>
              <a:t>대충 </a:t>
            </a:r>
            <a:r>
              <a:rPr lang="en-US" altLang="ko-KR" sz="1300" dirty="0" smtClean="0"/>
              <a:t>0~180</a:t>
            </a:r>
            <a:r>
              <a:rPr lang="ko-KR" altLang="en-US" sz="1300" dirty="0" smtClean="0"/>
              <a:t>도 사이를 왔다 갔다 회전을 시키면 됩니다</a:t>
            </a:r>
            <a:r>
              <a:rPr lang="en-US" altLang="ko-KR" sz="1300" dirty="0" smtClean="0"/>
              <a:t>. </a:t>
            </a:r>
            <a:endParaRPr lang="en-US" altLang="ko-KR" sz="1300" dirty="0" smtClean="0"/>
          </a:p>
          <a:p>
            <a:r>
              <a:rPr lang="ko-KR" altLang="en-US" sz="1300" dirty="0" smtClean="0"/>
              <a:t>저희는 회전 </a:t>
            </a:r>
            <a:r>
              <a:rPr lang="ko-KR" altLang="en-US" sz="1300" dirty="0" smtClean="0"/>
              <a:t>최소 간격을 </a:t>
            </a:r>
            <a:r>
              <a:rPr lang="en-US" altLang="ko-KR" sz="1300" dirty="0" smtClean="0"/>
              <a:t>10</a:t>
            </a:r>
            <a:r>
              <a:rPr lang="ko-KR" altLang="en-US" sz="1300" dirty="0" err="1" smtClean="0"/>
              <a:t>도기준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0.1</a:t>
            </a:r>
            <a:r>
              <a:rPr lang="ko-KR" altLang="en-US" sz="1300" dirty="0" smtClean="0"/>
              <a:t>초로 해서 회전시키는 방식을 취했습니다</a:t>
            </a:r>
            <a:r>
              <a:rPr lang="en-US" altLang="ko-KR" sz="1300" dirty="0" smtClean="0"/>
              <a:t>.</a:t>
            </a:r>
            <a:endParaRPr lang="ko-KR" altLang="en-US" sz="1300" dirty="0"/>
          </a:p>
        </p:txBody>
      </p:sp>
      <p:pic>
        <p:nvPicPr>
          <p:cNvPr id="5" name="그림 4" descr="캡처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7" y="1467845"/>
            <a:ext cx="5558629" cy="1646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8674" y="3184635"/>
            <a:ext cx="8124497" cy="1797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위 코딩을 자세히 보시면 </a:t>
            </a:r>
            <a:r>
              <a:rPr lang="en-US" altLang="ko-KR" sz="1300" dirty="0" err="1" smtClean="0"/>
              <a:t>addAngle</a:t>
            </a:r>
            <a:r>
              <a:rPr lang="ko-KR" altLang="en-US" sz="1300" dirty="0" smtClean="0"/>
              <a:t>이 초기값으로 </a:t>
            </a:r>
            <a:r>
              <a:rPr lang="en-US" altLang="ko-KR" sz="1300" dirty="0" smtClean="0"/>
              <a:t>10</a:t>
            </a:r>
            <a:r>
              <a:rPr lang="ko-KR" altLang="en-US" sz="1300" dirty="0" smtClean="0"/>
              <a:t>도로 </a:t>
            </a:r>
            <a:r>
              <a:rPr lang="ko-KR" altLang="en-US" sz="1300" dirty="0" err="1" smtClean="0"/>
              <a:t>세팅</a:t>
            </a:r>
            <a:r>
              <a:rPr lang="ko-KR" altLang="en-US" sz="1300" dirty="0" smtClean="0"/>
              <a:t> 되어 </a:t>
            </a:r>
            <a:r>
              <a:rPr lang="ko-KR" altLang="en-US" sz="1300" dirty="0" smtClean="0"/>
              <a:t>있고 </a:t>
            </a:r>
            <a:r>
              <a:rPr lang="en-US" altLang="ko-KR" sz="1300" dirty="0" smtClean="0"/>
              <a:t>10</a:t>
            </a:r>
            <a:r>
              <a:rPr lang="ko-KR" altLang="en-US" sz="1300" dirty="0" smtClean="0"/>
              <a:t>도씩 </a:t>
            </a:r>
            <a:r>
              <a:rPr lang="en-US" altLang="ko-KR" sz="1300" dirty="0" smtClean="0"/>
              <a:t>0.1</a:t>
            </a:r>
            <a:r>
              <a:rPr lang="ko-KR" altLang="en-US" sz="1300" dirty="0" smtClean="0"/>
              <a:t>초 간격으로 증가하게 됩니다</a:t>
            </a:r>
            <a:r>
              <a:rPr lang="en-US" altLang="ko-KR" sz="1300" dirty="0" smtClean="0"/>
              <a:t>. </a:t>
            </a:r>
            <a:r>
              <a:rPr lang="ko-KR" altLang="en-US" sz="1300" dirty="0" smtClean="0"/>
              <a:t>이때 </a:t>
            </a:r>
            <a:r>
              <a:rPr lang="en-US" altLang="ko-KR" sz="1300" dirty="0" smtClean="0"/>
              <a:t>180</a:t>
            </a:r>
            <a:r>
              <a:rPr lang="ko-KR" altLang="en-US" sz="1300" dirty="0" smtClean="0"/>
              <a:t>도가 되면 </a:t>
            </a:r>
            <a:r>
              <a:rPr lang="en-US" altLang="ko-KR" sz="1300" dirty="0" err="1" smtClean="0"/>
              <a:t>addAngle</a:t>
            </a:r>
            <a:r>
              <a:rPr lang="ko-KR" altLang="en-US" sz="1300" dirty="0" smtClean="0"/>
              <a:t>은 </a:t>
            </a:r>
            <a:r>
              <a:rPr lang="en-US" altLang="ko-KR" sz="1300" dirty="0" smtClean="0"/>
              <a:t>-10</a:t>
            </a:r>
            <a:r>
              <a:rPr lang="ko-KR" altLang="en-US" sz="1300" dirty="0" smtClean="0"/>
              <a:t>으로 바뀌고 </a:t>
            </a:r>
            <a:r>
              <a:rPr lang="en-US" altLang="ko-KR" sz="1300" dirty="0" smtClean="0"/>
              <a:t>-10</a:t>
            </a:r>
            <a:r>
              <a:rPr lang="ko-KR" altLang="en-US" sz="1300" dirty="0" smtClean="0"/>
              <a:t>도씩 </a:t>
            </a:r>
            <a:r>
              <a:rPr lang="en-US" altLang="ko-KR" sz="1300" dirty="0" smtClean="0"/>
              <a:t>0.1</a:t>
            </a:r>
            <a:r>
              <a:rPr lang="ko-KR" altLang="en-US" sz="1300" dirty="0" smtClean="0"/>
              <a:t>초 간격으로 감소하게 됩니다</a:t>
            </a:r>
            <a:r>
              <a:rPr lang="en-US" altLang="ko-KR" sz="1300" dirty="0" smtClean="0"/>
              <a:t>. </a:t>
            </a:r>
            <a:r>
              <a:rPr lang="ko-KR" altLang="en-US" sz="1300" dirty="0" smtClean="0"/>
              <a:t>이때 </a:t>
            </a:r>
            <a:r>
              <a:rPr lang="en-US" altLang="ko-KR" sz="1300" dirty="0" smtClean="0"/>
              <a:t>0</a:t>
            </a:r>
            <a:r>
              <a:rPr lang="ko-KR" altLang="en-US" sz="1300" dirty="0" smtClean="0"/>
              <a:t>도가 되면 다시 </a:t>
            </a:r>
            <a:r>
              <a:rPr lang="en-US" altLang="ko-KR" sz="1300" dirty="0" err="1" smtClean="0"/>
              <a:t>addAngle</a:t>
            </a:r>
            <a:r>
              <a:rPr lang="ko-KR" altLang="en-US" sz="1300" dirty="0" smtClean="0"/>
              <a:t>은 </a:t>
            </a:r>
            <a:r>
              <a:rPr lang="en-US" altLang="ko-KR" sz="1300" dirty="0" smtClean="0"/>
              <a:t>10</a:t>
            </a:r>
            <a:r>
              <a:rPr lang="ko-KR" altLang="en-US" sz="1300" dirty="0" smtClean="0"/>
              <a:t>으로 바큅니다</a:t>
            </a:r>
            <a:r>
              <a:rPr lang="en-US" altLang="ko-KR" sz="1300" dirty="0" smtClean="0"/>
              <a:t>. 0~180</a:t>
            </a:r>
            <a:r>
              <a:rPr lang="ko-KR" altLang="en-US" sz="1300" dirty="0" smtClean="0"/>
              <a:t>도 사이를 왔다 갔다 회전을 하게 하는 동작 코딩이 됩니다</a:t>
            </a:r>
            <a:r>
              <a:rPr lang="en-US" altLang="ko-KR" sz="1300" dirty="0" smtClean="0"/>
              <a:t>.</a:t>
            </a:r>
          </a:p>
          <a:p>
            <a:r>
              <a:rPr lang="ko-KR" altLang="en-US" sz="1300" dirty="0" smtClean="0"/>
              <a:t>그러면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회전을 </a:t>
            </a:r>
            <a:r>
              <a:rPr lang="ko-KR" altLang="en-US" sz="1300" dirty="0" err="1" smtClean="0"/>
              <a:t>시킬려면</a:t>
            </a:r>
            <a:r>
              <a:rPr lang="ko-KR" altLang="en-US" sz="1300" dirty="0" smtClean="0"/>
              <a:t> 스위치 버턴을 누르면 회전을 시킬지 정지할지를 정하면 됩니다</a:t>
            </a:r>
            <a:r>
              <a:rPr lang="en-US" altLang="ko-KR" sz="1300" dirty="0" smtClean="0"/>
              <a:t>. </a:t>
            </a:r>
            <a:r>
              <a:rPr lang="ko-KR" altLang="en-US" sz="1300" dirty="0" smtClean="0"/>
              <a:t>이 경우도 </a:t>
            </a:r>
            <a:r>
              <a:rPr lang="ko-KR" altLang="en-US" sz="1300" dirty="0" smtClean="0"/>
              <a:t>인터럽트함수를 </a:t>
            </a:r>
            <a:r>
              <a:rPr lang="ko-KR" altLang="en-US" sz="1300" dirty="0" smtClean="0"/>
              <a:t>이용합니다</a:t>
            </a:r>
            <a:r>
              <a:rPr lang="en-US" altLang="ko-KR" sz="1300" dirty="0" smtClean="0"/>
              <a:t>. </a:t>
            </a:r>
            <a:r>
              <a:rPr lang="ko-KR" altLang="en-US" sz="1300" dirty="0" smtClean="0"/>
              <a:t>왜냐면 어떤 명령을 </a:t>
            </a:r>
            <a:r>
              <a:rPr lang="ko-KR" altLang="en-US" sz="1300" dirty="0" err="1" smtClean="0"/>
              <a:t>수행중에</a:t>
            </a:r>
            <a:r>
              <a:rPr lang="ko-KR" altLang="en-US" sz="1300" dirty="0" smtClean="0"/>
              <a:t> 특정 상태로 강제로 변환 시키기 위해서는 </a:t>
            </a:r>
            <a:r>
              <a:rPr lang="ko-KR" altLang="en-US" sz="1300" dirty="0" err="1" smtClean="0"/>
              <a:t>인터럽트함수만한게</a:t>
            </a:r>
            <a:r>
              <a:rPr lang="ko-KR" altLang="en-US" sz="1300" dirty="0" smtClean="0"/>
              <a:t> 없습니다</a:t>
            </a:r>
            <a:r>
              <a:rPr lang="en-US" altLang="ko-KR" sz="1300" dirty="0" smtClean="0"/>
              <a:t>. </a:t>
            </a:r>
            <a:r>
              <a:rPr lang="ko-KR" altLang="en-US" sz="1300" dirty="0" smtClean="0"/>
              <a:t>회전을 하는 중에서도 강제로 중단시켜야 할 때 </a:t>
            </a:r>
            <a:r>
              <a:rPr lang="ko-KR" altLang="en-US" sz="1300" dirty="0" smtClean="0"/>
              <a:t>유용하게 </a:t>
            </a:r>
            <a:r>
              <a:rPr lang="ko-KR" altLang="en-US" sz="1300" dirty="0" smtClean="0"/>
              <a:t>사용 할 수 있기 때문입니다</a:t>
            </a:r>
            <a:r>
              <a:rPr lang="en-US" altLang="ko-KR" sz="130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1899" y="5361025"/>
            <a:ext cx="6625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attachInterrupt</a:t>
            </a:r>
            <a:r>
              <a:rPr lang="en-US" sz="1400" dirty="0" smtClean="0"/>
              <a:t>(</a:t>
            </a:r>
            <a:r>
              <a:rPr lang="en-US" sz="1400" dirty="0" err="1" smtClean="0"/>
              <a:t>digitalPinToInterrupt</a:t>
            </a:r>
            <a:r>
              <a:rPr lang="en-US" sz="1400" dirty="0" smtClean="0"/>
              <a:t>(interruptPin1), exchange1, FALLING);</a:t>
            </a:r>
            <a:endParaRPr lang="ko-KR" altLang="en-US" sz="1400" dirty="0"/>
          </a:p>
        </p:txBody>
      </p:sp>
      <p:sp>
        <p:nvSpPr>
          <p:cNvPr id="8" name="아래쪽 화살표 7"/>
          <p:cNvSpPr/>
          <p:nvPr/>
        </p:nvSpPr>
        <p:spPr>
          <a:xfrm>
            <a:off x="3584028" y="4677104"/>
            <a:ext cx="273269" cy="599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2173487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캡처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85" y="495901"/>
            <a:ext cx="6620799" cy="800212"/>
          </a:xfrm>
          <a:prstGeom prst="rect">
            <a:avLst/>
          </a:prstGeom>
        </p:spPr>
      </p:pic>
      <p:pic>
        <p:nvPicPr>
          <p:cNvPr id="3" name="그림 2" descr="캡처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27" y="3070265"/>
            <a:ext cx="6630326" cy="9907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0207" y="1545021"/>
            <a:ext cx="66425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인터럽트스위치버턴이 </a:t>
            </a:r>
            <a:r>
              <a:rPr lang="ko-KR" altLang="en-US" sz="1300" dirty="0" smtClean="0"/>
              <a:t>눌러지면 </a:t>
            </a:r>
            <a:r>
              <a:rPr lang="en-US" altLang="ko-KR" sz="1300" dirty="0" err="1" smtClean="0"/>
              <a:t>sw_state</a:t>
            </a:r>
            <a:r>
              <a:rPr lang="ko-KR" altLang="en-US" sz="1300" dirty="0" smtClean="0"/>
              <a:t>가 반전시킵니다</a:t>
            </a:r>
            <a:r>
              <a:rPr lang="en-US" altLang="ko-KR" sz="1300" dirty="0" smtClean="0"/>
              <a:t>.</a:t>
            </a:r>
            <a:endParaRPr lang="ko-KR" altLang="en-US" sz="1300" dirty="0"/>
          </a:p>
        </p:txBody>
      </p:sp>
      <p:sp>
        <p:nvSpPr>
          <p:cNvPr id="5" name="아래쪽 화살표 4"/>
          <p:cNvSpPr/>
          <p:nvPr/>
        </p:nvSpPr>
        <p:spPr>
          <a:xfrm>
            <a:off x="1965434" y="1986455"/>
            <a:ext cx="388883" cy="7777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9697" y="4267200"/>
            <a:ext cx="75359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이렇게 </a:t>
            </a:r>
            <a:r>
              <a:rPr lang="ko-KR" altLang="en-US" sz="1300" dirty="0" err="1" smtClean="0"/>
              <a:t>코딩하면</a:t>
            </a:r>
            <a:r>
              <a:rPr lang="ko-KR" altLang="en-US" sz="1300" dirty="0" smtClean="0"/>
              <a:t> </a:t>
            </a:r>
            <a:r>
              <a:rPr lang="en-US" altLang="ko-KR" sz="1300" dirty="0" err="1" smtClean="0"/>
              <a:t>sw_state</a:t>
            </a:r>
            <a:r>
              <a:rPr lang="en-US" altLang="ko-KR" sz="1300" dirty="0" smtClean="0"/>
              <a:t> </a:t>
            </a:r>
            <a:r>
              <a:rPr lang="ko-KR" altLang="en-US" sz="1300" dirty="0" err="1" smtClean="0"/>
              <a:t>상태값에</a:t>
            </a:r>
            <a:r>
              <a:rPr lang="ko-KR" altLang="en-US" sz="1300" dirty="0" smtClean="0"/>
              <a:t> 따라서 </a:t>
            </a:r>
            <a:r>
              <a:rPr lang="ko-KR" altLang="en-US" sz="1300" dirty="0" err="1" smtClean="0"/>
              <a:t>서보모터의</a:t>
            </a:r>
            <a:r>
              <a:rPr lang="ko-KR" altLang="en-US" sz="1300" dirty="0" smtClean="0"/>
              <a:t> 회전을 결정하게 됩니다</a:t>
            </a:r>
            <a:r>
              <a:rPr lang="en-US" altLang="ko-KR" sz="1300" dirty="0" smtClean="0"/>
              <a:t>.</a:t>
            </a:r>
          </a:p>
          <a:p>
            <a:r>
              <a:rPr lang="ko-KR" altLang="en-US" sz="1300" dirty="0" smtClean="0"/>
              <a:t>추가로</a:t>
            </a:r>
            <a:r>
              <a:rPr lang="en-US" altLang="ko-KR" sz="1300" dirty="0" smtClean="0"/>
              <a:t>"step&gt;0" </a:t>
            </a:r>
            <a:r>
              <a:rPr lang="ko-KR" altLang="en-US" sz="1300" dirty="0" smtClean="0"/>
              <a:t>이 표현이 넣었습니다</a:t>
            </a:r>
            <a:r>
              <a:rPr lang="en-US" altLang="ko-KR" sz="1300" dirty="0" smtClean="0"/>
              <a:t>. </a:t>
            </a:r>
            <a:r>
              <a:rPr lang="ko-KR" altLang="en-US" sz="1300" dirty="0" smtClean="0"/>
              <a:t>그 이유는 회전은 선풍기가 </a:t>
            </a:r>
            <a:r>
              <a:rPr lang="ko-KR" altLang="en-US" sz="1300" dirty="0" err="1" smtClean="0"/>
              <a:t>돌때만</a:t>
            </a:r>
            <a:r>
              <a:rPr lang="ko-KR" altLang="en-US" sz="1300" dirty="0" smtClean="0"/>
              <a:t> 회전되어야지 돌지도 않는데 </a:t>
            </a:r>
            <a:r>
              <a:rPr lang="ko-KR" altLang="en-US" sz="1300" dirty="0" smtClean="0"/>
              <a:t>선풍기가 </a:t>
            </a:r>
            <a:r>
              <a:rPr lang="ko-KR" altLang="en-US" sz="1300" dirty="0" smtClean="0"/>
              <a:t>회전할 필요는 없겠죠</a:t>
            </a:r>
            <a:r>
              <a:rPr lang="en-US" altLang="ko-KR" sz="1300" dirty="0" smtClean="0"/>
              <a:t>. </a:t>
            </a:r>
            <a:r>
              <a:rPr lang="ko-KR" altLang="en-US" sz="1300" dirty="0" smtClean="0"/>
              <a:t>그래서 선풍기 바람의 세기가 </a:t>
            </a:r>
            <a:r>
              <a:rPr lang="en-US" altLang="ko-KR" sz="1300" dirty="0" smtClean="0"/>
              <a:t>0</a:t>
            </a:r>
            <a:r>
              <a:rPr lang="ko-KR" altLang="en-US" sz="1300" dirty="0" err="1" smtClean="0"/>
              <a:t>일때는</a:t>
            </a:r>
            <a:r>
              <a:rPr lang="ko-KR" altLang="en-US" sz="1300" dirty="0" smtClean="0"/>
              <a:t> 회전 할 필요가 없다는 의미로 추가했습니다</a:t>
            </a:r>
            <a:r>
              <a:rPr lang="en-US" altLang="ko-KR" sz="1300" dirty="0" smtClean="0"/>
              <a:t>.</a:t>
            </a:r>
          </a:p>
          <a:p>
            <a:r>
              <a:rPr lang="ko-KR" altLang="en-US" sz="1300" dirty="0" smtClean="0"/>
              <a:t>결론은 선풍기 바람의 세기가 </a:t>
            </a:r>
            <a:r>
              <a:rPr lang="en-US" altLang="ko-KR" sz="1300" dirty="0" smtClean="0"/>
              <a:t>0</a:t>
            </a:r>
            <a:r>
              <a:rPr lang="ko-KR" altLang="en-US" sz="1300" dirty="0" smtClean="0"/>
              <a:t>이상이고 선풍기회전스위치버턴이 눌러서 </a:t>
            </a:r>
            <a:r>
              <a:rPr lang="en-US" altLang="ko-KR" sz="1300" dirty="0" err="1" smtClean="0"/>
              <a:t>sw_state</a:t>
            </a:r>
            <a:r>
              <a:rPr lang="ko-KR" altLang="en-US" sz="1300" dirty="0" smtClean="0"/>
              <a:t>가 </a:t>
            </a:r>
            <a:r>
              <a:rPr lang="en-US" altLang="ko-KR" sz="1300" dirty="0" smtClean="0"/>
              <a:t>true</a:t>
            </a:r>
            <a:r>
              <a:rPr lang="ko-KR" altLang="en-US" sz="1300" dirty="0" err="1" smtClean="0"/>
              <a:t>일때만</a:t>
            </a:r>
            <a:r>
              <a:rPr lang="ko-KR" altLang="en-US" sz="1300" dirty="0" smtClean="0"/>
              <a:t> </a:t>
            </a:r>
            <a:r>
              <a:rPr lang="ko-KR" altLang="en-US" sz="1300" dirty="0" smtClean="0"/>
              <a:t>회전하라는 의미입니다</a:t>
            </a:r>
            <a:r>
              <a:rPr lang="en-US" altLang="ko-KR" sz="1300" dirty="0" smtClean="0"/>
              <a:t>.</a:t>
            </a:r>
          </a:p>
          <a:p>
            <a:endParaRPr lang="ko-KR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3958" y="864296"/>
            <a:ext cx="8105470" cy="496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9530" y="1257717"/>
            <a:ext cx="7778662" cy="4466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345</TotalTime>
  <Words>430</Words>
  <Application>Microsoft Office PowerPoint</Application>
  <PresentationFormat>사용자 지정</PresentationFormat>
  <Paragraphs>66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광장</vt:lpstr>
      <vt:lpstr>DC모터를 이용한 선풍기 만들기 </vt:lpstr>
      <vt:lpstr>왜 하필 선풍기를 만드는가?</vt:lpstr>
      <vt:lpstr>사용한 부품들</vt:lpstr>
      <vt:lpstr>코딩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DC모터로 선풍기 만들기</dc:title>
  <dc:creator>WIN</dc:creator>
  <cp:lastModifiedBy>박영훈</cp:lastModifiedBy>
  <cp:revision>30</cp:revision>
  <dcterms:created xsi:type="dcterms:W3CDTF">2021-06-02T01:51:41Z</dcterms:created>
  <dcterms:modified xsi:type="dcterms:W3CDTF">2021-06-15T21:40:59Z</dcterms:modified>
</cp:coreProperties>
</file>