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545D6-651A-42B3-AE7B-0E63473D549E}" v="5" dt="2020-06-13T12:51:42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筠 丁" userId="61d483d28733c5bc" providerId="LiveId" clId="{EC8545D6-651A-42B3-AE7B-0E63473D549E}"/>
    <pc:docChg chg="modSld">
      <pc:chgData name="筠 丁" userId="61d483d28733c5bc" providerId="LiveId" clId="{EC8545D6-651A-42B3-AE7B-0E63473D549E}" dt="2020-06-13T12:51:43.698" v="16" actId="20577"/>
      <pc:docMkLst>
        <pc:docMk/>
      </pc:docMkLst>
      <pc:sldChg chg="modSp">
        <pc:chgData name="筠 丁" userId="61d483d28733c5bc" providerId="LiveId" clId="{EC8545D6-651A-42B3-AE7B-0E63473D549E}" dt="2020-06-13T12:51:43.698" v="16" actId="20577"/>
        <pc:sldMkLst>
          <pc:docMk/>
          <pc:sldMk cId="4055215424" sldId="258"/>
        </pc:sldMkLst>
        <pc:spChg chg="mod">
          <ac:chgData name="筠 丁" userId="61d483d28733c5bc" providerId="LiveId" clId="{EC8545D6-651A-42B3-AE7B-0E63473D549E}" dt="2020-06-13T12:51:43.698" v="16" actId="20577"/>
          <ac:spMkLst>
            <pc:docMk/>
            <pc:sldMk cId="4055215424" sldId="258"/>
            <ac:spMk id="3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71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1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76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88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5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51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0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8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60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4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ED0C-8EE4-45FD-8064-78CF96F1CAE4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32BD-58BD-4D59-854F-BF1C86C70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54962" y="145273"/>
            <a:ext cx="3883510" cy="47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購物系統</a:t>
            </a:r>
            <a:r>
              <a:rPr lang="en-US" altLang="zh-TW" dirty="0"/>
              <a:t>(</a:t>
            </a:r>
            <a:r>
              <a:rPr lang="zh-TW" altLang="en-US" dirty="0"/>
              <a:t>人數</a:t>
            </a:r>
            <a:r>
              <a:rPr lang="en-US" altLang="zh-TW" dirty="0"/>
              <a:t>: 2 </a:t>
            </a:r>
            <a:r>
              <a:rPr lang="zh-TW" altLang="en-US" dirty="0"/>
              <a:t>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044049" y="1393156"/>
            <a:ext cx="4625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會員註冊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266879" y="1433454"/>
            <a:ext cx="4625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物品</a:t>
            </a:r>
            <a:endParaRPr lang="en-US" altLang="zh-TW" dirty="0"/>
          </a:p>
          <a:p>
            <a:r>
              <a:rPr lang="zh-TW" altLang="en-US" dirty="0"/>
              <a:t>採購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77446" y="3240297"/>
            <a:ext cx="4625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物品分類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35972" y="3232184"/>
            <a:ext cx="4625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物品</a:t>
            </a:r>
            <a:endParaRPr lang="en-US" altLang="zh-TW" dirty="0"/>
          </a:p>
          <a:p>
            <a:r>
              <a:rPr lang="zh-TW" altLang="en-US" dirty="0"/>
              <a:t>訂購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28879" y="3228374"/>
            <a:ext cx="4625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訂購明細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43904" y="1423474"/>
            <a:ext cx="4625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門市位置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77441" y="1404892"/>
            <a:ext cx="46257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 *</a:t>
            </a:r>
            <a:r>
              <a:rPr lang="zh-TW" altLang="en-US" dirty="0"/>
              <a:t>成員分工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333215" y="1414673"/>
            <a:ext cx="462579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 *</a:t>
            </a:r>
          </a:p>
          <a:p>
            <a:r>
              <a:rPr lang="zh-TW" altLang="en-US" dirty="0"/>
              <a:t>系統操作說明</a:t>
            </a:r>
          </a:p>
        </p:txBody>
      </p:sp>
      <p:cxnSp>
        <p:nvCxnSpPr>
          <p:cNvPr id="12" name="肘形接點 11"/>
          <p:cNvCxnSpPr>
            <a:stCxn id="2" idx="2"/>
            <a:endCxn id="3" idx="0"/>
          </p:cNvCxnSpPr>
          <p:nvPr/>
        </p:nvCxnSpPr>
        <p:spPr>
          <a:xfrm rot="5400000">
            <a:off x="3598755" y="-704806"/>
            <a:ext cx="774546" cy="34213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cxnSpLocks/>
            <a:endCxn id="4" idx="0"/>
          </p:cNvCxnSpPr>
          <p:nvPr/>
        </p:nvCxnSpPr>
        <p:spPr>
          <a:xfrm rot="5400000">
            <a:off x="5194001" y="932758"/>
            <a:ext cx="804864" cy="196528"/>
          </a:xfrm>
          <a:prstGeom prst="bentConnector3">
            <a:avLst>
              <a:gd name="adj1" fmla="val 46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" idx="2"/>
            <a:endCxn id="8" idx="0"/>
          </p:cNvCxnSpPr>
          <p:nvPr/>
        </p:nvCxnSpPr>
        <p:spPr>
          <a:xfrm rot="16200000" flipH="1">
            <a:off x="5933523" y="381803"/>
            <a:ext cx="804864" cy="1278477"/>
          </a:xfrm>
          <a:prstGeom prst="bentConnector3">
            <a:avLst>
              <a:gd name="adj1" fmla="val 484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2" idx="2"/>
            <a:endCxn id="9" idx="0"/>
          </p:cNvCxnSpPr>
          <p:nvPr/>
        </p:nvCxnSpPr>
        <p:spPr>
          <a:xfrm rot="16200000" flipH="1">
            <a:off x="7159583" y="-844256"/>
            <a:ext cx="786282" cy="37120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" idx="2"/>
            <a:endCxn id="5" idx="0"/>
          </p:cNvCxnSpPr>
          <p:nvPr/>
        </p:nvCxnSpPr>
        <p:spPr>
          <a:xfrm rot="5400000">
            <a:off x="4300196" y="2042324"/>
            <a:ext cx="606514" cy="17894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5233515" y="2898436"/>
            <a:ext cx="598401" cy="690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cxnSpLocks/>
          </p:cNvCxnSpPr>
          <p:nvPr/>
        </p:nvCxnSpPr>
        <p:spPr>
          <a:xfrm rot="16200000" flipH="1">
            <a:off x="5525729" y="2594506"/>
            <a:ext cx="592582" cy="666975"/>
          </a:xfrm>
          <a:prstGeom prst="bentConnector3">
            <a:avLst>
              <a:gd name="adj1" fmla="val 51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42511" y="1404892"/>
            <a:ext cx="46257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首頁</a:t>
            </a:r>
          </a:p>
          <a:p>
            <a:endParaRPr lang="zh-TW" altLang="en-US" dirty="0"/>
          </a:p>
        </p:txBody>
      </p:sp>
      <p:cxnSp>
        <p:nvCxnSpPr>
          <p:cNvPr id="23" name="肘形接點 22"/>
          <p:cNvCxnSpPr>
            <a:cxnSpLocks/>
            <a:endCxn id="21" idx="0"/>
          </p:cNvCxnSpPr>
          <p:nvPr/>
        </p:nvCxnSpPr>
        <p:spPr>
          <a:xfrm rot="10800000" flipV="1">
            <a:off x="1473802" y="1013208"/>
            <a:ext cx="2346097" cy="3916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73641" y="197275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每組功能數為 </a:t>
            </a:r>
            <a:r>
              <a:rPr lang="en-US" altLang="zh-TW" dirty="0"/>
              <a:t>(</a:t>
            </a:r>
            <a:r>
              <a:rPr lang="zh-TW" altLang="en-US" dirty="0"/>
              <a:t>人數*</a:t>
            </a:r>
            <a:r>
              <a:rPr lang="en-US" altLang="zh-TW" dirty="0"/>
              <a:t>2 ~ </a:t>
            </a:r>
            <a:r>
              <a:rPr lang="zh-TW" altLang="en-US" dirty="0"/>
              <a:t>人數*</a:t>
            </a:r>
            <a:r>
              <a:rPr lang="en-US" altLang="zh-TW" dirty="0"/>
              <a:t>3)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457828" y="3240297"/>
            <a:ext cx="4625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物品 明細</a:t>
            </a:r>
            <a:endParaRPr lang="en-US" altLang="zh-TW" dirty="0"/>
          </a:p>
        </p:txBody>
      </p:sp>
      <p:cxnSp>
        <p:nvCxnSpPr>
          <p:cNvPr id="17" name="肘形接點 16"/>
          <p:cNvCxnSpPr>
            <a:stCxn id="25" idx="0"/>
            <a:endCxn id="4" idx="2"/>
          </p:cNvCxnSpPr>
          <p:nvPr/>
        </p:nvCxnSpPr>
        <p:spPr>
          <a:xfrm rot="5400000" flipH="1" flipV="1">
            <a:off x="4790386" y="2532515"/>
            <a:ext cx="606514" cy="8090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直線圖說文字 1 29"/>
          <p:cNvSpPr/>
          <p:nvPr/>
        </p:nvSpPr>
        <p:spPr>
          <a:xfrm>
            <a:off x="3166600" y="4560044"/>
            <a:ext cx="801537" cy="733771"/>
          </a:xfrm>
          <a:prstGeom prst="borderCallout1">
            <a:avLst>
              <a:gd name="adj1" fmla="val 1874"/>
              <a:gd name="adj2" fmla="val 43997"/>
              <a:gd name="adj3" fmla="val -21068"/>
              <a:gd name="adj4" fmla="val 6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/>
              <a:t>1.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</a:rPr>
              <a:t>貝果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C0C0C0"/>
              </a:highlight>
            </a:endParaRPr>
          </a:p>
          <a:p>
            <a:r>
              <a:rPr lang="en-US" altLang="zh-TW" sz="1200" dirty="0"/>
              <a:t>2.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</a:rPr>
              <a:t>曲奇</a:t>
            </a:r>
            <a:endParaRPr lang="en-US" altLang="zh-TW" sz="12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C0C0C0"/>
              </a:highlight>
            </a:endParaRPr>
          </a:p>
          <a:p>
            <a:r>
              <a:rPr lang="en-US" altLang="zh-TW" sz="1200" dirty="0"/>
              <a:t>3.</a:t>
            </a:r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</a:rPr>
              <a:t>小蛋糕</a:t>
            </a:r>
          </a:p>
        </p:txBody>
      </p:sp>
      <p:sp>
        <p:nvSpPr>
          <p:cNvPr id="31" name="直線圖說文字 1 30"/>
          <p:cNvSpPr/>
          <p:nvPr/>
        </p:nvSpPr>
        <p:spPr>
          <a:xfrm>
            <a:off x="4070065" y="4560044"/>
            <a:ext cx="1291414" cy="2297956"/>
          </a:xfrm>
          <a:prstGeom prst="borderCallout1">
            <a:avLst>
              <a:gd name="adj1" fmla="val -390"/>
              <a:gd name="adj2" fmla="val 48133"/>
              <a:gd name="adj3" fmla="val -6720"/>
              <a:gd name="adj4" fmla="val 60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</a:rPr>
              <a:t>貝果</a:t>
            </a:r>
            <a:r>
              <a:rPr lang="en-US" altLang="zh-TW" sz="1200" dirty="0"/>
              <a:t>:</a:t>
            </a:r>
          </a:p>
          <a:p>
            <a:pPr algn="ctr"/>
            <a:r>
              <a:rPr lang="zh-TW" altLang="en-US" sz="1200" dirty="0"/>
              <a:t>芋頭鹹蛋黃</a:t>
            </a:r>
            <a:endParaRPr lang="en-US" altLang="zh-TW" sz="1200" dirty="0"/>
          </a:p>
          <a:p>
            <a:pPr algn="ctr"/>
            <a:r>
              <a:rPr lang="zh-TW" altLang="en-US" sz="1200" dirty="0"/>
              <a:t>經典乳酪</a:t>
            </a:r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</a:rPr>
              <a:t>餅乾</a:t>
            </a:r>
            <a:r>
              <a:rPr lang="en-US" altLang="zh-TW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zh-TW" altLang="en-US" sz="1200" dirty="0"/>
              <a:t>蔓越莓堅果餅乾</a:t>
            </a:r>
            <a:endParaRPr lang="en-US" altLang="zh-TW" sz="1200" dirty="0"/>
          </a:p>
          <a:p>
            <a:pPr algn="ctr"/>
            <a:r>
              <a:rPr lang="zh-TW" altLang="en-US" sz="1200"/>
              <a:t>杏仁脆餅</a:t>
            </a:r>
            <a:endParaRPr lang="en-US" altLang="zh-TW" sz="1200" dirty="0"/>
          </a:p>
          <a:p>
            <a:pPr algn="ctr"/>
            <a:endParaRPr lang="en-US" altLang="zh-TW" sz="1200" dirty="0"/>
          </a:p>
          <a:p>
            <a:pPr algn="ctr"/>
            <a:r>
              <a:rPr lang="zh-TW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</a:rPr>
              <a:t>小蛋糕</a:t>
            </a:r>
            <a:r>
              <a:rPr lang="en-US" altLang="zh-TW" sz="1200" b="1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zh-TW" altLang="en-US" sz="1200" dirty="0"/>
              <a:t>提拉米蘇</a:t>
            </a:r>
            <a:endParaRPr lang="en-US" altLang="zh-TW" sz="1200" dirty="0"/>
          </a:p>
          <a:p>
            <a:pPr algn="ctr"/>
            <a:r>
              <a:rPr lang="zh-TW" altLang="en-US" sz="1200" dirty="0"/>
              <a:t>檸檬起士蛋糕</a:t>
            </a:r>
          </a:p>
        </p:txBody>
      </p:sp>
      <p:sp>
        <p:nvSpPr>
          <p:cNvPr id="33" name="直線圖說文字 1 32"/>
          <p:cNvSpPr/>
          <p:nvPr/>
        </p:nvSpPr>
        <p:spPr>
          <a:xfrm>
            <a:off x="5463407" y="4560044"/>
            <a:ext cx="462579" cy="733770"/>
          </a:xfrm>
          <a:prstGeom prst="borderCallout1">
            <a:avLst>
              <a:gd name="adj1" fmla="val -1529"/>
              <a:gd name="adj2" fmla="val 48061"/>
              <a:gd name="adj3" fmla="val -19633"/>
              <a:gd name="adj4" fmla="val 53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採購車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3047660" y="1387288"/>
            <a:ext cx="4625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會員登入</a:t>
            </a:r>
          </a:p>
        </p:txBody>
      </p:sp>
      <p:cxnSp>
        <p:nvCxnSpPr>
          <p:cNvPr id="37" name="肘形接點 36"/>
          <p:cNvCxnSpPr>
            <a:stCxn id="35" idx="0"/>
            <a:endCxn id="2" idx="2"/>
          </p:cNvCxnSpPr>
          <p:nvPr/>
        </p:nvCxnSpPr>
        <p:spPr>
          <a:xfrm rot="5400000" flipH="1" flipV="1">
            <a:off x="4103494" y="-205934"/>
            <a:ext cx="768678" cy="24177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19">
            <a:extLst>
              <a:ext uri="{FF2B5EF4-FFF2-40B4-BE49-F238E27FC236}">
                <a16:creationId xmlns:a16="http://schemas.microsoft.com/office/drawing/2014/main" id="{D47EC496-EF60-4114-9693-32566926E0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2021" y="-1624581"/>
            <a:ext cx="393140" cy="48677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78267AB-99CA-4E5F-BE44-F445C4B2A4FD}"/>
              </a:ext>
            </a:extLst>
          </p:cNvPr>
          <p:cNvCxnSpPr>
            <a:cxnSpLocks/>
          </p:cNvCxnSpPr>
          <p:nvPr/>
        </p:nvCxnSpPr>
        <p:spPr>
          <a:xfrm flipH="1">
            <a:off x="10564504" y="1011750"/>
            <a:ext cx="1" cy="4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584D1C3-021D-4099-9284-B44BA05C5D30}"/>
              </a:ext>
            </a:extLst>
          </p:cNvPr>
          <p:cNvSpPr txBox="1"/>
          <p:nvPr/>
        </p:nvSpPr>
        <p:spPr>
          <a:xfrm>
            <a:off x="8054237" y="1423474"/>
            <a:ext cx="4625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聯絡我們</a:t>
            </a: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FF61E0FB-832B-414B-8672-E891E9B094A6}"/>
              </a:ext>
            </a:extLst>
          </p:cNvPr>
          <p:cNvCxnSpPr>
            <a:cxnSpLocks/>
          </p:cNvCxnSpPr>
          <p:nvPr/>
        </p:nvCxnSpPr>
        <p:spPr>
          <a:xfrm flipH="1">
            <a:off x="8254365" y="1002294"/>
            <a:ext cx="1" cy="41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1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803" y="22819"/>
            <a:ext cx="10515600" cy="1325563"/>
          </a:xfrm>
        </p:spPr>
        <p:txBody>
          <a:bodyPr/>
          <a:lstStyle/>
          <a:p>
            <a:r>
              <a:rPr lang="zh-TW" altLang="en-US" dirty="0"/>
              <a:t>期末報告說明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803" y="812752"/>
            <a:ext cx="10607936" cy="5835473"/>
          </a:xfrm>
        </p:spPr>
        <p:txBody>
          <a:bodyPr>
            <a:normAutofit fontScale="77500" lnSpcReduction="20000"/>
          </a:bodyPr>
          <a:lstStyle/>
          <a:p>
            <a:endParaRPr lang="zh-TW" altLang="en-US" dirty="0"/>
          </a:p>
          <a:p>
            <a:pPr>
              <a:lnSpc>
                <a:spcPct val="120000"/>
              </a:lnSpc>
            </a:pPr>
            <a:r>
              <a:rPr lang="en-US" altLang="zh-TW" sz="21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5/20</a:t>
            </a:r>
            <a:r>
              <a:rPr lang="zh-TW" altLang="en-US" sz="21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各組與老師討論期末報告主題內容（請準備：架構圖及功能說明）</a:t>
            </a:r>
            <a:endParaRPr lang="en-US" altLang="zh-TW" sz="21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1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期末報告採相對計分，本班完成度最高的組別為最高分，期末報告繳交期限最後一次上課</a:t>
            </a:r>
            <a:r>
              <a:rPr lang="en-US" altLang="zh-TW" sz="21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18</a:t>
            </a:r>
            <a:r>
              <a:rPr lang="zh-TW" altLang="en-US" sz="21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  <a:r>
              <a:rPr lang="en-US" altLang="zh-TW" sz="21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00</a:t>
            </a:r>
            <a:r>
              <a:rPr lang="zh-TW" altLang="en-US" sz="21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止。</a:t>
            </a:r>
            <a:endParaRPr lang="en-US" altLang="zh-TW" sz="21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100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最後一次上課需繳交分工表（所有組員分工內容不可相同，此為期末成績重要依據）。</a:t>
            </a:r>
            <a:endParaRPr lang="en-US" altLang="zh-TW" sz="2100" b="1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7/1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由老師抽選各組組員進行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demo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demo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列入總成績計算</a:t>
            </a:r>
            <a:r>
              <a:rPr lang="zh-TW" altLang="en-US" sz="2100" b="1" dirty="0">
                <a:latin typeface="新細明體" panose="02020500000000000000" pitchFamily="18" charset="-120"/>
              </a:rPr>
              <a:t>。</a:t>
            </a:r>
            <a:endParaRPr lang="en-US" altLang="zh-TW" sz="21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同學自行組隊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(3-4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人一組，未滿三人者以三人計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en-US" sz="2100" b="1" dirty="0">
                <a:latin typeface="新細明體" panose="02020500000000000000" pitchFamily="18" charset="-120"/>
              </a:rPr>
              <a:t> 。</a:t>
            </a:r>
            <a:endParaRPr lang="en-US" altLang="zh-TW" sz="21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基本要求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2100" u="sng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總分</a:t>
            </a:r>
            <a:r>
              <a:rPr lang="en-US" altLang="zh-TW" sz="2100" u="sng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60</a:t>
            </a:r>
            <a:r>
              <a:rPr lang="zh-TW" altLang="en-US" sz="2100" u="sng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分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未達成下列基本要求者，每錯一個扣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10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分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所有的圖片、聲音、影音等檔案，請放至於各自的資料夾內，</a:t>
            </a:r>
            <a:r>
              <a:rPr lang="en-US" altLang="zh-TW" sz="21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ex:img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資料夾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,   mp3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資料夾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…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等</a:t>
            </a:r>
            <a:endParaRPr lang="en-US" altLang="zh-TW" sz="21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整個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app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限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15MB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App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主程式必須命名為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index.html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期末報告以組為單位，每組功能數為 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人數*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2 ~ 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人數*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3)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，每組必須必須包含下列功能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組員介紹 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內包含學號、姓名及</a:t>
            </a:r>
            <a:r>
              <a:rPr lang="zh-TW" altLang="en-US" sz="2100" b="1" u="sng" dirty="0">
                <a:latin typeface="新細明體" panose="02020500000000000000" pitchFamily="18" charset="-120"/>
                <a:ea typeface="新細明體" panose="02020500000000000000" pitchFamily="18" charset="-120"/>
              </a:rPr>
              <a:t>詳細分工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，分工內容不可所有人都寫一樣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!!!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系統介紹 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內包含系統如何操作，如有帳號及密碼設定者，請於登入頁面內備註說明帳號密碼值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 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變數值必須要能</a:t>
            </a:r>
            <a:r>
              <a:rPr lang="zh-TW" altLang="en-US" sz="2100" u="sng" dirty="0">
                <a:latin typeface="新細明體" panose="02020500000000000000" pitchFamily="18" charset="-120"/>
                <a:ea typeface="新細明體" panose="02020500000000000000" pitchFamily="18" charset="-120"/>
              </a:rPr>
              <a:t>跨畫面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傳輸，例如使用者訂購完成後，會呈現到訂購明細畫面中</a:t>
            </a:r>
            <a:endParaRPr lang="en-US" altLang="zh-TW" sz="21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1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Javascript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或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jQuery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必須外置成單獨的</a:t>
            </a:r>
            <a:r>
              <a:rPr lang="en-US" altLang="zh-TW" sz="21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js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檔，整個期末報告限用一支</a:t>
            </a:r>
            <a:r>
              <a:rPr lang="en-US" altLang="zh-TW" sz="21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js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en-US" altLang="zh-TW" sz="21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js</a:t>
            </a: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內各事件必須註解用途及變數說明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No Bug</a:t>
            </a: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，不寫與資料庫相關的功能</a:t>
            </a:r>
            <a:endParaRPr lang="en-US" altLang="zh-TW" sz="21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1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題目必須先行與老師討論確定可行後才可開工</a:t>
            </a:r>
            <a:endParaRPr lang="en-US" altLang="zh-TW" sz="21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86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430</Words>
  <Application>Microsoft Office PowerPoint</Application>
  <PresentationFormat>寬螢幕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期末報告說明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shucc</dc:creator>
  <cp:lastModifiedBy>筠 丁</cp:lastModifiedBy>
  <cp:revision>33</cp:revision>
  <dcterms:created xsi:type="dcterms:W3CDTF">2015-12-03T02:58:47Z</dcterms:created>
  <dcterms:modified xsi:type="dcterms:W3CDTF">2020-06-13T12:51:44Z</dcterms:modified>
</cp:coreProperties>
</file>