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3"/>
        <p:guide pos="3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2891155" y="1464310"/>
            <a:ext cx="3676650" cy="660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Clickhouse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25065" y="2303780"/>
            <a:ext cx="4248785" cy="0"/>
          </a:xfrm>
          <a:prstGeom prst="line">
            <a:avLst/>
          </a:prstGeom>
          <a:ln w="12700" cap="flat" cmpd="sng">
            <a:solidFill>
              <a:schemeClr val="accent1">
                <a:shade val="50000"/>
              </a:schemeClr>
            </a:solidFill>
            <a:prstDash val="sysDot"/>
            <a:miter lim="800000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426970" y="204343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read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876550" y="2821940"/>
            <a:ext cx="1630045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io_uring layer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74640" y="2160270"/>
            <a:ext cx="0" cy="158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>
            <p:custDataLst>
              <p:tags r:id="rId1"/>
            </p:custDataLst>
          </p:nvPr>
        </p:nvSpPr>
        <p:spPr>
          <a:xfrm>
            <a:off x="4845050" y="207137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recv</a:t>
            </a:r>
            <a:endParaRPr lang="en-US"/>
          </a:p>
        </p:txBody>
      </p:sp>
      <p:cxnSp>
        <p:nvCxnSpPr>
          <p:cNvPr id="11" name="Straight Arrow Connector 10"/>
          <p:cNvCxnSpPr/>
          <p:nvPr>
            <p:custDataLst>
              <p:tags r:id="rId2"/>
            </p:custDataLst>
          </p:nvPr>
        </p:nvCxnSpPr>
        <p:spPr>
          <a:xfrm>
            <a:off x="3129915" y="3078480"/>
            <a:ext cx="0" cy="678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>
            <p:custDataLst>
              <p:tags r:id="rId3"/>
            </p:custDataLst>
          </p:nvPr>
        </p:nvSpPr>
        <p:spPr>
          <a:xfrm>
            <a:off x="2891155" y="3772535"/>
            <a:ext cx="134112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block layer</a:t>
            </a:r>
            <a:endParaRPr lang="en-US"/>
          </a:p>
        </p:txBody>
      </p:sp>
      <p:sp>
        <p:nvSpPr>
          <p:cNvPr id="14" name="Rectangles 13"/>
          <p:cNvSpPr/>
          <p:nvPr>
            <p:custDataLst>
              <p:tags r:id="rId4"/>
            </p:custDataLst>
          </p:nvPr>
        </p:nvSpPr>
        <p:spPr>
          <a:xfrm>
            <a:off x="4970780" y="3769360"/>
            <a:ext cx="134112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XDP layer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83535" y="1918970"/>
            <a:ext cx="3677285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>
            <p:custDataLst>
              <p:tags r:id="rId5"/>
            </p:custDataLst>
          </p:nvPr>
        </p:nvCxnSpPr>
        <p:spPr>
          <a:xfrm>
            <a:off x="3006090" y="2106930"/>
            <a:ext cx="0" cy="697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180000">
            <a:off x="2908864" y="1800846"/>
            <a:ext cx="676149" cy="2657475"/>
            <a:chOff x="5480" y="2828"/>
            <a:chExt cx="1154" cy="2088"/>
          </a:xfrm>
        </p:grpSpPr>
        <p:sp>
          <p:nvSpPr>
            <p:cNvPr id="17" name="Text Box 16"/>
            <p:cNvSpPr txBox="1"/>
            <p:nvPr>
              <p:custDataLst>
                <p:tags r:id="rId6"/>
              </p:custDataLst>
            </p:nvPr>
          </p:nvSpPr>
          <p:spPr>
            <a:xfrm rot="4380000">
              <a:off x="5301" y="3583"/>
              <a:ext cx="2088" cy="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1400"/>
                <a:t>update bpf       program</a:t>
              </a:r>
              <a:endParaRPr lang="en-US" sz="1400"/>
            </a:p>
          </p:txBody>
        </p:sp>
        <p:cxnSp>
          <p:nvCxnSpPr>
            <p:cNvPr id="20" name="Straight Arrow Connector 19"/>
            <p:cNvCxnSpPr/>
            <p:nvPr>
              <p:custDataLst>
                <p:tags r:id="rId7"/>
              </p:custDataLst>
            </p:nvPr>
          </p:nvCxnSpPr>
          <p:spPr>
            <a:xfrm>
              <a:off x="5480" y="2940"/>
              <a:ext cx="1026" cy="1424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298369" y="1783701"/>
            <a:ext cx="676149" cy="2657475"/>
            <a:chOff x="5480" y="2828"/>
            <a:chExt cx="1154" cy="2088"/>
          </a:xfrm>
        </p:grpSpPr>
        <p:sp>
          <p:nvSpPr>
            <p:cNvPr id="26" name="Text Box 25"/>
            <p:cNvSpPr txBox="1"/>
            <p:nvPr>
              <p:custDataLst>
                <p:tags r:id="rId8"/>
              </p:custDataLst>
            </p:nvPr>
          </p:nvSpPr>
          <p:spPr>
            <a:xfrm rot="4380000">
              <a:off x="5301" y="3583"/>
              <a:ext cx="2088" cy="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1400"/>
                <a:t>update</a:t>
              </a:r>
              <a:endParaRPr lang="en-US" sz="1400"/>
            </a:p>
          </p:txBody>
        </p:sp>
        <p:cxnSp>
          <p:nvCxnSpPr>
            <p:cNvPr id="27" name="Straight Arrow Connector 26"/>
            <p:cNvCxnSpPr/>
            <p:nvPr>
              <p:custDataLst>
                <p:tags r:id="rId9"/>
              </p:custDataLst>
            </p:nvPr>
          </p:nvCxnSpPr>
          <p:spPr>
            <a:xfrm>
              <a:off x="5480" y="2940"/>
              <a:ext cx="235" cy="353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691255" y="2106930"/>
            <a:ext cx="80010" cy="317500"/>
            <a:chOff x="5813" y="3318"/>
            <a:chExt cx="126" cy="5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5813" y="3318"/>
              <a:ext cx="0" cy="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815" y="3347"/>
              <a:ext cx="125" cy="4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91965" y="2119630"/>
            <a:ext cx="80010" cy="317500"/>
            <a:chOff x="5813" y="3318"/>
            <a:chExt cx="126" cy="500"/>
          </a:xfrm>
        </p:grpSpPr>
        <p:cxnSp>
          <p:nvCxnSpPr>
            <p:cNvPr id="31" name="Straight Arrow Connector 30"/>
            <p:cNvCxnSpPr/>
            <p:nvPr>
              <p:custDataLst>
                <p:tags r:id="rId10"/>
              </p:custDataLst>
            </p:nvPr>
          </p:nvCxnSpPr>
          <p:spPr>
            <a:xfrm>
              <a:off x="5813" y="3318"/>
              <a:ext cx="0" cy="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>
              <p:custDataLst>
                <p:tags r:id="rId11"/>
              </p:custDataLst>
            </p:nvPr>
          </p:nvCxnSpPr>
          <p:spPr>
            <a:xfrm flipV="1">
              <a:off x="5815" y="3347"/>
              <a:ext cx="125" cy="4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757545" y="2106295"/>
            <a:ext cx="80010" cy="317500"/>
            <a:chOff x="5813" y="3318"/>
            <a:chExt cx="126" cy="500"/>
          </a:xfrm>
        </p:grpSpPr>
        <p:cxnSp>
          <p:nvCxnSpPr>
            <p:cNvPr id="38" name="Straight Arrow Connector 37"/>
            <p:cNvCxnSpPr/>
            <p:nvPr>
              <p:custDataLst>
                <p:tags r:id="rId12"/>
              </p:custDataLst>
            </p:nvPr>
          </p:nvCxnSpPr>
          <p:spPr>
            <a:xfrm>
              <a:off x="5813" y="3318"/>
              <a:ext cx="0" cy="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>
              <p:custDataLst>
                <p:tags r:id="rId13"/>
              </p:custDataLst>
            </p:nvPr>
          </p:nvCxnSpPr>
          <p:spPr>
            <a:xfrm flipV="1">
              <a:off x="5815" y="3347"/>
              <a:ext cx="125" cy="4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207125" y="2132330"/>
            <a:ext cx="80010" cy="317500"/>
            <a:chOff x="5813" y="3318"/>
            <a:chExt cx="126" cy="500"/>
          </a:xfrm>
        </p:grpSpPr>
        <p:cxnSp>
          <p:nvCxnSpPr>
            <p:cNvPr id="41" name="Straight Arrow Connector 40"/>
            <p:cNvCxnSpPr/>
            <p:nvPr>
              <p:custDataLst>
                <p:tags r:id="rId14"/>
              </p:custDataLst>
            </p:nvPr>
          </p:nvCxnSpPr>
          <p:spPr>
            <a:xfrm>
              <a:off x="5813" y="3318"/>
              <a:ext cx="0" cy="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>
              <p:custDataLst>
                <p:tags r:id="rId15"/>
              </p:custDataLst>
            </p:nvPr>
          </p:nvCxnSpPr>
          <p:spPr>
            <a:xfrm flipV="1">
              <a:off x="5815" y="3347"/>
              <a:ext cx="125" cy="4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6" name="Rectangles 45"/>
          <p:cNvSpPr/>
          <p:nvPr>
            <p:custDataLst>
              <p:tags r:id="rId16"/>
            </p:custDataLst>
          </p:nvPr>
        </p:nvSpPr>
        <p:spPr>
          <a:xfrm>
            <a:off x="3598545" y="2366010"/>
            <a:ext cx="2689225" cy="3683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shared map</a:t>
            </a:r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627755" y="2718435"/>
            <a:ext cx="46990" cy="1013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>
            <p:custDataLst>
              <p:tags r:id="rId17"/>
            </p:custDataLst>
          </p:nvPr>
        </p:nvCxnSpPr>
        <p:spPr>
          <a:xfrm flipV="1">
            <a:off x="3856355" y="2731770"/>
            <a:ext cx="46990" cy="1013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>
            <p:custDataLst>
              <p:tags r:id="rId18"/>
            </p:custDataLst>
          </p:nvPr>
        </p:nvCxnSpPr>
        <p:spPr>
          <a:xfrm flipV="1">
            <a:off x="5547360" y="2728595"/>
            <a:ext cx="46990" cy="1013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>
            <p:custDataLst>
              <p:tags r:id="rId19"/>
            </p:custDataLst>
          </p:nvPr>
        </p:nvCxnSpPr>
        <p:spPr>
          <a:xfrm flipV="1">
            <a:off x="5775960" y="2734310"/>
            <a:ext cx="46990" cy="1013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2192655" y="2431415"/>
            <a:ext cx="971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iouring_read</a:t>
            </a:r>
            <a:endParaRPr lang="en-US" sz="1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Presentation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victoryang00</cp:lastModifiedBy>
  <cp:revision>14</cp:revision>
  <dcterms:created xsi:type="dcterms:W3CDTF">2024-08-27T08:26:25Z</dcterms:created>
  <dcterms:modified xsi:type="dcterms:W3CDTF">2024-08-27T08:26:25Z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05C9454923317EB1EC54C866AA908725_41</vt:lpwstr>
  </property>
</Properties>
</file>