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99" autoAdjust="0"/>
  </p:normalViewPr>
  <p:slideViewPr>
    <p:cSldViewPr>
      <p:cViewPr>
        <p:scale>
          <a:sx n="99" d="100"/>
          <a:sy n="99" d="100"/>
        </p:scale>
        <p:origin x="-96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062F-9C1B-41AF-B191-A81172429F5F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7C0F-D365-4DBD-8496-B94D84B9BD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97C0F-D365-4DBD-8496-B94D84B9BD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5438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伪声基础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6477000" cy="4419600"/>
          </a:xfrm>
        </p:spPr>
        <p:txBody>
          <a:bodyPr>
            <a:no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伪声是通过嗓子，发出来的，所以我们第一得先掌握声带才能进行一个初步的声音转换。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腔体共鸣，发声器官的震动。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伪声把腔体共鸣分为六个，头腔，鼻腔，口腔，咽腔，喉腔，胸腔。发音区的腔体有，喉腔。和咽腔。调音区有头腔和口腔。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发音区的声音是最原始的，也是能够大幅度改变音色的腔体，调音区可以理解为和声，不能大幅度修改音色，只能小幅度的调整。</a:t>
            </a:r>
            <a:endParaRPr lang="en-US" altLang="zh-CN" sz="1400" dirty="0" smtClean="0"/>
          </a:p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伪声是需要移动发生点，如何的移动发声点呢。</a:t>
            </a:r>
            <a:endParaRPr lang="en-US" altLang="zh-CN" sz="1400" dirty="0" smtClean="0"/>
          </a:p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如何感受发生点。</a:t>
            </a:r>
            <a:endParaRPr lang="en-US" altLang="zh-CN" sz="1400" dirty="0" smtClean="0"/>
          </a:p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气泡音，气泡可以感受我们的发声点，并且能够使声带不受损伤的进行移动发声点。</a:t>
            </a:r>
            <a:endParaRPr lang="en-US" altLang="zh-CN" sz="1400" dirty="0" smtClean="0"/>
          </a:p>
          <a:p>
            <a:r>
              <a:rPr lang="en-US" altLang="zh-CN" sz="1400" baseline="0" dirty="0" smtClean="0"/>
              <a:t>     </a:t>
            </a:r>
            <a:r>
              <a:rPr lang="zh-CN" altLang="en-US" sz="1400" baseline="0" dirty="0" smtClean="0"/>
              <a:t>声带自然贴合，气息缓缓经过声带所造成的一种颗粒状的声音，被称为气泡音。 </a:t>
            </a:r>
            <a:endParaRPr lang="en-US" altLang="zh-CN" sz="1400" baseline="0" dirty="0" smtClean="0"/>
          </a:p>
          <a:p>
            <a:r>
              <a:rPr lang="en-US" altLang="zh-CN" sz="1400" baseline="0" dirty="0" smtClean="0"/>
              <a:t>    </a:t>
            </a:r>
            <a:r>
              <a:rPr lang="zh-CN" altLang="en-US" sz="1400" baseline="0" dirty="0" smtClean="0"/>
              <a:t>正常人的用气方式是通过声带收缩来控制的。</a:t>
            </a:r>
            <a:endParaRPr lang="en-US" altLang="zh-CN" sz="1400" baseline="0" dirty="0" smtClean="0"/>
          </a:p>
          <a:p>
            <a:r>
              <a:rPr lang="zh-CN" altLang="en-US" sz="1400" baseline="0" dirty="0" smtClean="0"/>
              <a:t>    横膈膜，是我们肺叶以下，肠胃以上的一块肌肉。</a:t>
            </a:r>
            <a:endParaRPr lang="en-US" altLang="zh-CN" sz="1400" baseline="0" dirty="0" smtClean="0"/>
          </a:p>
          <a:p>
            <a:r>
              <a:rPr lang="zh-CN" altLang="en-US" sz="1400" baseline="0" dirty="0" smtClean="0"/>
              <a:t>     叫做横膈膜控气，或者叫丹田发力，气沉丹田。</a:t>
            </a:r>
            <a:endParaRPr lang="en-US" altLang="zh-CN" sz="1400" baseline="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 </a:t>
            </a:r>
            <a:r>
              <a:rPr lang="zh-CN" altLang="en-US" sz="3200" dirty="0" smtClean="0"/>
              <a:t>移动发声点。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   可以通过喉软骨的调节来进行移动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zh-CN" altLang="en-US" sz="2000" dirty="0" smtClean="0"/>
              <a:t>控制喉软骨，往上，可以通过咽口水或者吐舌头来练习。</a:t>
            </a:r>
            <a:endParaRPr lang="en-US" altLang="zh-CN" sz="2000" dirty="0" smtClean="0"/>
          </a:p>
          <a:p>
            <a:r>
              <a:rPr lang="zh-CN" altLang="en-US" sz="2000" dirty="0" smtClean="0"/>
              <a:t>往下，可以通过收舌头或者压舌根和张大嘴。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286000" y="190500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伪声教学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头腔：可以模仿特殊音色    如，蚊子 方法：发</a:t>
            </a:r>
            <a:r>
              <a:rPr lang="en-US" altLang="zh-CN" sz="2000" dirty="0" smtClean="0"/>
              <a:t>ying</a:t>
            </a:r>
            <a:r>
              <a:rPr lang="zh-CN" altLang="en-US" sz="2000" dirty="0" smtClean="0"/>
              <a:t>音然后在</a:t>
            </a:r>
            <a:r>
              <a:rPr lang="en-US" altLang="zh-CN" sz="2000" dirty="0" smtClean="0"/>
              <a:t>ng</a:t>
            </a:r>
            <a:r>
              <a:rPr lang="zh-CN" altLang="en-US" sz="2000" dirty="0" smtClean="0"/>
              <a:t>太高（可以一个音一个音） 注意：不要用气去冲。</a:t>
            </a:r>
            <a:endParaRPr lang="en-US" altLang="zh-CN" sz="2000" dirty="0" smtClean="0"/>
          </a:p>
          <a:p>
            <a:r>
              <a:rPr lang="zh-CN" altLang="en-US" sz="2000" dirty="0" smtClean="0"/>
              <a:t>前鼻</a:t>
            </a:r>
            <a:r>
              <a:rPr lang="zh-CN" altLang="en-US" sz="2000" dirty="0" smtClean="0"/>
              <a:t>腔：吸气后捏住鼻子发；</a:t>
            </a:r>
            <a:r>
              <a:rPr lang="en-US" altLang="zh-CN" sz="2000" dirty="0" smtClean="0"/>
              <a:t>yi  </a:t>
            </a:r>
            <a:r>
              <a:rPr lang="zh-CN" altLang="en-US" sz="2000" dirty="0" smtClean="0"/>
              <a:t>可以模仿喇叭。联系方法；先捏住在放开  震动比头腔少。</a:t>
            </a:r>
            <a:endParaRPr lang="en-US" altLang="zh-CN" sz="2000" dirty="0" smtClean="0"/>
          </a:p>
          <a:p>
            <a:r>
              <a:rPr lang="zh-CN" altLang="en-US" sz="2000" dirty="0" smtClean="0"/>
              <a:t>后鼻腔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不闭嘴发；</a:t>
            </a:r>
            <a:r>
              <a:rPr lang="en-US" altLang="zh-CN" sz="2000" dirty="0" smtClean="0"/>
              <a:t>ne </a:t>
            </a:r>
            <a:r>
              <a:rPr lang="zh-CN" altLang="en-US" sz="2000" dirty="0" smtClean="0"/>
              <a:t>嘴   特点：沉闷   可以模仿猫叫。</a:t>
            </a:r>
            <a:endParaRPr lang="en-US" altLang="zh-CN" sz="2000" dirty="0" smtClean="0"/>
          </a:p>
          <a:p>
            <a:r>
              <a:rPr lang="zh-CN" altLang="en-US" sz="2000" dirty="0" smtClean="0"/>
              <a:t>口</a:t>
            </a:r>
            <a:r>
              <a:rPr lang="zh-CN" altLang="en-US" sz="2000" dirty="0" smtClean="0"/>
              <a:t>腔：略像纯震动，震动感强烈 。练习方法；</a:t>
            </a:r>
            <a:r>
              <a:rPr lang="en-US" altLang="zh-CN" sz="2000" dirty="0" smtClean="0"/>
              <a:t>yi  ri wu  </a:t>
            </a:r>
            <a:r>
              <a:rPr lang="zh-CN" altLang="en-US" sz="2000" dirty="0" smtClean="0"/>
              <a:t>迅速连续。</a:t>
            </a:r>
            <a:endParaRPr lang="en-US" altLang="zh-CN" sz="2000" dirty="0" smtClean="0"/>
          </a:p>
          <a:p>
            <a:r>
              <a:rPr lang="zh-CN" altLang="en-US" sz="2000" dirty="0" smtClean="0"/>
              <a:t>咽</a:t>
            </a:r>
            <a:r>
              <a:rPr lang="zh-CN" altLang="en-US" sz="2000" dirty="0" smtClean="0"/>
              <a:t>腔：男伪女发音区重要条件（较难）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可以模仿狗叫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。把嘴张到最大，舌头伸到最长，发；</a:t>
            </a:r>
            <a:r>
              <a:rPr lang="en-US" altLang="zh-CN" sz="2000" dirty="0" smtClean="0"/>
              <a:t>ga</a:t>
            </a:r>
            <a:r>
              <a:rPr lang="zh-CN" altLang="en-US" sz="2000" dirty="0" smtClean="0"/>
              <a:t>（二声）或爬音阶直到破音出假音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把该处临时</a:t>
            </a:r>
            <a:r>
              <a:rPr lang="zh-CN" altLang="en-US" sz="2000" dirty="0" smtClean="0"/>
              <a:t>加</a:t>
            </a:r>
            <a:r>
              <a:rPr lang="zh-CN" altLang="en-US" sz="2000" dirty="0" smtClean="0"/>
              <a:t>大提高至少</a:t>
            </a:r>
            <a:r>
              <a:rPr lang="en-US" altLang="zh-CN" sz="2000" dirty="0" smtClean="0"/>
              <a:t>7key</a:t>
            </a:r>
            <a:r>
              <a:rPr lang="zh-CN" altLang="en-US" sz="2000" dirty="0" smtClean="0"/>
              <a:t>即为成功，加气息即可伪女音。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修音区</a:t>
            </a:r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喉腔：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男伪女</a:t>
            </a:r>
            <a:r>
              <a:rPr lang="en-US" altLang="zh-CN" sz="2000" dirty="0" smtClean="0"/>
              <a:t>】【</a:t>
            </a:r>
            <a:r>
              <a:rPr lang="zh-CN" altLang="en-US" sz="2000" dirty="0" smtClean="0"/>
              <a:t>可以模仿海豚音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⒈找到喉软骨，咽口水出现上下浮动的地方即为喉软骨</a:t>
            </a:r>
            <a:endParaRPr lang="en-US" altLang="zh-CN" sz="2000" dirty="0" smtClean="0"/>
          </a:p>
          <a:p>
            <a:r>
              <a:rPr lang="zh-CN" altLang="en-US" sz="2000" dirty="0" smtClean="0"/>
              <a:t>⒉控制喉软骨，咽口水抬上来保持不动，刚练会无法说话，把食道打开后即可刚开始说话会累，需要长时间练</a:t>
            </a:r>
            <a:endParaRPr lang="en-US" altLang="zh-CN" sz="2000" dirty="0" smtClean="0"/>
          </a:p>
          <a:p>
            <a:r>
              <a:rPr lang="zh-CN" altLang="en-US" sz="2000" dirty="0" smtClean="0"/>
              <a:t>（或者干呕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爬音阶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有声乐天赋）扯舌头越长喉软骨会抬得更高</a:t>
            </a:r>
            <a:endParaRPr lang="en-US" altLang="zh-CN" sz="2000" dirty="0" smtClean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压低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压舌根，把舌头往下咽或打哈欠</a:t>
            </a:r>
            <a:endParaRPr lang="en-US" altLang="zh-CN" sz="2000" dirty="0" smtClean="0"/>
          </a:p>
          <a:p>
            <a:r>
              <a:rPr lang="zh-CN" altLang="en-US" sz="2000" dirty="0" smtClean="0"/>
              <a:t>⒊气泡音正确，头向上抬</a:t>
            </a:r>
            <a:r>
              <a:rPr lang="en-US" altLang="zh-CN" sz="2000" dirty="0" smtClean="0"/>
              <a:t>90°</a:t>
            </a:r>
            <a:r>
              <a:rPr lang="zh-CN" altLang="en-US" sz="2000" dirty="0" smtClean="0"/>
              <a:t>看天发；</a:t>
            </a:r>
            <a:r>
              <a:rPr lang="en-US" altLang="zh-CN" sz="2000" dirty="0" smtClean="0"/>
              <a:t>【e】</a:t>
            </a:r>
            <a:r>
              <a:rPr lang="zh-CN" altLang="en-US" sz="2000" dirty="0" smtClean="0"/>
              <a:t>把气息慢慢减少（不能断开）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不需要用力 很轻松的时候发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如何练习；用气泡音推喉软骨。</a:t>
            </a:r>
            <a:endParaRPr lang="en-US" altLang="zh-CN" sz="2000" dirty="0" smtClean="0"/>
          </a:p>
          <a:p>
            <a:r>
              <a:rPr lang="zh-CN" altLang="en-US" sz="2000" dirty="0" smtClean="0"/>
              <a:t>胸</a:t>
            </a:r>
            <a:r>
              <a:rPr lang="zh-CN" altLang="en-US" sz="2000" dirty="0" smtClean="0"/>
              <a:t>腔：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女伪男</a:t>
            </a:r>
            <a:r>
              <a:rPr lang="en-US" altLang="zh-CN" sz="2000" dirty="0" smtClean="0"/>
              <a:t>】【</a:t>
            </a:r>
            <a:r>
              <a:rPr lang="zh-CN" altLang="en-US" sz="2000" dirty="0" smtClean="0"/>
              <a:t>可以模仿摩托发动机</a:t>
            </a:r>
            <a:r>
              <a:rPr lang="en-US" altLang="zh-CN" sz="2000" dirty="0" smtClean="0"/>
              <a:t>】 </a:t>
            </a:r>
            <a:r>
              <a:rPr lang="zh-CN" altLang="en-US" sz="2000" dirty="0" smtClean="0"/>
              <a:t>使劲吸气后，发；</a:t>
            </a:r>
            <a:r>
              <a:rPr lang="en-US" altLang="zh-CN" sz="2000" dirty="0" smtClean="0"/>
              <a:t>【n </a:t>
            </a:r>
            <a:r>
              <a:rPr lang="zh-CN" altLang="en-US" sz="2000" dirty="0" smtClean="0"/>
              <a:t>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连续越快越好，如何去掉，把气吸到胸部 像说悄悄话一样。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904</Words>
  <Application>Microsoft Office PowerPoint</Application>
  <PresentationFormat>全屏显示(4:3)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伪声基础</vt:lpstr>
      <vt:lpstr> 移动发声点。</vt:lpstr>
      <vt:lpstr>伪声教学</vt:lpstr>
      <vt:lpstr>修音区·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伪声基础</dc:title>
  <dc:creator/>
  <cp:lastModifiedBy>xbany</cp:lastModifiedBy>
  <cp:revision>7</cp:revision>
  <dcterms:created xsi:type="dcterms:W3CDTF">2006-08-16T00:00:00Z</dcterms:created>
  <dcterms:modified xsi:type="dcterms:W3CDTF">2018-02-23T03:55:47Z</dcterms:modified>
</cp:coreProperties>
</file>