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6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2" r:id="rId3"/>
  </p:sldMasterIdLst>
  <p:notesMasterIdLst>
    <p:notesMasterId r:id="rId94"/>
  </p:notesMasterIdLst>
  <p:sldIdLst>
    <p:sldId id="256" r:id="rId4"/>
    <p:sldId id="392" r:id="rId5"/>
    <p:sldId id="393" r:id="rId6"/>
    <p:sldId id="315" r:id="rId7"/>
    <p:sldId id="303" r:id="rId8"/>
    <p:sldId id="304" r:id="rId9"/>
    <p:sldId id="394" r:id="rId10"/>
    <p:sldId id="395" r:id="rId11"/>
    <p:sldId id="397" r:id="rId12"/>
    <p:sldId id="396" r:id="rId13"/>
    <p:sldId id="398" r:id="rId14"/>
    <p:sldId id="368" r:id="rId15"/>
    <p:sldId id="349" r:id="rId16"/>
    <p:sldId id="402" r:id="rId17"/>
    <p:sldId id="337" r:id="rId18"/>
    <p:sldId id="338" r:id="rId19"/>
    <p:sldId id="266" r:id="rId20"/>
    <p:sldId id="268" r:id="rId21"/>
    <p:sldId id="417" r:id="rId22"/>
    <p:sldId id="418" r:id="rId23"/>
    <p:sldId id="327" r:id="rId24"/>
    <p:sldId id="269" r:id="rId25"/>
    <p:sldId id="270" r:id="rId26"/>
    <p:sldId id="271" r:id="rId27"/>
    <p:sldId id="351" r:id="rId28"/>
    <p:sldId id="405" r:id="rId29"/>
    <p:sldId id="406" r:id="rId30"/>
    <p:sldId id="407" r:id="rId31"/>
    <p:sldId id="409" r:id="rId32"/>
    <p:sldId id="415" r:id="rId33"/>
    <p:sldId id="416" r:id="rId34"/>
    <p:sldId id="410" r:id="rId35"/>
    <p:sldId id="323" r:id="rId36"/>
    <p:sldId id="324" r:id="rId37"/>
    <p:sldId id="339" r:id="rId38"/>
    <p:sldId id="340" r:id="rId39"/>
    <p:sldId id="360" r:id="rId40"/>
    <p:sldId id="363" r:id="rId41"/>
    <p:sldId id="362" r:id="rId42"/>
    <p:sldId id="272" r:id="rId43"/>
    <p:sldId id="399" r:id="rId44"/>
    <p:sldId id="318" r:id="rId45"/>
    <p:sldId id="319" r:id="rId46"/>
    <p:sldId id="320" r:id="rId47"/>
    <p:sldId id="400" r:id="rId48"/>
    <p:sldId id="350" r:id="rId49"/>
    <p:sldId id="372" r:id="rId50"/>
    <p:sldId id="273" r:id="rId51"/>
    <p:sldId id="387" r:id="rId52"/>
    <p:sldId id="330" r:id="rId53"/>
    <p:sldId id="401" r:id="rId54"/>
    <p:sldId id="331" r:id="rId55"/>
    <p:sldId id="278" r:id="rId56"/>
    <p:sldId id="279" r:id="rId57"/>
    <p:sldId id="412" r:id="rId58"/>
    <p:sldId id="411" r:id="rId59"/>
    <p:sldId id="302" r:id="rId60"/>
    <p:sldId id="280" r:id="rId61"/>
    <p:sldId id="281" r:id="rId62"/>
    <p:sldId id="346" r:id="rId63"/>
    <p:sldId id="352" r:id="rId64"/>
    <p:sldId id="282" r:id="rId65"/>
    <p:sldId id="380" r:id="rId66"/>
    <p:sldId id="381" r:id="rId67"/>
    <p:sldId id="382" r:id="rId68"/>
    <p:sldId id="383" r:id="rId69"/>
    <p:sldId id="284" r:id="rId70"/>
    <p:sldId id="365" r:id="rId71"/>
    <p:sldId id="366" r:id="rId72"/>
    <p:sldId id="367" r:id="rId73"/>
    <p:sldId id="375" r:id="rId74"/>
    <p:sldId id="373" r:id="rId75"/>
    <p:sldId id="374" r:id="rId76"/>
    <p:sldId id="376" r:id="rId77"/>
    <p:sldId id="378" r:id="rId78"/>
    <p:sldId id="413" r:id="rId79"/>
    <p:sldId id="414" r:id="rId80"/>
    <p:sldId id="377" r:id="rId81"/>
    <p:sldId id="288" r:id="rId82"/>
    <p:sldId id="359" r:id="rId83"/>
    <p:sldId id="403" r:id="rId84"/>
    <p:sldId id="404" r:id="rId85"/>
    <p:sldId id="355" r:id="rId86"/>
    <p:sldId id="290" r:id="rId87"/>
    <p:sldId id="291" r:id="rId88"/>
    <p:sldId id="329" r:id="rId89"/>
    <p:sldId id="390" r:id="rId90"/>
    <p:sldId id="379" r:id="rId91"/>
    <p:sldId id="292" r:id="rId92"/>
    <p:sldId id="293" r:id="rId9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62" d="100"/>
          <a:sy n="62" d="100"/>
        </p:scale>
        <p:origin x="48" y="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5:26:13.23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17B78E8-EAB3-4E99-B7DF-8792799B1AD1}" emma:medium="tactile" emma:mode="ink">
          <msink:context xmlns:msink="http://schemas.microsoft.com/ink/2010/main" type="inkDrawing" rotatedBoundingBox="18130,15696 18425,13401 18757,13444 18461,15738" semanticType="verticalRange" shapeName="Other">
            <msink:sourceLink direction="with" ref="{9EF3B66C-4211-4D84-8D56-7AB90AD2207A}"/>
            <msink:sourceLink direction="with" ref="{63046E62-B53B-417C-A444-FA27BFBFA08F}"/>
          </msink:context>
        </emma:interpretation>
      </emma:emma>
    </inkml:annotationXML>
    <inkml:trace contextRef="#ctx0" brushRef="#br0">467 0 0,'0'25'16,"-25"-25"-16,-27 26 15,27 25 1,-1-25 0,26 0-16,-26-1 15,-25 1-15,51-1 16,0 1-16,-51 25 16,25-25-16,26 0 15,-26 25-15,1 0 16,25 1-1,-26-27-15,0 27 16,26-1-16,-25-25 16,25 25-16,-26 26 15,26-26-15,0 26 16,0 26-16,-26-52 16,26 0-16,0 1 15,0-27-15,0 52 16,0-25-16,0-27 15,0 27-15,0-27 16,0 52-16,0-25 16,0-27-16,0 27 15,0-1-15,0-25 16,0 51-16,0-52 16,0 27-16,0-1 15,0-26-15,0 1 16,0 25-16,0-25 15,26 25-15,-26 1 16,0-1 0,26-51-16,-26 26 15,0-1-15,25-25 94,-25 26-78,26-26-1,25 0-15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5.2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0,'24'0'125,"1"0"-110,-1 0 1,1 0-16,-1 0 0,25 0 16,-25 0-16,1 0 15,-1 0-15,1 0 16,-1 0-1,1 0 32,-25 25 31,0-1-62,0 25 0,-25-49-16,25 49 15,0 0-15,-24-25 16,24 1-16,-25 23 16,1-23-16,-1 24 15,1 0-15,0-49 16,24 24-1,0 0-15,-25-24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5.78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0,'25'0'31,"-1"25"-15,25 24-16,-25-25 15,25 0-15,25 1 16,-26-1-16,-23 1 16,24-1-16,-25 25 15,1-49-15,-1 24 16,0-24-1,-24 25-15,25-25 110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6.33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171 0 0,'0'25'31,"0"-1"0,0 1-31,-25-1 16,1 1 0,24-1-16,-24-24 15,24 24-15,-25 1 16,1-25-1,-1 0 1,25 24 0,-24-24-16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6.8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0,'0'25'16,"0"-1"0,0 0-16,0 1 15,0-1-15,0 25 16,0 0-16,0-25 16,0 50-16,25-50 15,-25 0-15,0 25 16,0-24-1,0-1 1,0 1-16,24-25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7.84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25 0,'0'-25'16,"25"25"-1,-1 0 1,1 0 15,-1 0-15,0 0-16,1 0 15,-1 0-15,1 0 16,-1 0-16,25 0 16,-25 0-1,1 0-15,-1 0 16,1 0 15,-1 0-15,1 0 15,-25 25-15,24-25-16,-24 24 31,0 0-31,24 1 0,1-25 16,-25 49-1,24-25-15,-24 1 16,0-1-1,0 0 1,0 1-16,0-1 16,0 1-1,0 23-15,0 1 16,0 0 0,0-24-16,0-1 31,0 0-31,-24 1 15,24-1 1,-25 1-16,25-1 16,-24-24-1,24 25-15,-24-1 16,-1-24 62,1 0-62,-1-24-16,25-1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8.5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0,'25'25'62,"-25"-1"-46,24-24 0,-24 25-1,25-1-15,-1-24 16,-24 24-16,0 1 15,0-1-15,24 1 32,-24-1-32,25-24 15,-25 25 1,0-1-16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9.50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0,'25'0'78,"24"0"-62,-25 0 0,1 0-1,-1 0-15,0 0 16,1 0-1,-1 0-15,1 0 32,-25 24 30,0 0-46,0 1-1,0-1 17,-25 1-32,1-1 15,24 1 1,0-1-16,-25-24 16,1 0-16,0 0 15,-1 24 1,1-24-1,24 25-15,-25-25 32,50 0 155,-1 0-171,1 0-16,-1 0 15,0 0-15,1 0 32,-1 0-17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0.38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0,'24'0'63,"25"0"-48,-25 0-15,25 0 16,0 0-16,-24 0 16,23 0-16,1 0 15,-24 0 1,-1 0 0,25 0-1,0 0 1,-25 0-16,25 0 15,-25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1.0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146 0 0,'0'24'31,"0"1"-15,0-1-16,0 1 16,0-1-16,0 1 15,0 48-15,0-24 16,0 0-16,0 24 16,0-49-16,0 25 15,0 0-15,0 0 16,0-25-1,0 1-15,0-1 16,0 0-16,-24-24 16,24 25-16,0-1 15,0 1-15,-25-1 16,1 1-16,24 23 16,0-23-1,-25-25 1,1 0 78,0-73-79,24 24-15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1.5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0,'0'25'78,"0"-1"-78,0 1 16,0-1-16,0 0 16,0 1-16,0-1 15,0 1 16,24-25 94,-24-25-125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5:26:27.8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8B556E3-D5F1-47CA-9FC6-318F5C131FC4}" emma:medium="tactile" emma:mode="ink">
          <msink:context xmlns:msink="http://schemas.microsoft.com/ink/2010/main" type="writingRegion" rotatedBoundingBox="19760,13596 24300,13758 24181,17066 19642,16903"/>
        </emma:interpretation>
      </emma:emma>
    </inkml:annotationXML>
    <inkml:traceGroup>
      <inkml:annotationXML>
        <emma:emma xmlns:emma="http://www.w3.org/2003/04/emma" version="1.0">
          <emma:interpretation id="{5E575ADC-D03D-47B4-BA35-EE56CB9697D5}" emma:medium="tactile" emma:mode="ink">
            <msink:context xmlns:msink="http://schemas.microsoft.com/ink/2010/main" type="paragraph" rotatedBoundingBox="20229,13613 24300,13758 24235,15564 20165,15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F3B66C-4211-4D84-8D56-7AB90AD2207A}" emma:medium="tactile" emma:mode="ink">
              <msink:context xmlns:msink="http://schemas.microsoft.com/ink/2010/main" type="line" rotatedBoundingBox="20229,13613 24300,13758 24235,15564 20164,15419">
                <msink:destinationLink direction="with" ref="{617B78E8-EAB3-4E99-B7DF-8792799B1AD1}"/>
                <msink:destinationLink direction="with" ref="{B1370EE3-6878-4274-9EDB-51F3D2A703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722037E-6052-41D1-8161-E39561C462C0}" emma:medium="tactile" emma:mode="ink">
                <msink:context xmlns:msink="http://schemas.microsoft.com/ink/2010/main" type="inkWord" rotatedBoundingBox="20174,13621 23504,13638 23495,15435 20165,154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1181-1257 0,'0'25'62,"-26"-25"-62,26 26 16,0 0-16,0 25 16,0 0-1,0-25-15,0-1 16,0 1-16,0 0 16,0-1-16,0 27 15,0-27 1,0 1-1,0 0 1,26-26 31,-1 0-31,27 0-1,-27 0 1,1 0-16,0 0 15,-1 0 1,1 0 0,-26-26-1</inkml:trace>
          <inkml:trace contextRef="#ctx0" brushRef="#br0" timeOffset="1245.8553">1668-1129 0,'-26'25'31,"1"1"-15,-27 25-1,1-25 1,25 25-16,1-25 15,-1 0 1,0-1-16,26 1 47</inkml:trace>
          <inkml:trace contextRef="#ctx0" brushRef="#br0" timeOffset="728.0658">1488-1206 0,'0'51'125,"26"0"-125,0-51 16,-26 52-16,25-27 16,1 1-16,0 0 15,-26-1-15,25-25 16,-25 26 0,0 0-1</inkml:trace>
          <inkml:trace contextRef="#ctx0" brushRef="#br0" timeOffset="1732.1469">1925-1027 0,'0'26'46,"-26"0"-30,0-1-16,26 1 16,-25 0-16,-1-1 15,0 1 1,26 0-16,0-1 16,-25-25-16</inkml:trace>
          <inkml:trace contextRef="#ctx0" brushRef="#br0" timeOffset="3011.2901">2335-1104 0,'-26'0'78,"26"26"-78,-25 0 15,25-1-15,-52 27 16,27-1-16,-1 26 16,-25-26-16,25 1 15,-25 25-15,51 0 16,-103 0-1,78-26 1,-1 0-16,0-25 0,26 0 16,-25-1-16</inkml:trace>
          <inkml:trace contextRef="#ctx0" brushRef="#br0" timeOffset="2454.0719">2053-1206 0,'26'0'109,"-26"51"-109,25-25 16,-25-1-1,0 1 1,0 0-1,0-1 64,26 1-64,-26 0-15,0-1 31,0 1-31,0 0 0,26-26 125</inkml:trace>
          <inkml:trace contextRef="#ctx0" brushRef="#br0" timeOffset="-11757.1693">411-1976 0,'-26'0'63,"1"0"-32,-1 0-15,26 26-1,-26-26 1,1 25-16,-1 1 16,26 0 15,-26-1-16,26 1 1,-25-26 0,25 26-1,0-1-15,0 1 32,0 0-32,0-1 15,0 1 1,0 0-16,0-1 15,0 27 1,0-1-16,0-25 16,0 25-16,0-25 15,0-1-15,0 27 16,0-1-16,0-25 16,0 25-16,0-25 15,0 25-15,0-26 16,0 1-16,0 25 15,0-25-15,0 25 16,0 1-16,0-27 16,0 27-16,0-1 15,0-25 1,0-1-16,0 1 16,0 0-16,0-1 15,0 1 1,0 0-16,0-1 15,0 1-15,0 25 16,0-25 0,0 0-1,0 25-15,-26-25 16,26-1 0,0 1-16,-26 0 31,26-1-31,-25-25 15,25 26 1,0-1-16,-26 1 16,0-26-1</inkml:trace>
          <inkml:trace contextRef="#ctx0" brushRef="#br0" timeOffset="-628.1553">514-1052 0,'25'0'94,"-25"-26"-79,26 26-15,25-26 16,-25 26-16,-1 0 16,27 0-16,-27 0 15,27 0-15,-27 0 16,27 0-16,-1 0 16,-25 0-16,-1 0 15,1 0-15</inkml:trace>
          <inkml:trace contextRef="#ctx0" brushRef="#br0" timeOffset="-1372.1779">898-1745 0,'-25'0'16,"-1"0"-16,0 0 31,1 0-31,-1 0 32,26 26 30,-26-26-46,26 25-1,0 1 1,-25-26-16,25 26 16,0-1-16,0 1 15,0 0 1,0-1-16,0 27 15,0-1-15,0 0 0,0 26 16,0-51-16,0 51 16,0-51-16,0 25 15,0 0-15,0 0 16,0 1-16,0-27 16,0 27-16,0-1 15,0-25-15,0-1 16,0 1-1,0 0-15,0-1 16,0 1-16,0 0 16,0-1-1,0 1 1,0 0 0,-26-1 30,0-25-14</inkml:trace>
          <inkml:trace contextRef="#ctx0" brushRef="#br0" timeOffset="4022.4241">2412-1155 0,'26'26'125,"-26"25"-109,0-25-16,0-1 16,0 1-16,0 0 15,25-1-15,-25 27 16,0-27-1,0 1 1,0 0 0,-25-1 15,-1-25-31,26 26 16</inkml:trace>
          <inkml:trace contextRef="#ctx0" brushRef="#br0" timeOffset="5966.0895">2797-1129 0,'-26'0'156,"1"0"-141,-1 0 1,0 0-16,1 0 63,-1 0-48,26 25 1,-26-25-1,26 26-15,0 0 16,0-1 0,0 1 46,0 0-46,0 25-1,0-25 1,26-26-16,-26 25 16,26-25-16,-26 26 15,25-26 110,1-26-93,0 26-17,-26-25 1,25 25-16,1-26 15,-26 0 1,26-25 0,-1 51-16,1-26 15,-26 1-15,0-27 16,26 27-16,-26-26 16,25 25-16,1-25 15,0-1-15,-26 1 16,0 0-1,25 25-15,1 0 16,-26-25-16,0 25 16,0 1-1,0-1 1,0 0-16,0 1 47,-26 25 93,26 25-124,0 1 0,-51 0-16,51 25 15,-26 0-15,26-25 16,-25 25-16,25-25 0,0 0 16,0 25-16,0-25 15,0-1 1,0 27-16,0-27 15,0 1 1,0-1-16,0 1 16,0 0-16,0-1 15,0 27 1,0-27 0,0 1-1,0 25 1,0-25-1,0 0 1,0-1 15,25-25-15,-25 26 0,0 0-1,26-26 1,0 0 109,-1-26-110</inkml:trace>
          <inkml:trace contextRef="#ctx0" brushRef="#br0" timeOffset="6749.959">3028-1180 0,'26'0'94,"-1"0"-78,26 0-16,-25 25 15,0-25 1,-26 26-16,25-1 15,1 1 1,-26 0-16,26-1 16,-26 1-1,0 0 1,0-1-16,0 1 16,25 0-1,-25-1 1</inkml:trace>
          <inkml:trace contextRef="#ctx0" brushRef="#br0" timeOffset="7826.1478">3387-1360 0,'-26'26'110,"1"-1"-63,25 1-47,-26 0 15,26-1 1,-26 1-16,1 0 15,25-1-15,-26 1 16,0-1 0,26 1-16,-25-26 15,25 26-15,0-1 16,-26 1-16,0-26 16,1 0 15,25 26 31,0-1-46,-26 1 0,1 25-1,-1-25 1,26 0-1,0-1 1</inkml:trace>
          <inkml:trace contextRef="#ctx0" brushRef="#br0" timeOffset="7150.1051">3336-1104 0,'0'-25'47,"25"-52"-31,1 77-1,0-51-15,-26-1 16,0 27 0</inkml:trace>
        </inkml:traceGroup>
        <inkml:traceGroup>
          <inkml:annotationXML>
            <emma:emma xmlns:emma="http://www.w3.org/2003/04/emma" version="1.0">
              <emma:interpretation id="{06CC3DEB-0957-4E99-B9F2-CEB831318BC1}" emma:medium="tactile" emma:mode="ink">
                <msink:context xmlns:msink="http://schemas.microsoft.com/ink/2010/main" type="inkWord" rotatedBoundingBox="23509,13732 24299,13760 24245,15279 23455,15251"/>
              </emma:interpretation>
              <emma:one-of disjunction-type="recognition" id="oneOf1">
                <emma:interpretation id="interp1" emma:lang="" emma:confidence="0">
                  <emma:literal>的</emma:literal>
                </emma:interpretation>
                <emma:interpretation id="interp2" emma:lang="" emma:confidence="0">
                  <emma:literal>凵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』</emma:literal>
                </emma:interpretation>
                <emma:interpretation id="interp5" emma:lang="" emma:confidence="0">
                  <emma:literal>得</emma:literal>
                </emma:interpretation>
              </emma:one-of>
            </emma:emma>
          </inkml:annotationXML>
          <inkml:trace contextRef="#ctx0" brushRef="#br0" timeOffset="10928.678">3900-1206 0,'-25'0'31,"-1"0"-15,0-26 0,1 26-16,-1 0 31,0 0-31,1 0 16,-1 0 15,0 0-31,26 26 15,-25-26 1,-1 26-16,0-1 16,1 1-16,-1-1 15,0 1-15,26 25 16,-51-25-16,25 0 16,26-1-16,-25 1 15,-1 0-15,26-1 16,0 1-16,0 0 47,0-1-32,26-25 17,-1 0-17,1 0 1,0 0 15,-1 0-15,1-25-1,0 25-15,-26-26 16,0 0-16,25 26 16,1-25-16,-26-1 15,26-25-15,25 25 16,-51-25-16,26-1 15,-1 1-15,-25 26 16,103-360 31,-77 308-31,-1 25-16,1 27 15,-26-1-15,0 0 16,25 26-16,-25-25 15,0-1-15,0 0 16,0 52 78,0 0-79,-25-26-15,25 51 16,-26 0-16,1-25 16,-1 51-16,26 26 15,0-52-15,-26 26 16,26-26-16,0 1 16,0-1-16,0 26 15,0-26-15,0 0 16,0 1-16,0-27 15,0 1 1,0 0 0,0-1-1,0 1 1,0 0 31,26-26 125,0-52-157,-1 27-15,1-1 16,-1 0 0,-25 1-16,0-1 15,26 0-15,-26 1 16,26-1-16,-1 0 15,-25 1 1,0-1-16,0 1 31,0 50 141,0 1-172,-25-26 16,25 25-16,0 1 15,0 0-15,0-1 16,0 1-16,0 0 16,0-1-16,0 1 15,0 0 1,25-26 78,1-26-47,0 0-47,-26 1 15,25 25-15,1-26 16,-26 0-16,26 26 15,-26-25-15,0-1 16,0 0 0,25 26-16,-25-25 62,0 50 79,0 27-141,0-27 15,0 1-15,-25 25 16,25 1 0,0-27-16,0 27 15,0-1-15,0-25 16,0 25-16,0-25 0,0 25 16,0 0-16,0-25 15,0 0 1,0-1-16,0 1 15,0 0 17,0-1-17,-26 1 1,26 0 0,-26-26-16,26 25 31,-25-25-16,-1 0-15,0 0 16,1 0-16,-27 0 0,27 0 16,-26 0-1,25 0 1,0 0-16,1 0 16,-1 0-1,0 0-15,26-25 110,52-1-95,-52 0-15,51 26 16,0-25-16,-25-1 15,25-25-15,-25 51 16,-1-26-16,27 0 16,-27 1-16,1-1 15,0 26-15,-26-26 16</inkml:trace>
        </inkml:traceGroup>
      </inkml:traceGroup>
    </inkml:traceGroup>
    <inkml:traceGroup>
      <inkml:annotationXML>
        <emma:emma xmlns:emma="http://www.w3.org/2003/04/emma" version="1.0">
          <emma:interpretation id="{80FD58A7-59F9-49BF-B9F0-D4E8299763BE}" emma:medium="tactile" emma:mode="ink">
            <msink:context xmlns:msink="http://schemas.microsoft.com/ink/2010/main" type="paragraph" rotatedBoundingBox="19685,15577 20787,15600 20777,16095 19674,16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046E62-B53B-417C-A444-FA27BFBFA08F}" emma:medium="tactile" emma:mode="ink">
              <msink:context xmlns:msink="http://schemas.microsoft.com/ink/2010/main" type="line" rotatedBoundingBox="19685,15577 20787,15600 20777,16095 19674,16071">
                <msink:destinationLink direction="with" ref="{617B78E8-EAB3-4E99-B7DF-8792799B1AD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766697A-E8FB-41C1-A07B-B72B29F937E6}" emma:medium="tactile" emma:mode="ink">
                <msink:context xmlns:msink="http://schemas.microsoft.com/ink/2010/main" type="inkWord" rotatedBoundingBox="19685,15577 20787,15600 20777,16095 19674,1607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0251.8298">-77 77 0,'-25'0'16,"25"25"15,-52 1-15,27-26 0,25 26-16,-26-26 15,26 25-15,-26-25 16,1 0-16,25 26 15,-26 0 1,0-1-16,1-25 31,-1 26-31,26 0 16,-25-26 0,-1 0-1,26 25 1</inkml:trace>
          <inkml:trace contextRef="#ctx0" brushRef="#br0" timeOffset="-10904.0211">-308 25 0,'0'26'125,"0"0"-125,0 25 16,0-25-16,26-1 16,-26 1-16,0 0 15,0-1-15,0 1 16,26-26-16,-26 26 16,0-1-16,0 1 15,0 0 1,0-1 46</inkml:trace>
          <inkml:trace contextRef="#ctx0" brushRef="#br0" timeOffset="-8826.1027">-25 385 0,'25'0'62,"1"0"-62,0 0 16,-1 0-16,1 0 16,0 25-1,-1-25-15,1 0 16,0 0-1,-1 0-15</inkml:trace>
          <inkml:trace contextRef="#ctx0" brushRef="#br0" timeOffset="-9295.8642">308 0 0,'-25'0'0,"-1"0"16,26 25-16,-51 1 15,25-26-15,26 26 16,-51-26-16,51 25 16,-26 1-16,0-26 15,1 0-15,25 26 16,-26-26 0,0 25 15,78-25 109,-52 26-124,25-26 0,1 0-16,-26 26 15,26-26 17,-1 0-17</inkml:trace>
          <inkml:trace contextRef="#ctx0" brushRef="#br0" timeOffset="-7790.5516">462 0 0,'26'0'63,"0"0"-32,25 0-31,-26 0 15,1 0 1,-26 51 62,0 0-78,-26-25 16,26 0-1,-51 25-15,51-25 16,-25 25-16,-27-51 16,27 51-16,25-25 15,-26 0-15,0-26 16,1 25-16,25 1 31,-26-26-31,0 0 16,26 26-16,-25-26 15,-1 25 1,52-25 93,-1 0-93,1 0 0,25 0-1,-25 0-15,0 0 16,-1 0 15,1 0 0,0 0 1,-1 0-17,1 0 32,-26-25 0</inkml:trace>
          <inkml:trace contextRef="#ctx0" brushRef="#br0" timeOffset="-7178.5637">411 0 0,'26'0'46,"25"51"-14,-25-25-32,25-1 15,-26 27 1,-25-27-16,26-25 16,0 52-16,-1-27 15,-25 1 1,26-26-1,-26 26-15</inkml:trace>
        </inkml:traceGroup>
      </inkml:traceGroup>
    </inkml:traceGroup>
    <inkml:traceGroup>
      <inkml:annotationXML>
        <emma:emma xmlns:emma="http://www.w3.org/2003/04/emma" version="1.0">
          <emma:interpretation id="{6BBD00EB-93AE-4C93-B7C7-2AD26EE7B310}" emma:medium="tactile" emma:mode="ink">
            <msink:context xmlns:msink="http://schemas.microsoft.com/ink/2010/main" type="paragraph" rotatedBoundingBox="19767,16340 20780,16409 20741,16975 19729,16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79070F-FDCC-4699-A307-9EC76EBCED22}" emma:medium="tactile" emma:mode="ink">
              <msink:context xmlns:msink="http://schemas.microsoft.com/ink/2010/main" type="line" rotatedBoundingBox="19767,16340 20780,16409 20741,16975 19729,16907"/>
            </emma:interpretation>
          </emma:emma>
        </inkml:annotationXML>
        <inkml:traceGroup>
          <inkml:annotationXML>
            <emma:emma xmlns:emma="http://www.w3.org/2003/04/emma" version="1.0">
              <emma:interpretation id="{B5004E2A-309F-43B8-8D82-DBD9788DDE61}" emma:medium="tactile" emma:mode="ink">
                <msink:context xmlns:msink="http://schemas.microsoft.com/ink/2010/main" type="inkWord" rotatedBoundingBox="19767,16340 20780,16409 20741,16975 19729,1690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4618.3953">26 1231 0,'0'-25'15,"26"25"32,-1 0-47,1 0 16,0 0-16,25 0 16,0 0-1</inkml:trace>
          <inkml:trace contextRef="#ctx0" brushRef="#br0" timeOffset="-4983.5939">231 872 0,'-25'0'47,"-1"26"-47,26-1 16,-26-25-16,1 26 16,25 0-1,-26-26 16,26 25-15,26-25 109,-1 26-125,1 0 16,0-26 15,-26 25 31,0 1-30,-26-26-32,26 26 15,0-1 1,-26-25-16</inkml:trace>
          <inkml:trace contextRef="#ctx0" brushRef="#br0" timeOffset="-5925.883">26 795 0,'-26'26'16,"26"-1"-16,-25 27 16,-1-27-1,0 1-15,1 25 16,-1 26 0,-25-51-16,25 25 15,-25 1-15,51-27 16,-52 1-16,27 0 0,-1-1 15</inkml:trace>
          <inkml:trace contextRef="#ctx0" brushRef="#br0" timeOffset="-6349.4176">-282 744 0,'0'25'47,"26"1"-32,-26 0-15,0-1 16,0 1-16,0 0 16,25-1-16,1-25 15,-26 26-15,0 0 16,26-1-16,-26 1 31,0 0-15</inkml:trace>
          <inkml:trace contextRef="#ctx0" brushRef="#br0" timeOffset="-3613.4895">385 898 0,'26'0'47,"0"0"-31,-1 0-16,1 0 16,25 0-1,-25 0-15,-1 0 16,1 0 15,-26 51 47,-26-25-62,1 25-16,-26 0 15,25 1-15,0-52 16,26 25-16,0 1 16,26-26 156,0 0-172,25 0 15,-26 0-15,1 0 0,0 0 16,-1 0-1</inkml:trace>
          <inkml:trace contextRef="#ctx0" brushRef="#br0" timeOffset="-2883.5707">411 1026 0,'26'0'110,"-1"26"-95,1-26-15,0 25 16,25-25 0,-51 26 93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1.99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0,'25'0'0,"-1"0"16,25 0-1,-25 0 1,25 24-16,-24-24 15,-1 0 1,0 24-16,1-24 16,-1 0 31,1 25-32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2.4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97 0 0,'0'24'16,"0"1"-1,0-1 1,0 0-16,0 25 15,0 0 1,0-24-16,-24-25 16,24 48-16,-24-23 15,24-1-15,-25 1 16,1-1-16,24 0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3.23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49 10 0,'24'0'16,"0"0"-1,1 0-15,24 0 16,0 0-1,-25 0-15,0 0 16,1 0 0,-1 0-16,1 0 15,-1 25 1,-24-1 31,24-24-47,1 0 31,-25 25-31,0-1 16,0 0 15,24 1-31,-24-1 16,0 1-16,0-1 0,0 0 15,0 1-15,0-1 16,0 25-1,0 0-15,0-25 16,0 25-16,0 0 16,0-24-16,0-1 15,-24-24-15,24 24 16,0 1 0,-25-25-16,25 24 15,0 1 1,-24-25-1,24 24-15,-24 0 32,-1 1-32,25-1 15,-24-24 1,-1 0 0,1 0-1,0 0 16,-1 0-31,-24 0 16,25-24 0,-1-25-16,1 25 15,0-25-15,-1 0 16,1 25-16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4.0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49 0 0,'0'25'62,"0"-1"-46,0 0 0,-25 1-16,25-1 15,-24-24 1,24 49-16,0-24 31,0-1-15,0 0-1,24-24 32,1 0-31,23 0-16,-23 0 15,-1 0 1,1 0 0,-1 0-16,1 0 15,-1 0 1,-24-24 93,0 0-109,0-1 32,0 1-32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4.50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0,'0'25'47,"0"-1"-47,0 25 16,0-25-1,24-24-15,-24 25 16,24 24 0,1-25-1,-25 25-15,24-49 16,-24 24 0,25 1-1,-25-50 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5.51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0,'0'24'15,"0"1"-15,0-1 16,0 1-1,0-1 1,0 25 0,0 0-16,0-25 15,0 0-15,0 25 16,0-24 0,0-1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5.95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49 0,'24'0'78,"0"0"-78,1-25 15,24 25-15,-25 0 16,25 0-16,24-24 0,-48 24 16,-1 0-1,0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6.53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49 0 0,'0'24'0,"0"1"16,0-1 15,0 1-31,0-1 16,0 0 0,0 1-16,0 24 15,0-1 16,0-23-31,-25-25 16,25 24 15,-24 1 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7.03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25 0,'24'0'78,"25"0"-63,-24 0-15,48 0 16,0 0-16,0 0 16,-48-24-16,24 24 15,-25 0-15,1 0 16,-1 0-1,-48 0 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7.55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73 0 0,'0'24'16,"0"1"-1,0-1 1,-25-24-16,25 49 16,0-25-1,0 1-15,0-1 16,0 1-16,0-1 16,0 0-16,-24 1 15,24-1-15,0 1 16,0-50 109,0 1-125,-24-25 15,24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5:26:09.6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80D2B8E-73C6-492E-BD1B-A7A5146CFE5E}" emma:medium="tactile" emma:mode="ink">
          <msink:context xmlns:msink="http://schemas.microsoft.com/ink/2010/main" type="inkDrawing" rotatedBoundingBox="18550,14423 19063,14450 19061,14475 18548,14448" shapeName="Other"/>
        </emma:interpretation>
      </emma:emma>
    </inkml:annotationXML>
    <inkml:trace contextRef="#ctx0" brushRef="#br0">0 0 0,'26'0'16,"-1"0"0,52 0-16,0 0 15,-25 0-15,25 0 16,-26 0-16,-26 26 15,27-26-15,-27 0 16,1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58.53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27 0,'48'0'47,"-23"0"-31,-1 0-16,1 0 15,-1 0-15,1 0 0,-1 0 16,-24-24-16,24 24 16,1 0 15,-1 0 0,-24 24 32,0 0-63,25-24 15,-25 25 1,0-1 0,0 1-16,0-1 31,0 1-31,-49-25 15,49 24 1,-25-24-16,25 24 16,-24-24-1,0 0 17,-25 0 46,73 0 31,1 0-93,-1 0-1,-48 0 142,-1 0-142,-24-24-15,0 0 16,25-1-16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9:00.83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49 0 0,'0'24'93,"25"0"-77,-25 1-16,24-25 16,-24 24-16,0 1 31,0-1-15,-24 1-1,-1 23 1,1-23-1,-1-25-15,25 24 16,25-24 218,-25 25-218,49-25 0,-25 0-1,-24 24-15,24-24 16,-24 25 0,25-25-1,-25 24 16,0 0-31,0 1 32,0-1-32,0 1 15,0-1 1,0 1 15,0-1 63,0 0-78,0 1 46,-25-1-46,25 1-1,-24-25-15,48 0 250,1 0-250,-1 0 32,1 0-32,-1 0 15,1 0 1,-1 0-16,0 0 31,-24 24-31,25-24 16,-1 0-1,1 0 32,-1 0-31,1 0 31,-25 25-47,24-25 15,0 0 1,1 0 15,-1 0-15,1 0 15,-1 0-15,0 0-1,1 0 63,-1 0-46,1 0-17,-1 0 1,1 0 0,-1 0-1,0 0 1,25 0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5:26:10.28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16981B4-E958-49BB-AFFE-4D8E72696517}" emma:medium="tactile" emma:mode="ink">
          <msink:context xmlns:msink="http://schemas.microsoft.com/ink/2010/main" type="inkDrawing" rotatedBoundingBox="18575,14701 18959,14701 18959,14716 18575,14716" shapeName="Other"/>
        </emma:interpretation>
      </emma:emma>
    </inkml:annotationXML>
    <inkml:trace contextRef="#ctx0" brushRef="#br0">26 257 0,'25'0'31,"52"0"-15,-51 0 0,25 0-16,-25 0 15,51 0-15,-51 0 0,-1 0 16,1 0 0,-1 0-1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5:26:14.7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1370EE3-6878-4274-9EDB-51F3D2A70336}" emma:medium="tactile" emma:mode="ink">
          <msink:context xmlns:msink="http://schemas.microsoft.com/ink/2010/main" type="inkDrawing" rotatedBoundingBox="19794,15280 19979,13655 20218,13682 20034,15308" semanticType="verticalRange" shapeName="Other">
            <msink:sourceLink direction="with" ref="{9EF3B66C-4211-4D84-8D56-7AB90AD2207A}"/>
          </msink:context>
        </emma:interpretation>
      </emma:emma>
    </inkml:annotationXML>
    <inkml:trace contextRef="#ctx0" brushRef="#br0">129-1899 0,'-26'0'141,"0"0"-126,1 0-15,25-26 0,-26 26 16,0 0-16,1 0 16,-1 0 62,0 26-63,26 0 1,0-1-16,-25-25 16,25 26-16,0 0 15,-26-1 1,26 27-16,0-27 0,0 52 15,0 0-15,0-25 16,0 25-16,0 0 16,0-26-16,0 26 15,0 0-15,0-52 16,0 52-16,0 0 16,0-25-16,0 76 15,-26-51-15,26 0 16,-25 0-16,25-51 15,0 25 1,-26-25-16,26-1 0,0 1 16,0 0-1,0-1-15,0 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5:29.6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27 0,'0'-25'16,"25"25"62,73 0-78,-1 0 16,25 25-1,49-25-15,122 0 0,-24 0 16,97 0-16,-48 0 16,48 0-16,1 0 15,48 0-15,-49 0 16,-97 0-16,24 0 16,-49 0-16,0 0 15,-48 0-15,-25 0 16,0 0-16,-49 0 15,-49 0-15,-24 0 16,0 0-16,0 0 16,-25 0-1,0 0 1,1 0-16,-1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32.60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61920D-C7D4-4135-9F8A-13A2928309A8}" emma:medium="tactile" emma:mode="ink">
          <msink:context xmlns:msink="http://schemas.microsoft.com/ink/2010/main" type="writingRegion" rotatedBoundingBox="6128,7698 9583,7268 10165,11939 6711,12370"/>
        </emma:interpretation>
      </emma:emma>
    </inkml:annotationXML>
    <inkml:traceGroup>
      <inkml:annotationXML>
        <emma:emma xmlns:emma="http://www.w3.org/2003/04/emma" version="1.0">
          <emma:interpretation id="{E5206817-B5E3-4AED-8E06-EE0244A34F6A}" emma:medium="tactile" emma:mode="ink">
            <msink:context xmlns:msink="http://schemas.microsoft.com/ink/2010/main" type="paragraph" rotatedBoundingBox="7470,7367 9634,8645 9216,9352 7052,8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B05D53C-1E25-4F9C-899A-34E3651F2486}" emma:medium="tactile" emma:mode="ink">
              <msink:context xmlns:msink="http://schemas.microsoft.com/ink/2010/main" type="line" rotatedBoundingBox="7470,7367 9634,8645 9216,9352 7052,8073"/>
            </emma:interpretation>
          </emma:emma>
        </inkml:annotationXML>
        <inkml:traceGroup>
          <inkml:annotationXML>
            <emma:emma xmlns:emma="http://www.w3.org/2003/04/emma" version="1.0">
              <emma:interpretation id="{6FD16DBE-8894-43C1-9638-8C6F9D9EFD0B}" emma:medium="tactile" emma:mode="ink">
                <msink:context xmlns:msink="http://schemas.microsoft.com/ink/2010/main" type="inkWord" rotatedBoundingBox="7470,7367 8044,7706 7626,8412 7052,8073"/>
              </emma:interpretation>
              <emma:one-of disjunction-type="recognition" id="oneOf0">
                <emma:interpretation id="interp0" emma:lang="" emma:confidence="0">
                  <emma:literal>O</emma:literal>
                </emma:interpretation>
                <emma:interpretation id="interp1" emma:lang="" emma:confidence="0">
                  <emma:literal>○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匕</emma:literal>
                </emma:interpretation>
              </emma:one-of>
            </emma:emma>
          </inkml:annotationXML>
          <inkml:trace contextRef="#ctx0" brushRef="#br0">196 759 0,'-25'0'94,"25"-24"-63,-24 24-16,24-25 1,0 1-16,-25 24 0,25-24 16,0-1-16,-24 1 15,-1-1 1,25-24 0,0 25-1,0 0 1,-24-1-16,0 1 31,24-25 32,-25 49-17,25-25-14,0 1-32,0 0 31,0-1-15,25 25-1,-25-24 1,0-1-16,24 1 15,-24-1 1,0 1 0,24 0-16,1 24 15,-1-25 1,-24 1 0,25 24-1,-1-25 1,-24 1-1,25 24-15,-1-25 16,0 25 0,1 0 15,-1 0 0,1-24-15,-1 24 15,0 0-15,1 0-1,-1 0-15,1 0 16,-1 0 0,1 0 15,-1 24-16,0-24-15,-24 25 16,25-25 0,-1 0-1,-24 24 1,25-24 15,-25 25-31,24-1 16,1 1-1,-25-1 1,0 0-16,0 25 31,0-24-31,0 24 32,0-25-1,0 0-31,0 1 15,0-1 17,0 1-17,-25-25 17,25 24-17,0 1 16,-24-1-15,-1-24 0,1 0-16,24 24 15,0 1 1,-25-25 0,1 24 15,24 1-16,-49-1 1,25-24 15,-1 0-15,1 25 0,-1-25-16,1 24 15,0-24 1,-1 0-1,1 0-15,-1 0 16</inkml:trace>
        </inkml:traceGroup>
        <inkml:traceGroup>
          <inkml:annotationXML>
            <emma:emma xmlns:emma="http://www.w3.org/2003/04/emma" version="1.0">
              <emma:interpretation id="{62E7EB3D-DCEA-4192-B82C-8E74A50CD3EA}" emma:medium="tactile" emma:mode="ink">
                <msink:context xmlns:msink="http://schemas.microsoft.com/ink/2010/main" type="inkWord" rotatedBoundingBox="8902,8574 9476,8914 9390,9058 8817,8719"/>
              </emma:interpretation>
              <emma:one-of disjunction-type="recognition" id="oneOf1">
                <emma:interpretation id="interp5" emma:lang="" emma:confidence="0">
                  <emma:literal>一</emma:literal>
                </emma:interpretation>
                <emma:interpretation id="interp6" emma:lang="" emma:confidence="0">
                  <emma:literal>—</emma:literal>
                </emma:interpretation>
                <emma:interpretation id="interp7" emma:lang="" emma:confidence="0">
                  <emma:literal>ㄧ</emma:literal>
                </emma:interpretation>
                <emma:interpretation id="interp8" emma:lang="" emma:confidence="0">
                  <emma:literal>―</emma:literal>
                </emma:interpretation>
                <emma:interpretation id="interp9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1087.9342">1588 1199 0,'24'0'94,"0"24"-94,1-24 16,-1 0-16,50 25 15,-26-25-15,26 24 16,-25-24-16,24 24 16,-24 1-16,-1-1 15,1-24-15,0 25 16,-24-1-16,-1-24 47</inkml:trace>
        </inkml:traceGroup>
      </inkml:traceGroup>
    </inkml:traceGroup>
    <inkml:traceGroup>
      <inkml:annotationXML>
        <emma:emma xmlns:emma="http://www.w3.org/2003/04/emma" version="1.0">
          <emma:interpretation id="{89193E32-232E-4C01-92FE-0879E040FDCC}" emma:medium="tactile" emma:mode="ink">
            <msink:context xmlns:msink="http://schemas.microsoft.com/ink/2010/main" type="paragraph" rotatedBoundingBox="6550,11077 10004,10647 10165,11939 6711,12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898157-C753-42AE-8330-0A5E898907ED}" emma:medium="tactile" emma:mode="ink">
              <msink:context xmlns:msink="http://schemas.microsoft.com/ink/2010/main" type="line" rotatedBoundingBox="6550,11077 10004,10647 10165,11939 6711,12370"/>
            </emma:interpretation>
          </emma:emma>
        </inkml:annotationXML>
        <inkml:traceGroup>
          <inkml:annotationXML>
            <emma:emma xmlns:emma="http://www.w3.org/2003/04/emma" version="1.0">
              <emma:interpretation id="{7337FC86-DB3F-4613-8BC8-DE1469341154}" emma:medium="tactile" emma:mode="ink">
                <msink:context xmlns:msink="http://schemas.microsoft.com/ink/2010/main" type="inkWord" rotatedBoundingBox="6550,11077 7918,10907 8079,12199 6711,12370"/>
              </emma:interpretation>
              <emma:one-of disjunction-type="recognition" id="oneOf2">
                <emma:interpretation id="interp10" emma:lang="" emma:confidence="0">
                  <emma:literal>O</emma:literal>
                </emma:interpretation>
                <emma:interpretation id="interp11" emma:lang="" emma:confidence="0">
                  <emma:literal>○</emma:literal>
                </emma:interpretation>
                <emma:interpretation id="interp12" emma:lang="" emma:confidence="0">
                  <emma:literal>〇</emma:literal>
                </emma:interpretation>
                <emma:interpretation id="interp13" emma:lang="" emma:confidence="0">
                  <emma:literal>冂</emma:literal>
                </emma:interpretation>
                <emma:interpretation id="interp14" emma:lang="" emma:confidence="0">
                  <emma:literal>¢</emma:literal>
                </emma:interpretation>
              </emma:one-of>
            </emma:emma>
          </inkml:annotationXML>
          <inkml:trace contextRef="#ctx0" brushRef="#br0" timeOffset="3869.2936">-220 4789 0,'0'24'16,"-24"-24"-16,-1 0 15,1 0 1,0 0 0,-1 0-1,1 0 17,-1 0 14,25-24-30,-24 0 0,24-1-1,-25 25 1,1 0 0,24-24-1,0-1 1,-24 1 15,-1-1-15,25 1-1,0 0 1,0-1 0,-24 1-16,24-1 15,-25 1-15,25 0 16,0-25-16,0 0 15,0 24 1,0-23-16,0-1 16,0 0-1,0 0-15,0 25 16,0-25-16,25 0 16,-25 24-16,24-23 15,1-1-15,-25 0 16,24 49-1,0-49-15,-24 25 16,25-1-16,24 1 16,-49-25-16,49 25 15,-25-1 1,0 1-16,1 24 16,-1-25-1,1 1-15,-1-1 16,1 25-1,-1 0-15,0-24 16,1 24-16,-25-24 16,24 24-16,50-25 15,-50 25 1,25 0-16,-25 0 16,25 0-16,0 0 15,-25 0-15,25 25 16,0-1-16,-25 0 15,1 1-15,24-1 16,-25 25-16,25 0 16,0 0-16,-25-25 15,25 25-15,-24 24 16,-1-24-16,0 0 16,1 0-16,-1 24 15,1-48-15,-25 48 16,0-49-16,0 1 15,0-1-15,0 25 16,0-25 0,0 1-16,0-1 15,-25 1 1,25-1-16,-24-24 16,-1 25-1,25-1-15,-24-24 16,-25 0-16,49 24 15,-49 1-15,-24-25 16,73 24-16,-73-24 16,48 25-16,-24-25 15,1 24-15,23 0 16,1-24-16,-49 0 16,48 0-16,-24 0 15,25 0-15,-25 25 16,-24-25-16,48 0 15,-24 24 1,-24-24-16,49 0 0,-25 0 16,0 0-16,25 0 31,-1 0-15</inkml:trace>
        </inkml:traceGroup>
        <inkml:traceGroup>
          <inkml:annotationXML>
            <emma:emma xmlns:emma="http://www.w3.org/2003/04/emma" version="1.0">
              <emma:interpretation id="{0414452B-387E-4E55-AEAF-2584373F3DF4}" emma:medium="tactile" emma:mode="ink">
                <msink:context xmlns:msink="http://schemas.microsoft.com/ink/2010/main" type="inkWord" rotatedBoundingBox="9330,11479 10096,11383 10111,11503 9344,11598"/>
              </emma:interpretation>
              <emma:one-of disjunction-type="recognition" id="oneOf3">
                <emma:interpretation id="interp15" emma:lang="" emma:confidence="0">
                  <emma:literal>一</emma:literal>
                </emma:interpretation>
                <emma:interpretation id="interp16" emma:lang="" emma:confidence="0">
                  <emma:literal>-</emma:literal>
                </emma:interpretation>
                <emma:interpretation id="interp17" emma:lang="" emma:confidence="0">
                  <emma:literal>_</emma:literal>
                </emma:interpretation>
                <emma:interpretation id="interp18" emma:lang="" emma:confidence="0">
                  <emma:literal>丶</emma:literal>
                </emma:interpretation>
                <emma:interpretation id="interp19" emma:lang="" emma:confidence="0">
                  <emma:literal>—</emma:literal>
                </emma:interpretation>
              </emma:one-of>
            </emma:emma>
          </inkml:annotationXML>
          <inkml:trace contextRef="#ctx0" brushRef="#br0" timeOffset="5977.9788">2100 3959 0,'49'0'125,"0"0"-125,49 0 16,-25 0-16,0 24 15,-24-24-15,25 0 16,-26 0-16,1 0 15,0 0-15,-24 0 16,23 0-16,-23 0 16,-1 0-16,1 0 15,-1 0 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3.9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147 0 0,'0'25'47,"0"-1"-31,-24 1-1,24 24 1,-25-25-16,1-24 16,24 24-16,0 1 15,-25-1-15,1-24 16,-1 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7T06:28:44.35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0,'0'49'16,"0"25"-16,25-50 15,-25 25-15,24 24 16,-24-48-16,0 48 16,0-49-16,0 1 15,0-1-15,0 1 16,0-1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7510F-000B-4857-8EED-34D4E3CE89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DAFF3-A8C2-4926-99EB-52651997834A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EAA9B5-9874-43C2-93CC-A27B3A4E2845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EBFCF8-6573-4DC0-9EF8-A6CF641539C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64B235-96BD-4710-8C0A-1CABB5BA21D1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5A060C-20F8-45EE-979D-5E8192061DA9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1F431B-0964-41EA-83F5-8BFB83037B35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67F117-BF50-4315-96F2-FAEF4F01F7ED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65257A5B-0A51-408B-A679-1A48AA0929AD}" type="slidenum">
              <a:rPr lang="en-US" altLang="zh-CN"/>
              <a:pPr eaLnBrk="1" hangingPunct="1">
                <a:buClr>
                  <a:srgbClr val="000000"/>
                </a:buClr>
              </a:pPr>
              <a:t>19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ACF05028-9548-428C-A43B-4ED7DCBF27D3}" type="slidenum">
              <a:rPr lang="en-US" altLang="zh-CN"/>
              <a:pPr eaLnBrk="1" hangingPunct="1">
                <a:buClr>
                  <a:srgbClr val="000000"/>
                </a:buClr>
              </a:pPr>
              <a:t>20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DD2BAA-5399-419D-ACEA-690D3DFBE281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18D35-CC2B-413F-A147-2D91AD74D25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710595-1B6A-41AB-9986-10E0E77FF18E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FA9819-B66F-4A96-8A97-D8B492CB6227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8A2BB8-EA5A-4587-8FC0-E681A6695FAD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7C0386-3740-4E49-A7FB-4844C0DFD4A9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EE732A-9F23-47AA-A3EA-144B62EA27FA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FCB61-E73C-48F0-9C11-CAF8C9256C25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0723A4-0E86-41D3-B5A6-91D4BC464EB1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B70540-D8DD-4505-AC30-F9C4B8DE2F49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06597-DC02-41BF-AC1C-9D00F2720036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4F1D1A-5104-412A-97C8-E49872CC2871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6DA024-2FE7-4108-99AD-AC5597F75C73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10349-4120-4376-B111-DEFAE0D91852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54A1D6-65D6-444C-8188-CA98F0A1B46C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81C06-BC9A-4AE3-9DC4-F175254DC411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CD26E2-7753-4F8D-935F-64EFCC48AC88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EE9CD0-4B02-408B-BD3C-02FA6A58F89C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466E12-EFEB-427C-9173-B3A0F865CC24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656BC0-FD44-4135-B0C7-76ADBE68CDA7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EDFB85-3D0A-44EA-8C51-4DA8BA42AE67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5CD136-AED4-4CD2-A201-915C04EA44E8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CA9877-9150-4CA9-A04F-B53B0D58A2A3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375F90-586A-4F3C-A9E1-7C96C6383712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0ACDC2-296A-404C-819C-DEFC6B86D89D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4CA0D1-C642-4E0F-BDED-54EB6E426295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EE203D-8FCB-4F6A-BC6E-F96FCC99481F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332FD5-6A32-4085-93AA-B7EAFBE2E2C8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F8A1BA-F858-472F-9D03-A7F184F0334A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57EC6-6C83-419A-907D-CC8C0E912830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4208B4-F195-4B9E-90A4-62A3754F9132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2995E8-63FF-45E8-84BC-24CAA2EDCB6A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63910-E096-40D4-A3FD-B9847A64BA91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1869BD-952F-439F-93CA-8BBC5176D331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030093-0938-412F-A19F-B0E693F73C27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17255E-3983-4064-A027-27326C5AC8D3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5C4981-7ADC-4A03-9E9B-7B757258AFD4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EEFAB0-0378-413A-87BE-05983B0919E2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6AEAB6-9B01-4B00-A1F8-91FB141D6FC4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1C55F2-F804-4F2C-A44E-DDA06EFAE954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248EA4-4CA5-4745-BC1C-01AD34CBC89B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36CC6D-6CD8-434A-96B2-FDF3CE8C26C6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402462-F488-430A-951D-D71E2112C3D2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B9DF78-F78A-4FA2-BE1B-5B5A40DC34E6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8A34C4-2D51-4EF9-A151-AF9E98E6D8B6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0F84FD-D8F6-4CFE-9685-026E7ED25471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0494DD-992A-4266-A3C8-DD56798275B8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598BF5-EAD3-4B1B-AA7D-81E79818534B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AE19C-8AC2-44D5-93A4-41B5CC6FEA8E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9B817-5FF0-4B4A-9FA9-0CA2A5386A38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473417-960F-4621-9C30-438B2972E7CD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6E482-9948-400F-A491-6A50BEACBB19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A7A3C-4DBB-4A63-AFFD-87687082712F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0FAC84-3100-45C6-A616-26D52EF14262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AAFFA-A514-4EC0-A807-A68AB2EE32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89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120CA-EB9B-40F3-B780-FA6B6B988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4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23725-3081-4815-A692-4D5F29DB3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10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733BB-AB8D-411E-94F8-0439BC8CDA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3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07667-1994-4B64-B8DB-3B07A278A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83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921DA-21EA-4448-92C3-A779955E10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0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27153-34F7-416F-AC35-D3F2E092D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57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AA96B-EBF7-44ED-87B8-518446215B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14EFD-A6FE-48AE-A5C4-546AC146D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32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FA161-FED0-45F3-B1B0-2E371D4E2E48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03A19-A1DB-43E4-924D-C8090B31F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94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EEAE-ED35-4AE6-9490-81B0C15914C9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F9869-F798-4902-9071-8A69C3AF6D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5FA2C-841E-44A9-9371-8EEAE9C87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322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30D31-4FEA-44F1-80BA-4A34A2C035F8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26E06-B91F-4FC2-83B9-FADC2BA8EE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03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F1C1D-C711-46B0-B25C-114E7A1BFF3B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FCB8D-AD90-439C-9373-43833C76D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41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B1B55-6331-40AE-B2BE-CEC6C9850FCF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6C43B-DC44-4A5F-9E55-BCD6D428F2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631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E575F-CAC2-44A8-891A-C8637CBE6646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71D6D-D87D-4FD1-BAE7-A4834D5D73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86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C3379-D5D4-4428-9E04-0181E2A95DCA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C015-259F-4918-A43B-54B5584F7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21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7AC1-4377-4C2A-A69D-9703ECC666C0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ED2D1-4916-474A-9252-B54DC7A7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553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4CF0B-09CE-4255-B5B4-B8C8FEC08807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4EB97-4EF5-409F-BF28-575CFEE50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418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56BA3-95E3-4B85-A808-172FA50DCF1F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1C77C-897A-4AC0-BB6A-0394CA947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50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6214-2B62-4286-BF0B-15A4F6F86400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5B8E7-F73B-45BD-AC34-DF226A5D48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29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2B068-67A7-4B19-90F1-820F54C9375D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12798-E60A-4CE0-AACE-0D063FFFE6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95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F6246-475B-4F74-AB4E-1A0D601EC9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42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E5F76-58BA-486D-9A55-9A36C9094D5F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455D7-EE0B-4EEC-AE95-D213E43121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574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2607E-EC2F-4554-ABFF-24043866096D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DE73D-8B2A-4388-91C7-2DD81C8F0F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20F41-241E-4B72-A2A2-257CEE44435C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72858-6B65-4E66-8E41-5DBE2F359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0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BD07-97A2-4865-B463-4BDBFC7DA254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E50FD-F601-4413-839E-1162E8DB3B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689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411C4-28DB-442B-83A0-B748CE0F7AB5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F8C4E-0B47-4472-A4B1-59111871E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795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63D8C-F8D0-475E-8568-84A55CB9867E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2D5A1-92B1-4157-8687-CDEA8A554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7B70-2F03-441A-AF29-B081469BAC29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918C0-5E25-4405-AC17-BD0095B87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677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0C90A-5CFC-48C1-9264-5096DE6BF0C1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EACCE-2D15-4E82-A7A3-55F310240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026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10E0-A447-451F-9A06-FE319E879938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DA2FB-9468-47A4-A70A-6DEAC7FCFD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731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5B66-1820-4439-A43C-68C42DE6FC07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B124A-94E3-4E71-81D7-B239C3AB3C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9EE4-2146-4F41-9CB5-F767C0C5E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483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E1E53-1835-476F-9ACD-E2FD6E47EFC0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0923B-73FD-4D44-809F-7C5937C74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7393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57B30-3163-4A8B-A12A-8BAE6C6D74BC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0D5EC-151A-4068-9385-1ED711F1A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464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31A7E-5EB7-46FE-A29A-202F7F4BDD1E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73D54-9BAD-49BB-BBE1-35C1E2FA3C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73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A542-F1E6-4FBB-A207-72DE6095C4EA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4D882-B3BE-41A4-A0E1-E74207DC0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8594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37960-393C-4501-91E1-8917D4A82142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60DD6-01C7-4EA6-8926-6BFAC6C3D9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39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F597-4C70-412A-827A-C3C1606FCA9D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B3B93-3014-44FF-AFDC-6F5BA158FC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1576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04182-E50B-4205-8FFE-6BAD701B1561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3D2C3-7520-4C86-8045-14841AB232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471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28FFB-8EBD-4FC4-93A0-35E73C7DCDBF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219FA-8314-4075-9F82-7BE36D1817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F10E5-AB4E-4EB5-B422-772338CA06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8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74F04-A5BF-4EED-8EC7-37912329C6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4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B68D6-2640-4FB6-8155-5C1EAE6EA8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E1629-6F70-43D6-BC95-976AA0C92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2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078B4-5D6B-452B-93B5-59C116F6BC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ADEB89-204F-437F-9CA8-8438A7FDBC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D8F729-59E0-4889-BE59-7B748399706C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2458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EDA811A6-3409-4173-9067-348FAE95E3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C89BCFE-848A-4CD0-B83E-989CCD658DAD}" type="datetime1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2458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D8EA0161-1C56-43B4-BA48-2CB852D960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26" Type="http://schemas.openxmlformats.org/officeDocument/2006/relationships/image" Target="../media/image94.wmf"/><Relationship Id="rId3" Type="http://schemas.openxmlformats.org/officeDocument/2006/relationships/image" Target="../media/image71.wmf"/><Relationship Id="rId21" Type="http://schemas.openxmlformats.org/officeDocument/2006/relationships/image" Target="../media/image89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5" Type="http://schemas.openxmlformats.org/officeDocument/2006/relationships/image" Target="../media/image93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24" Type="http://schemas.openxmlformats.org/officeDocument/2006/relationships/image" Target="../media/image92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23" Type="http://schemas.openxmlformats.org/officeDocument/2006/relationships/image" Target="../media/image91.wmf"/><Relationship Id="rId10" Type="http://schemas.openxmlformats.org/officeDocument/2006/relationships/image" Target="../media/image78.wmf"/><Relationship Id="rId19" Type="http://schemas.openxmlformats.org/officeDocument/2006/relationships/image" Target="../media/image87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Relationship Id="rId22" Type="http://schemas.openxmlformats.org/officeDocument/2006/relationships/image" Target="../media/image9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wmf"/><Relationship Id="rId11" Type="http://schemas.openxmlformats.org/officeDocument/2006/relationships/image" Target="../media/image123.wmf"/><Relationship Id="rId5" Type="http://schemas.openxmlformats.org/officeDocument/2006/relationships/image" Target="../media/image113.wmf"/><Relationship Id="rId10" Type="http://schemas.openxmlformats.org/officeDocument/2006/relationships/image" Target="../media/image122.wmf"/><Relationship Id="rId4" Type="http://schemas.openxmlformats.org/officeDocument/2006/relationships/image" Target="../media/image118.wmf"/><Relationship Id="rId9" Type="http://schemas.openxmlformats.org/officeDocument/2006/relationships/image" Target="../media/image1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5" Type="http://schemas.openxmlformats.org/officeDocument/2006/relationships/image" Target="../media/image14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9.wm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75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Relationship Id="rId14" Type="http://schemas.openxmlformats.org/officeDocument/2006/relationships/image" Target="../media/image19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png"/><Relationship Id="rId7" Type="http://schemas.openxmlformats.org/officeDocument/2006/relationships/image" Target="../media/image19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image" Target="../media/image213.wmf"/><Relationship Id="rId18" Type="http://schemas.openxmlformats.org/officeDocument/2006/relationships/image" Target="../media/image218.wmf"/><Relationship Id="rId26" Type="http://schemas.openxmlformats.org/officeDocument/2006/relationships/image" Target="../media/image226.wmf"/><Relationship Id="rId3" Type="http://schemas.openxmlformats.org/officeDocument/2006/relationships/image" Target="../media/image203.wmf"/><Relationship Id="rId21" Type="http://schemas.openxmlformats.org/officeDocument/2006/relationships/image" Target="../media/image221.wmf"/><Relationship Id="rId7" Type="http://schemas.openxmlformats.org/officeDocument/2006/relationships/image" Target="../media/image207.wmf"/><Relationship Id="rId12" Type="http://schemas.openxmlformats.org/officeDocument/2006/relationships/image" Target="../media/image212.wmf"/><Relationship Id="rId17" Type="http://schemas.openxmlformats.org/officeDocument/2006/relationships/image" Target="../media/image217.wmf"/><Relationship Id="rId25" Type="http://schemas.openxmlformats.org/officeDocument/2006/relationships/image" Target="../media/image225.wmf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16.png"/><Relationship Id="rId20" Type="http://schemas.openxmlformats.org/officeDocument/2006/relationships/image" Target="../media/image2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24" Type="http://schemas.openxmlformats.org/officeDocument/2006/relationships/image" Target="../media/image224.wmf"/><Relationship Id="rId5" Type="http://schemas.openxmlformats.org/officeDocument/2006/relationships/image" Target="../media/image205.wmf"/><Relationship Id="rId15" Type="http://schemas.openxmlformats.org/officeDocument/2006/relationships/image" Target="../media/image215.wmf"/><Relationship Id="rId23" Type="http://schemas.openxmlformats.org/officeDocument/2006/relationships/image" Target="../media/image223.wmf"/><Relationship Id="rId10" Type="http://schemas.openxmlformats.org/officeDocument/2006/relationships/image" Target="../media/image210.wmf"/><Relationship Id="rId19" Type="http://schemas.openxmlformats.org/officeDocument/2006/relationships/image" Target="../media/image219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Relationship Id="rId14" Type="http://schemas.openxmlformats.org/officeDocument/2006/relationships/image" Target="../media/image214.wmf"/><Relationship Id="rId22" Type="http://schemas.openxmlformats.org/officeDocument/2006/relationships/image" Target="../media/image222.wmf"/><Relationship Id="rId27" Type="http://schemas.openxmlformats.org/officeDocument/2006/relationships/image" Target="../media/image227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wmf"/><Relationship Id="rId18" Type="http://schemas.openxmlformats.org/officeDocument/2006/relationships/image" Target="../media/image241.wmf"/><Relationship Id="rId26" Type="http://schemas.openxmlformats.org/officeDocument/2006/relationships/image" Target="../media/image217.wmf"/><Relationship Id="rId3" Type="http://schemas.openxmlformats.org/officeDocument/2006/relationships/image" Target="../media/image216.png"/><Relationship Id="rId21" Type="http://schemas.openxmlformats.org/officeDocument/2006/relationships/image" Target="../media/image244.wmf"/><Relationship Id="rId34" Type="http://schemas.openxmlformats.org/officeDocument/2006/relationships/image" Target="../media/image225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0.wmf"/><Relationship Id="rId25" Type="http://schemas.openxmlformats.org/officeDocument/2006/relationships/image" Target="../media/image215.wmf"/><Relationship Id="rId33" Type="http://schemas.openxmlformats.org/officeDocument/2006/relationships/image" Target="../media/image224.wmf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39.wmf"/><Relationship Id="rId20" Type="http://schemas.openxmlformats.org/officeDocument/2006/relationships/image" Target="../media/image243.wmf"/><Relationship Id="rId29" Type="http://schemas.openxmlformats.org/officeDocument/2006/relationships/image" Target="../media/image2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24" Type="http://schemas.openxmlformats.org/officeDocument/2006/relationships/image" Target="../media/image247.wmf"/><Relationship Id="rId32" Type="http://schemas.openxmlformats.org/officeDocument/2006/relationships/image" Target="../media/image223.wmf"/><Relationship Id="rId5" Type="http://schemas.openxmlformats.org/officeDocument/2006/relationships/image" Target="../media/image229.wmf"/><Relationship Id="rId15" Type="http://schemas.openxmlformats.org/officeDocument/2006/relationships/image" Target="../media/image238.wmf"/><Relationship Id="rId23" Type="http://schemas.openxmlformats.org/officeDocument/2006/relationships/image" Target="../media/image246.wmf"/><Relationship Id="rId28" Type="http://schemas.openxmlformats.org/officeDocument/2006/relationships/image" Target="../media/image219.wmf"/><Relationship Id="rId10" Type="http://schemas.openxmlformats.org/officeDocument/2006/relationships/image" Target="../media/image234.wmf"/><Relationship Id="rId19" Type="http://schemas.openxmlformats.org/officeDocument/2006/relationships/image" Target="../media/image242.wmf"/><Relationship Id="rId31" Type="http://schemas.openxmlformats.org/officeDocument/2006/relationships/image" Target="../media/image222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27.wmf"/><Relationship Id="rId22" Type="http://schemas.openxmlformats.org/officeDocument/2006/relationships/image" Target="../media/image245.wmf"/><Relationship Id="rId27" Type="http://schemas.openxmlformats.org/officeDocument/2006/relationships/image" Target="../media/image218.wmf"/><Relationship Id="rId30" Type="http://schemas.openxmlformats.org/officeDocument/2006/relationships/image" Target="../media/image221.wmf"/><Relationship Id="rId35" Type="http://schemas.openxmlformats.org/officeDocument/2006/relationships/image" Target="../media/image226.wmf"/><Relationship Id="rId8" Type="http://schemas.openxmlformats.org/officeDocument/2006/relationships/image" Target="../media/image2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7" Type="http://schemas.openxmlformats.org/officeDocument/2006/relationships/image" Target="../media/image19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8.wmf"/><Relationship Id="rId5" Type="http://schemas.openxmlformats.org/officeDocument/2006/relationships/image" Target="../media/image258.wmf"/><Relationship Id="rId4" Type="http://schemas.openxmlformats.org/officeDocument/2006/relationships/image" Target="../media/image2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66.e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12" Type="http://schemas.openxmlformats.org/officeDocument/2006/relationships/customXml" Target="../ink/ink3.xml"/><Relationship Id="rId17" Type="http://schemas.openxmlformats.org/officeDocument/2006/relationships/image" Target="../media/image268.emf"/><Relationship Id="rId2" Type="http://schemas.openxmlformats.org/officeDocument/2006/relationships/notesSlide" Target="../notesSlides/notesSlide28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2.wmf"/><Relationship Id="rId11" Type="http://schemas.openxmlformats.org/officeDocument/2006/relationships/image" Target="../media/image265.emf"/><Relationship Id="rId5" Type="http://schemas.openxmlformats.org/officeDocument/2006/relationships/image" Target="../media/image261.wmf"/><Relationship Id="rId15" Type="http://schemas.openxmlformats.org/officeDocument/2006/relationships/image" Target="../media/image267.emf"/><Relationship Id="rId10" Type="http://schemas.openxmlformats.org/officeDocument/2006/relationships/customXml" Target="../ink/ink2.xml"/><Relationship Id="rId4" Type="http://schemas.openxmlformats.org/officeDocument/2006/relationships/image" Target="../media/image260.wmf"/><Relationship Id="rId9" Type="http://schemas.openxmlformats.org/officeDocument/2006/relationships/image" Target="../media/image264.emf"/><Relationship Id="rId14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image" Target="../media/image275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12" Type="http://schemas.openxmlformats.org/officeDocument/2006/relationships/image" Target="../media/image274.wmf"/><Relationship Id="rId2" Type="http://schemas.openxmlformats.org/officeDocument/2006/relationships/image" Target="../media/image26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wmf"/><Relationship Id="rId11" Type="http://schemas.openxmlformats.org/officeDocument/2006/relationships/image" Target="../media/image273.wmf"/><Relationship Id="rId5" Type="http://schemas.openxmlformats.org/officeDocument/2006/relationships/image" Target="../media/image267.wmf"/><Relationship Id="rId15" Type="http://schemas.openxmlformats.org/officeDocument/2006/relationships/image" Target="../media/image277.wmf"/><Relationship Id="rId10" Type="http://schemas.openxmlformats.org/officeDocument/2006/relationships/image" Target="../media/image272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Relationship Id="rId14" Type="http://schemas.openxmlformats.org/officeDocument/2006/relationships/image" Target="../media/image2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image" Target="../media/image287.wmf"/><Relationship Id="rId3" Type="http://schemas.openxmlformats.org/officeDocument/2006/relationships/image" Target="../media/image216.png"/><Relationship Id="rId7" Type="http://schemas.openxmlformats.org/officeDocument/2006/relationships/image" Target="../media/image281.wmf"/><Relationship Id="rId12" Type="http://schemas.openxmlformats.org/officeDocument/2006/relationships/image" Target="../media/image28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0.wmf"/><Relationship Id="rId11" Type="http://schemas.openxmlformats.org/officeDocument/2006/relationships/image" Target="../media/image285.wmf"/><Relationship Id="rId5" Type="http://schemas.openxmlformats.org/officeDocument/2006/relationships/image" Target="../media/image279.wmf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Relationship Id="rId14" Type="http://schemas.openxmlformats.org/officeDocument/2006/relationships/image" Target="../media/image2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12" Type="http://schemas.openxmlformats.org/officeDocument/2006/relationships/image" Target="../media/image298.wmf"/><Relationship Id="rId17" Type="http://schemas.openxmlformats.org/officeDocument/2006/relationships/image" Target="../media/image303.wmf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02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5" Type="http://schemas.openxmlformats.org/officeDocument/2006/relationships/image" Target="../media/image30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2" Type="http://schemas.openxmlformats.org/officeDocument/2006/relationships/image" Target="../media/image3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7" Type="http://schemas.openxmlformats.org/officeDocument/2006/relationships/image" Target="../media/image33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image" Target="../media/image357.wmf"/><Relationship Id="rId3" Type="http://schemas.openxmlformats.org/officeDocument/2006/relationships/image" Target="../media/image347.wmf"/><Relationship Id="rId7" Type="http://schemas.openxmlformats.org/officeDocument/2006/relationships/image" Target="../media/image351.wmf"/><Relationship Id="rId12" Type="http://schemas.openxmlformats.org/officeDocument/2006/relationships/image" Target="../media/image35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wmf"/><Relationship Id="rId11" Type="http://schemas.openxmlformats.org/officeDocument/2006/relationships/image" Target="../media/image355.wmf"/><Relationship Id="rId5" Type="http://schemas.openxmlformats.org/officeDocument/2006/relationships/image" Target="../media/image349.wmf"/><Relationship Id="rId10" Type="http://schemas.openxmlformats.org/officeDocument/2006/relationships/image" Target="../media/image354.wmf"/><Relationship Id="rId4" Type="http://schemas.openxmlformats.org/officeDocument/2006/relationships/image" Target="../media/image348.wmf"/><Relationship Id="rId9" Type="http://schemas.openxmlformats.org/officeDocument/2006/relationships/image" Target="../media/image35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3" Type="http://schemas.openxmlformats.org/officeDocument/2006/relationships/image" Target="../media/image358.wmf"/><Relationship Id="rId7" Type="http://schemas.openxmlformats.org/officeDocument/2006/relationships/image" Target="../media/image361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image" Target="../media/image363.wmf"/><Relationship Id="rId7" Type="http://schemas.openxmlformats.org/officeDocument/2006/relationships/image" Target="../media/image367.wmf"/><Relationship Id="rId12" Type="http://schemas.openxmlformats.org/officeDocument/2006/relationships/image" Target="../media/image372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6.wmf"/><Relationship Id="rId11" Type="http://schemas.openxmlformats.org/officeDocument/2006/relationships/image" Target="../media/image371.wmf"/><Relationship Id="rId5" Type="http://schemas.openxmlformats.org/officeDocument/2006/relationships/image" Target="../media/image365.wmf"/><Relationship Id="rId10" Type="http://schemas.openxmlformats.org/officeDocument/2006/relationships/image" Target="../media/image370.wmf"/><Relationship Id="rId4" Type="http://schemas.openxmlformats.org/officeDocument/2006/relationships/image" Target="../media/image364.wmf"/><Relationship Id="rId9" Type="http://schemas.openxmlformats.org/officeDocument/2006/relationships/image" Target="../media/image36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12" Type="http://schemas.openxmlformats.org/officeDocument/2006/relationships/image" Target="../media/image383.wmf"/><Relationship Id="rId2" Type="http://schemas.openxmlformats.org/officeDocument/2006/relationships/image" Target="../media/image373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7.wmf"/><Relationship Id="rId11" Type="http://schemas.openxmlformats.org/officeDocument/2006/relationships/image" Target="../media/image382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6.wmf"/><Relationship Id="rId4" Type="http://schemas.openxmlformats.org/officeDocument/2006/relationships/image" Target="../media/image38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9.wmf"/><Relationship Id="rId4" Type="http://schemas.openxmlformats.org/officeDocument/2006/relationships/image" Target="../media/image38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Relationship Id="rId9" Type="http://schemas.openxmlformats.org/officeDocument/2006/relationships/image" Target="../media/image39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image" Target="../media/image398.wmf"/><Relationship Id="rId7" Type="http://schemas.openxmlformats.org/officeDocument/2006/relationships/image" Target="../media/image402.wmf"/><Relationship Id="rId2" Type="http://schemas.openxmlformats.org/officeDocument/2006/relationships/image" Target="../media/image39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Relationship Id="rId9" Type="http://schemas.openxmlformats.org/officeDocument/2006/relationships/image" Target="../media/image40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jpeg"/><Relationship Id="rId7" Type="http://schemas.openxmlformats.org/officeDocument/2006/relationships/image" Target="../media/image40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4" Type="http://schemas.openxmlformats.org/officeDocument/2006/relationships/image" Target="../media/image40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3" Type="http://schemas.openxmlformats.org/officeDocument/2006/relationships/image" Target="../media/image410.wmf"/><Relationship Id="rId7" Type="http://schemas.openxmlformats.org/officeDocument/2006/relationships/image" Target="../media/image41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Relationship Id="rId9" Type="http://schemas.openxmlformats.org/officeDocument/2006/relationships/image" Target="../media/image41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12" Type="http://schemas.openxmlformats.org/officeDocument/2006/relationships/image" Target="../media/image42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0.wmf"/><Relationship Id="rId11" Type="http://schemas.openxmlformats.org/officeDocument/2006/relationships/image" Target="../media/image425.wmf"/><Relationship Id="rId5" Type="http://schemas.openxmlformats.org/officeDocument/2006/relationships/image" Target="../media/image41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3" Type="http://schemas.openxmlformats.org/officeDocument/2006/relationships/image" Target="../media/image428.wmf"/><Relationship Id="rId7" Type="http://schemas.openxmlformats.org/officeDocument/2006/relationships/image" Target="../media/image432.wmf"/><Relationship Id="rId2" Type="http://schemas.openxmlformats.org/officeDocument/2006/relationships/image" Target="../media/image427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1.wmf"/><Relationship Id="rId5" Type="http://schemas.openxmlformats.org/officeDocument/2006/relationships/image" Target="../media/image430.wmf"/><Relationship Id="rId10" Type="http://schemas.openxmlformats.org/officeDocument/2006/relationships/image" Target="../media/image435.wmf"/><Relationship Id="rId4" Type="http://schemas.openxmlformats.org/officeDocument/2006/relationships/image" Target="../media/image429.wmf"/><Relationship Id="rId9" Type="http://schemas.openxmlformats.org/officeDocument/2006/relationships/image" Target="../media/image43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wmf"/><Relationship Id="rId7" Type="http://schemas.openxmlformats.org/officeDocument/2006/relationships/image" Target="../media/image441.wmf"/><Relationship Id="rId2" Type="http://schemas.openxmlformats.org/officeDocument/2006/relationships/image" Target="../media/image436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3" Type="http://schemas.openxmlformats.org/officeDocument/2006/relationships/image" Target="../media/image442.wmf"/><Relationship Id="rId7" Type="http://schemas.openxmlformats.org/officeDocument/2006/relationships/image" Target="../media/image446.wmf"/><Relationship Id="rId12" Type="http://schemas.openxmlformats.org/officeDocument/2006/relationships/image" Target="../media/image45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5.wmf"/><Relationship Id="rId11" Type="http://schemas.openxmlformats.org/officeDocument/2006/relationships/image" Target="../media/image450.wmf"/><Relationship Id="rId5" Type="http://schemas.openxmlformats.org/officeDocument/2006/relationships/image" Target="../media/image444.wmf"/><Relationship Id="rId10" Type="http://schemas.openxmlformats.org/officeDocument/2006/relationships/image" Target="../media/image449.wmf"/><Relationship Id="rId4" Type="http://schemas.openxmlformats.org/officeDocument/2006/relationships/image" Target="../media/image443.wmf"/><Relationship Id="rId9" Type="http://schemas.openxmlformats.org/officeDocument/2006/relationships/image" Target="../media/image44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image" Target="../media/image462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12" Type="http://schemas.openxmlformats.org/officeDocument/2006/relationships/image" Target="../media/image46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5.wmf"/><Relationship Id="rId11" Type="http://schemas.openxmlformats.org/officeDocument/2006/relationships/image" Target="../media/image460.wmf"/><Relationship Id="rId5" Type="http://schemas.openxmlformats.org/officeDocument/2006/relationships/image" Target="../media/image454.wmf"/><Relationship Id="rId10" Type="http://schemas.openxmlformats.org/officeDocument/2006/relationships/image" Target="../media/image459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wmf"/><Relationship Id="rId7" Type="http://schemas.openxmlformats.org/officeDocument/2006/relationships/image" Target="../media/image467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6.wmf"/><Relationship Id="rId5" Type="http://schemas.openxmlformats.org/officeDocument/2006/relationships/image" Target="../media/image465.wmf"/><Relationship Id="rId4" Type="http://schemas.openxmlformats.org/officeDocument/2006/relationships/image" Target="../media/image46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wmf"/><Relationship Id="rId3" Type="http://schemas.openxmlformats.org/officeDocument/2006/relationships/image" Target="../media/image468.wmf"/><Relationship Id="rId7" Type="http://schemas.openxmlformats.org/officeDocument/2006/relationships/image" Target="../media/image47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wmf"/><Relationship Id="rId5" Type="http://schemas.openxmlformats.org/officeDocument/2006/relationships/image" Target="../media/image470.wmf"/><Relationship Id="rId10" Type="http://schemas.openxmlformats.org/officeDocument/2006/relationships/image" Target="../media/image474.emf"/><Relationship Id="rId4" Type="http://schemas.openxmlformats.org/officeDocument/2006/relationships/image" Target="../media/image469.wmf"/><Relationship Id="rId9" Type="http://schemas.openxmlformats.org/officeDocument/2006/relationships/customXml" Target="../ink/ink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image" Target="../media/image484.wmf"/><Relationship Id="rId18" Type="http://schemas.openxmlformats.org/officeDocument/2006/relationships/image" Target="../media/image489.wmf"/><Relationship Id="rId3" Type="http://schemas.openxmlformats.org/officeDocument/2006/relationships/image" Target="../media/image474.wmf"/><Relationship Id="rId21" Type="http://schemas.openxmlformats.org/officeDocument/2006/relationships/image" Target="../media/image492.wmf"/><Relationship Id="rId7" Type="http://schemas.openxmlformats.org/officeDocument/2006/relationships/image" Target="../media/image478.wmf"/><Relationship Id="rId12" Type="http://schemas.openxmlformats.org/officeDocument/2006/relationships/image" Target="../media/image483.wmf"/><Relationship Id="rId17" Type="http://schemas.openxmlformats.org/officeDocument/2006/relationships/image" Target="../media/image488.wmf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487.wmf"/><Relationship Id="rId20" Type="http://schemas.openxmlformats.org/officeDocument/2006/relationships/image" Target="../media/image49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7.wmf"/><Relationship Id="rId11" Type="http://schemas.openxmlformats.org/officeDocument/2006/relationships/image" Target="../media/image482.wmf"/><Relationship Id="rId5" Type="http://schemas.openxmlformats.org/officeDocument/2006/relationships/image" Target="../media/image476.wmf"/><Relationship Id="rId15" Type="http://schemas.openxmlformats.org/officeDocument/2006/relationships/image" Target="../media/image486.wmf"/><Relationship Id="rId10" Type="http://schemas.openxmlformats.org/officeDocument/2006/relationships/image" Target="../media/image481.wmf"/><Relationship Id="rId19" Type="http://schemas.openxmlformats.org/officeDocument/2006/relationships/image" Target="../media/image490.wmf"/><Relationship Id="rId4" Type="http://schemas.openxmlformats.org/officeDocument/2006/relationships/image" Target="../media/image475.wmf"/><Relationship Id="rId9" Type="http://schemas.openxmlformats.org/officeDocument/2006/relationships/image" Target="../media/image480.wmf"/><Relationship Id="rId14" Type="http://schemas.openxmlformats.org/officeDocument/2006/relationships/image" Target="../media/image485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3" Type="http://schemas.openxmlformats.org/officeDocument/2006/relationships/image" Target="../media/image493.wmf"/><Relationship Id="rId7" Type="http://schemas.openxmlformats.org/officeDocument/2006/relationships/image" Target="../media/image49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6.wmf"/><Relationship Id="rId5" Type="http://schemas.openxmlformats.org/officeDocument/2006/relationships/image" Target="../media/image495.wmf"/><Relationship Id="rId10" Type="http://schemas.openxmlformats.org/officeDocument/2006/relationships/image" Target="../media/image500.wmf"/><Relationship Id="rId4" Type="http://schemas.openxmlformats.org/officeDocument/2006/relationships/image" Target="../media/image494.wmf"/><Relationship Id="rId9" Type="http://schemas.openxmlformats.org/officeDocument/2006/relationships/image" Target="../media/image49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wmf"/><Relationship Id="rId13" Type="http://schemas.openxmlformats.org/officeDocument/2006/relationships/image" Target="../media/image520.wmf"/><Relationship Id="rId18" Type="http://schemas.openxmlformats.org/officeDocument/2006/relationships/image" Target="../media/image525.wmf"/><Relationship Id="rId3" Type="http://schemas.openxmlformats.org/officeDocument/2006/relationships/image" Target="../media/image510.wmf"/><Relationship Id="rId21" Type="http://schemas.openxmlformats.org/officeDocument/2006/relationships/image" Target="../media/image528.wmf"/><Relationship Id="rId7" Type="http://schemas.openxmlformats.org/officeDocument/2006/relationships/image" Target="../media/image514.wmf"/><Relationship Id="rId12" Type="http://schemas.openxmlformats.org/officeDocument/2006/relationships/image" Target="../media/image519.wmf"/><Relationship Id="rId17" Type="http://schemas.openxmlformats.org/officeDocument/2006/relationships/image" Target="../media/image524.wmf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523.wmf"/><Relationship Id="rId20" Type="http://schemas.openxmlformats.org/officeDocument/2006/relationships/image" Target="../media/image527.w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3.wmf"/><Relationship Id="rId11" Type="http://schemas.openxmlformats.org/officeDocument/2006/relationships/image" Target="../media/image518.wmf"/><Relationship Id="rId5" Type="http://schemas.openxmlformats.org/officeDocument/2006/relationships/image" Target="../media/image512.wmf"/><Relationship Id="rId15" Type="http://schemas.openxmlformats.org/officeDocument/2006/relationships/image" Target="../media/image522.wmf"/><Relationship Id="rId23" Type="http://schemas.openxmlformats.org/officeDocument/2006/relationships/image" Target="../media/image530.wmf"/><Relationship Id="rId10" Type="http://schemas.openxmlformats.org/officeDocument/2006/relationships/image" Target="../media/image517.wmf"/><Relationship Id="rId19" Type="http://schemas.openxmlformats.org/officeDocument/2006/relationships/image" Target="../media/image526.wmf"/><Relationship Id="rId4" Type="http://schemas.openxmlformats.org/officeDocument/2006/relationships/image" Target="../media/image511.wmf"/><Relationship Id="rId9" Type="http://schemas.openxmlformats.org/officeDocument/2006/relationships/image" Target="../media/image516.wmf"/><Relationship Id="rId14" Type="http://schemas.openxmlformats.org/officeDocument/2006/relationships/image" Target="../media/image521.wmf"/><Relationship Id="rId22" Type="http://schemas.openxmlformats.org/officeDocument/2006/relationships/image" Target="../media/image52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4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3" Type="http://schemas.openxmlformats.org/officeDocument/2006/relationships/image" Target="../media/image535.wmf"/><Relationship Id="rId7" Type="http://schemas.openxmlformats.org/officeDocument/2006/relationships/image" Target="../media/image539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8.wmf"/><Relationship Id="rId11" Type="http://schemas.openxmlformats.org/officeDocument/2006/relationships/image" Target="../media/image543.wmf"/><Relationship Id="rId5" Type="http://schemas.openxmlformats.org/officeDocument/2006/relationships/image" Target="../media/image537.wmf"/><Relationship Id="rId10" Type="http://schemas.openxmlformats.org/officeDocument/2006/relationships/image" Target="../media/image542.wmf"/><Relationship Id="rId4" Type="http://schemas.openxmlformats.org/officeDocument/2006/relationships/image" Target="../media/image536.wmf"/><Relationship Id="rId9" Type="http://schemas.openxmlformats.org/officeDocument/2006/relationships/image" Target="../media/image54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wmf"/><Relationship Id="rId2" Type="http://schemas.openxmlformats.org/officeDocument/2006/relationships/image" Target="../media/image544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8.wmf"/><Relationship Id="rId5" Type="http://schemas.openxmlformats.org/officeDocument/2006/relationships/image" Target="../media/image547.wmf"/><Relationship Id="rId4" Type="http://schemas.openxmlformats.org/officeDocument/2006/relationships/image" Target="../media/image54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wmf"/><Relationship Id="rId2" Type="http://schemas.openxmlformats.org/officeDocument/2006/relationships/image" Target="../media/image549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3.wmf"/><Relationship Id="rId5" Type="http://schemas.openxmlformats.org/officeDocument/2006/relationships/image" Target="../media/image552.wmf"/><Relationship Id="rId4" Type="http://schemas.openxmlformats.org/officeDocument/2006/relationships/image" Target="../media/image55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wmf"/><Relationship Id="rId2" Type="http://schemas.openxmlformats.org/officeDocument/2006/relationships/image" Target="../media/image554.w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7.wmf"/><Relationship Id="rId4" Type="http://schemas.openxmlformats.org/officeDocument/2006/relationships/image" Target="../media/image55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wmf"/><Relationship Id="rId3" Type="http://schemas.openxmlformats.org/officeDocument/2006/relationships/image" Target="../media/image558.wmf"/><Relationship Id="rId7" Type="http://schemas.openxmlformats.org/officeDocument/2006/relationships/image" Target="../media/image562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1.wmf"/><Relationship Id="rId5" Type="http://schemas.openxmlformats.org/officeDocument/2006/relationships/image" Target="../media/image560.wmf"/><Relationship Id="rId4" Type="http://schemas.openxmlformats.org/officeDocument/2006/relationships/image" Target="../media/image559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4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5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6.wmf"/><Relationship Id="rId18" Type="http://schemas.openxmlformats.org/officeDocument/2006/relationships/image" Target="../media/image580.emf"/><Relationship Id="rId26" Type="http://schemas.openxmlformats.org/officeDocument/2006/relationships/image" Target="../media/image584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588.emf"/><Relationship Id="rId42" Type="http://schemas.openxmlformats.org/officeDocument/2006/relationships/image" Target="../media/image592.emf"/><Relationship Id="rId47" Type="http://schemas.openxmlformats.org/officeDocument/2006/relationships/customXml" Target="../ink/ink23.xml"/><Relationship Id="rId50" Type="http://schemas.openxmlformats.org/officeDocument/2006/relationships/image" Target="../media/image596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image" Target="../media/image570.wmf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579.emf"/><Relationship Id="rId29" Type="http://schemas.openxmlformats.org/officeDocument/2006/relationships/customXml" Target="../ink/ink14.xml"/><Relationship Id="rId11" Type="http://schemas.openxmlformats.org/officeDocument/2006/relationships/image" Target="../media/image574.wmf"/><Relationship Id="rId24" Type="http://schemas.openxmlformats.org/officeDocument/2006/relationships/image" Target="../media/image583.emf"/><Relationship Id="rId32" Type="http://schemas.openxmlformats.org/officeDocument/2006/relationships/image" Target="../media/image587.emf"/><Relationship Id="rId37" Type="http://schemas.openxmlformats.org/officeDocument/2006/relationships/customXml" Target="../ink/ink18.xml"/><Relationship Id="rId40" Type="http://schemas.openxmlformats.org/officeDocument/2006/relationships/image" Target="../media/image591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600.emf"/><Relationship Id="rId5" Type="http://schemas.openxmlformats.org/officeDocument/2006/relationships/image" Target="../media/image568.wmf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577.wmf"/><Relationship Id="rId22" Type="http://schemas.openxmlformats.org/officeDocument/2006/relationships/image" Target="../media/image582.emf"/><Relationship Id="rId27" Type="http://schemas.openxmlformats.org/officeDocument/2006/relationships/customXml" Target="../ink/ink13.xml"/><Relationship Id="rId30" Type="http://schemas.openxmlformats.org/officeDocument/2006/relationships/image" Target="../media/image586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95.emf"/><Relationship Id="rId56" Type="http://schemas.openxmlformats.org/officeDocument/2006/relationships/image" Target="../media/image599.emf"/><Relationship Id="rId64" Type="http://schemas.openxmlformats.org/officeDocument/2006/relationships/image" Target="../media/image603.emf"/><Relationship Id="rId8" Type="http://schemas.openxmlformats.org/officeDocument/2006/relationships/image" Target="../media/image571.wmf"/><Relationship Id="rId51" Type="http://schemas.openxmlformats.org/officeDocument/2006/relationships/customXml" Target="../ink/ink25.xml"/><Relationship Id="rId3" Type="http://schemas.openxmlformats.org/officeDocument/2006/relationships/image" Target="../media/image566.wmf"/><Relationship Id="rId12" Type="http://schemas.openxmlformats.org/officeDocument/2006/relationships/image" Target="../media/image575.w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90.emf"/><Relationship Id="rId46" Type="http://schemas.openxmlformats.org/officeDocument/2006/relationships/image" Target="../media/image594.emf"/><Relationship Id="rId59" Type="http://schemas.openxmlformats.org/officeDocument/2006/relationships/customXml" Target="../ink/ink29.xml"/><Relationship Id="rId20" Type="http://schemas.openxmlformats.org/officeDocument/2006/relationships/image" Target="../media/image581.emf"/><Relationship Id="rId41" Type="http://schemas.openxmlformats.org/officeDocument/2006/relationships/customXml" Target="../ink/ink20.xml"/><Relationship Id="rId54" Type="http://schemas.openxmlformats.org/officeDocument/2006/relationships/image" Target="../media/image598.emf"/><Relationship Id="rId62" Type="http://schemas.openxmlformats.org/officeDocument/2006/relationships/image" Target="../media/image602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9.w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85.emf"/><Relationship Id="rId36" Type="http://schemas.openxmlformats.org/officeDocument/2006/relationships/image" Target="../media/image589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73.wmf"/><Relationship Id="rId31" Type="http://schemas.openxmlformats.org/officeDocument/2006/relationships/customXml" Target="../ink/ink15.xml"/><Relationship Id="rId44" Type="http://schemas.openxmlformats.org/officeDocument/2006/relationships/image" Target="../media/image593.emf"/><Relationship Id="rId52" Type="http://schemas.openxmlformats.org/officeDocument/2006/relationships/image" Target="../media/image597.emf"/><Relationship Id="rId60" Type="http://schemas.openxmlformats.org/officeDocument/2006/relationships/image" Target="../media/image601.e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3.wmf"/><Relationship Id="rId13" Type="http://schemas.openxmlformats.org/officeDocument/2006/relationships/image" Target="../media/image588.wmf"/><Relationship Id="rId3" Type="http://schemas.openxmlformats.org/officeDocument/2006/relationships/image" Target="../media/image578.wmf"/><Relationship Id="rId7" Type="http://schemas.openxmlformats.org/officeDocument/2006/relationships/image" Target="../media/image582.wmf"/><Relationship Id="rId12" Type="http://schemas.openxmlformats.org/officeDocument/2006/relationships/image" Target="../media/image587.wmf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wmf"/><Relationship Id="rId11" Type="http://schemas.openxmlformats.org/officeDocument/2006/relationships/image" Target="../media/image586.wmf"/><Relationship Id="rId5" Type="http://schemas.openxmlformats.org/officeDocument/2006/relationships/image" Target="../media/image580.wmf"/><Relationship Id="rId15" Type="http://schemas.openxmlformats.org/officeDocument/2006/relationships/image" Target="../media/image590.png"/><Relationship Id="rId10" Type="http://schemas.openxmlformats.org/officeDocument/2006/relationships/image" Target="../media/image585.wmf"/><Relationship Id="rId4" Type="http://schemas.openxmlformats.org/officeDocument/2006/relationships/image" Target="../media/image579.wmf"/><Relationship Id="rId9" Type="http://schemas.openxmlformats.org/officeDocument/2006/relationships/image" Target="../media/image584.wmf"/><Relationship Id="rId14" Type="http://schemas.openxmlformats.org/officeDocument/2006/relationships/image" Target="../media/image58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3.wmf"/><Relationship Id="rId7" Type="http://schemas.openxmlformats.org/officeDocument/2006/relationships/image" Target="../media/image597.wmf"/><Relationship Id="rId2" Type="http://schemas.openxmlformats.org/officeDocument/2006/relationships/image" Target="../media/image59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6.wmf"/><Relationship Id="rId5" Type="http://schemas.openxmlformats.org/officeDocument/2006/relationships/image" Target="../media/image595.wmf"/><Relationship Id="rId4" Type="http://schemas.openxmlformats.org/officeDocument/2006/relationships/image" Target="../media/image594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wmf"/><Relationship Id="rId3" Type="http://schemas.openxmlformats.org/officeDocument/2006/relationships/image" Target="../media/image599.wmf"/><Relationship Id="rId7" Type="http://schemas.openxmlformats.org/officeDocument/2006/relationships/image" Target="../media/image603.wmf"/><Relationship Id="rId2" Type="http://schemas.openxmlformats.org/officeDocument/2006/relationships/image" Target="../media/image59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2.wmf"/><Relationship Id="rId5" Type="http://schemas.openxmlformats.org/officeDocument/2006/relationships/image" Target="../media/image601.png"/><Relationship Id="rId4" Type="http://schemas.openxmlformats.org/officeDocument/2006/relationships/image" Target="../media/image600.wmf"/><Relationship Id="rId9" Type="http://schemas.openxmlformats.org/officeDocument/2006/relationships/image" Target="../media/image60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7.wmf"/><Relationship Id="rId2" Type="http://schemas.openxmlformats.org/officeDocument/2006/relationships/image" Target="../media/image606.w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9.wmf"/><Relationship Id="rId4" Type="http://schemas.openxmlformats.org/officeDocument/2006/relationships/image" Target="../media/image608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w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w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7.wmf"/><Relationship Id="rId3" Type="http://schemas.openxmlformats.org/officeDocument/2006/relationships/image" Target="../media/image612.wmf"/><Relationship Id="rId7" Type="http://schemas.openxmlformats.org/officeDocument/2006/relationships/image" Target="../media/image616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5.wmf"/><Relationship Id="rId5" Type="http://schemas.openxmlformats.org/officeDocument/2006/relationships/image" Target="../media/image614.wmf"/><Relationship Id="rId4" Type="http://schemas.openxmlformats.org/officeDocument/2006/relationships/image" Target="../media/image613.wmf"/><Relationship Id="rId9" Type="http://schemas.openxmlformats.org/officeDocument/2006/relationships/image" Target="../media/image618.wmf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9.wmf"/><Relationship Id="rId18" Type="http://schemas.openxmlformats.org/officeDocument/2006/relationships/image" Target="../media/image634.wmf"/><Relationship Id="rId26" Type="http://schemas.openxmlformats.org/officeDocument/2006/relationships/image" Target="../media/image642.wmf"/><Relationship Id="rId21" Type="http://schemas.openxmlformats.org/officeDocument/2006/relationships/image" Target="../media/image637.wmf"/><Relationship Id="rId34" Type="http://schemas.openxmlformats.org/officeDocument/2006/relationships/image" Target="../media/image650.wmf"/><Relationship Id="rId7" Type="http://schemas.openxmlformats.org/officeDocument/2006/relationships/image" Target="../media/image623.wmf"/><Relationship Id="rId12" Type="http://schemas.openxmlformats.org/officeDocument/2006/relationships/image" Target="../media/image628.wmf"/><Relationship Id="rId17" Type="http://schemas.openxmlformats.org/officeDocument/2006/relationships/image" Target="../media/image633.wmf"/><Relationship Id="rId25" Type="http://schemas.openxmlformats.org/officeDocument/2006/relationships/image" Target="../media/image641.wmf"/><Relationship Id="rId33" Type="http://schemas.openxmlformats.org/officeDocument/2006/relationships/image" Target="../media/image649.wmf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32.wmf"/><Relationship Id="rId20" Type="http://schemas.openxmlformats.org/officeDocument/2006/relationships/image" Target="../media/image636.wmf"/><Relationship Id="rId29" Type="http://schemas.openxmlformats.org/officeDocument/2006/relationships/image" Target="../media/image645.w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22.wmf"/><Relationship Id="rId11" Type="http://schemas.openxmlformats.org/officeDocument/2006/relationships/image" Target="../media/image627.wmf"/><Relationship Id="rId24" Type="http://schemas.openxmlformats.org/officeDocument/2006/relationships/image" Target="../media/image640.wmf"/><Relationship Id="rId32" Type="http://schemas.openxmlformats.org/officeDocument/2006/relationships/image" Target="../media/image648.wmf"/><Relationship Id="rId37" Type="http://schemas.openxmlformats.org/officeDocument/2006/relationships/image" Target="../media/image653.wmf"/><Relationship Id="rId5" Type="http://schemas.openxmlformats.org/officeDocument/2006/relationships/image" Target="../media/image621.wmf"/><Relationship Id="rId15" Type="http://schemas.openxmlformats.org/officeDocument/2006/relationships/image" Target="../media/image631.wmf"/><Relationship Id="rId23" Type="http://schemas.openxmlformats.org/officeDocument/2006/relationships/image" Target="../media/image639.wmf"/><Relationship Id="rId28" Type="http://schemas.openxmlformats.org/officeDocument/2006/relationships/image" Target="../media/image644.wmf"/><Relationship Id="rId36" Type="http://schemas.openxmlformats.org/officeDocument/2006/relationships/image" Target="../media/image652.wmf"/><Relationship Id="rId10" Type="http://schemas.openxmlformats.org/officeDocument/2006/relationships/image" Target="../media/image626.wmf"/><Relationship Id="rId19" Type="http://schemas.openxmlformats.org/officeDocument/2006/relationships/image" Target="../media/image635.wmf"/><Relationship Id="rId31" Type="http://schemas.openxmlformats.org/officeDocument/2006/relationships/image" Target="../media/image647.wmf"/><Relationship Id="rId4" Type="http://schemas.openxmlformats.org/officeDocument/2006/relationships/image" Target="../media/image620.wmf"/><Relationship Id="rId9" Type="http://schemas.openxmlformats.org/officeDocument/2006/relationships/image" Target="../media/image625.wmf"/><Relationship Id="rId14" Type="http://schemas.openxmlformats.org/officeDocument/2006/relationships/image" Target="../media/image630.wmf"/><Relationship Id="rId22" Type="http://schemas.openxmlformats.org/officeDocument/2006/relationships/image" Target="../media/image638.wmf"/><Relationship Id="rId27" Type="http://schemas.openxmlformats.org/officeDocument/2006/relationships/image" Target="../media/image643.wmf"/><Relationship Id="rId30" Type="http://schemas.openxmlformats.org/officeDocument/2006/relationships/image" Target="../media/image646.wmf"/><Relationship Id="rId35" Type="http://schemas.openxmlformats.org/officeDocument/2006/relationships/image" Target="../media/image651.wmf"/><Relationship Id="rId8" Type="http://schemas.openxmlformats.org/officeDocument/2006/relationships/image" Target="../media/image624.wmf"/><Relationship Id="rId3" Type="http://schemas.openxmlformats.org/officeDocument/2006/relationships/image" Target="../media/image619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9.wmf"/><Relationship Id="rId3" Type="http://schemas.openxmlformats.org/officeDocument/2006/relationships/image" Target="../media/image654.wmf"/><Relationship Id="rId7" Type="http://schemas.openxmlformats.org/officeDocument/2006/relationships/image" Target="../media/image658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7.wmf"/><Relationship Id="rId5" Type="http://schemas.openxmlformats.org/officeDocument/2006/relationships/image" Target="../media/image656.wmf"/><Relationship Id="rId10" Type="http://schemas.openxmlformats.org/officeDocument/2006/relationships/image" Target="../media/image661.wmf"/><Relationship Id="rId4" Type="http://schemas.openxmlformats.org/officeDocument/2006/relationships/image" Target="../media/image655.wmf"/><Relationship Id="rId9" Type="http://schemas.openxmlformats.org/officeDocument/2006/relationships/image" Target="../media/image660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wmf"/><Relationship Id="rId3" Type="http://schemas.openxmlformats.org/officeDocument/2006/relationships/image" Target="../media/image662.wmf"/><Relationship Id="rId7" Type="http://schemas.openxmlformats.org/officeDocument/2006/relationships/image" Target="../media/image666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5.wmf"/><Relationship Id="rId5" Type="http://schemas.openxmlformats.org/officeDocument/2006/relationships/image" Target="../media/image664.wmf"/><Relationship Id="rId4" Type="http://schemas.openxmlformats.org/officeDocument/2006/relationships/image" Target="../media/image66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3.wmf"/><Relationship Id="rId3" Type="http://schemas.openxmlformats.org/officeDocument/2006/relationships/image" Target="../media/image669.wmf"/><Relationship Id="rId7" Type="http://schemas.openxmlformats.org/officeDocument/2006/relationships/image" Target="../media/image672.wmf"/><Relationship Id="rId2" Type="http://schemas.openxmlformats.org/officeDocument/2006/relationships/image" Target="../media/image66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1.wmf"/><Relationship Id="rId11" Type="http://schemas.openxmlformats.org/officeDocument/2006/relationships/image" Target="../media/image676.wmf"/><Relationship Id="rId5" Type="http://schemas.openxmlformats.org/officeDocument/2006/relationships/image" Target="../media/image572.wmf"/><Relationship Id="rId10" Type="http://schemas.openxmlformats.org/officeDocument/2006/relationships/image" Target="../media/image675.wmf"/><Relationship Id="rId4" Type="http://schemas.openxmlformats.org/officeDocument/2006/relationships/image" Target="../media/image670.wmf"/><Relationship Id="rId9" Type="http://schemas.openxmlformats.org/officeDocument/2006/relationships/image" Target="../media/image674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wmf"/><Relationship Id="rId7" Type="http://schemas.openxmlformats.org/officeDocument/2006/relationships/image" Target="../media/image682.wmf"/><Relationship Id="rId2" Type="http://schemas.openxmlformats.org/officeDocument/2006/relationships/image" Target="../media/image67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1.wmf"/><Relationship Id="rId5" Type="http://schemas.openxmlformats.org/officeDocument/2006/relationships/image" Target="../media/image680.wmf"/><Relationship Id="rId4" Type="http://schemas.openxmlformats.org/officeDocument/2006/relationships/image" Target="../media/image679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wmf"/><Relationship Id="rId13" Type="http://schemas.openxmlformats.org/officeDocument/2006/relationships/image" Target="../media/image695.wmf"/><Relationship Id="rId3" Type="http://schemas.openxmlformats.org/officeDocument/2006/relationships/image" Target="../media/image685.wmf"/><Relationship Id="rId7" Type="http://schemas.openxmlformats.org/officeDocument/2006/relationships/image" Target="../media/image689.wmf"/><Relationship Id="rId12" Type="http://schemas.openxmlformats.org/officeDocument/2006/relationships/image" Target="../media/image694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8.wmf"/><Relationship Id="rId11" Type="http://schemas.openxmlformats.org/officeDocument/2006/relationships/image" Target="../media/image693.wmf"/><Relationship Id="rId5" Type="http://schemas.openxmlformats.org/officeDocument/2006/relationships/image" Target="../media/image687.wmf"/><Relationship Id="rId10" Type="http://schemas.openxmlformats.org/officeDocument/2006/relationships/image" Target="../media/image692.wmf"/><Relationship Id="rId4" Type="http://schemas.openxmlformats.org/officeDocument/2006/relationships/image" Target="../media/image686.wmf"/><Relationship Id="rId9" Type="http://schemas.openxmlformats.org/officeDocument/2006/relationships/image" Target="../media/image69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000" smtClean="0"/>
              <a:t>复  习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1509713"/>
          </a:xfrm>
          <a:prstGeom prst="rect">
            <a:avLst/>
          </a:prstGeom>
          <a:noFill/>
          <a:ln w="79375" cmpd="tri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chemeClr val="tx2"/>
                </a:solidFill>
              </a:rPr>
              <a:t>概率论与数理统计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6000"/>
              <a:t>复  习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685800" y="1752600"/>
            <a:ext cx="7772400" cy="1509713"/>
          </a:xfrm>
          <a:prstGeom prst="rect">
            <a:avLst/>
          </a:prstGeom>
          <a:noFill/>
          <a:ln w="79375" cmpd="tri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chemeClr val="tx2"/>
                </a:solidFill>
              </a:rPr>
              <a:t>概率论与数理统计</a:t>
            </a: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6000"/>
              <a:t>复  习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85800" y="1752600"/>
            <a:ext cx="7772400" cy="1509713"/>
          </a:xfrm>
          <a:prstGeom prst="rect">
            <a:avLst/>
          </a:prstGeom>
          <a:noFill/>
          <a:ln w="79375" cmpd="tri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chemeClr val="tx2"/>
                </a:solidFill>
              </a:rPr>
              <a:t>概率论与数理统计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6000"/>
              <a:t>复  习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85800" y="1752600"/>
            <a:ext cx="7772400" cy="1509713"/>
          </a:xfrm>
          <a:prstGeom prst="rect">
            <a:avLst/>
          </a:prstGeom>
          <a:noFill/>
          <a:ln w="79375" cmpd="tri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chemeClr val="tx2"/>
                </a:solidFill>
              </a:rPr>
              <a:t>概率论与数理统计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410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8763"/>
            <a:ext cx="722153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631825" y="2470150"/>
            <a:ext cx="798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13316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560638"/>
            <a:ext cx="6810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4756150" y="2665413"/>
            <a:ext cx="2305050" cy="393700"/>
            <a:chOff x="3769" y="551"/>
            <a:chExt cx="1452" cy="248"/>
          </a:xfrm>
        </p:grpSpPr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>
              <a:off x="3769" y="58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3946" y="551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4314" y="551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>
              <a:off x="4693" y="551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3325" name="Object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" y="642"/>
              <a:ext cx="10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6" name="Object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642"/>
              <a:ext cx="20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7" name="Object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" y="647"/>
              <a:ext cx="8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3318" name="Object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549525"/>
            <a:ext cx="33162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Object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540125"/>
            <a:ext cx="7900988" cy="29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Object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944813"/>
            <a:ext cx="44434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5463" y="2005013"/>
            <a:ext cx="2159000" cy="274637"/>
            <a:chOff x="3676" y="2367"/>
            <a:chExt cx="1360" cy="173"/>
          </a:xfrm>
        </p:grpSpPr>
        <p:pic>
          <p:nvPicPr>
            <p:cNvPr id="14366" name="Object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" y="2367"/>
              <a:ext cx="41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7" name="Object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" y="2390"/>
              <a:ext cx="7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8" name="Object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" y="2378"/>
              <a:ext cx="7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9" name="Object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" y="2386"/>
              <a:ext cx="11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990600"/>
            <a:ext cx="1990725" cy="895350"/>
            <a:chOff x="3901" y="1791"/>
            <a:chExt cx="1254" cy="564"/>
          </a:xfrm>
        </p:grpSpPr>
        <p:sp>
          <p:nvSpPr>
            <p:cNvPr id="14356" name="Line 8"/>
            <p:cNvSpPr>
              <a:spLocks noChangeShapeType="1"/>
            </p:cNvSpPr>
            <p:nvPr/>
          </p:nvSpPr>
          <p:spPr bwMode="auto">
            <a:xfrm>
              <a:off x="4112" y="1791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Line 9"/>
            <p:cNvSpPr>
              <a:spLocks noChangeShapeType="1"/>
            </p:cNvSpPr>
            <p:nvPr/>
          </p:nvSpPr>
          <p:spPr bwMode="auto">
            <a:xfrm>
              <a:off x="3901" y="2064"/>
              <a:ext cx="1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4358" name="Object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" y="1859"/>
              <a:ext cx="15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59" name="Object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" y="1853"/>
              <a:ext cx="165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0" name="Object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853"/>
              <a:ext cx="11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1" name="Object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1853"/>
              <a:ext cx="7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2" name="Object 1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" y="2100"/>
              <a:ext cx="14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3" name="Object 1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" y="2133"/>
              <a:ext cx="2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4" name="Object 1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" y="2138"/>
              <a:ext cx="2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65" name="Object 1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2133"/>
              <a:ext cx="2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364562" name="Object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586263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953000" y="1066800"/>
            <a:ext cx="2085975" cy="885825"/>
            <a:chOff x="603" y="3348"/>
            <a:chExt cx="1314" cy="558"/>
          </a:xfrm>
        </p:grpSpPr>
        <p:sp>
          <p:nvSpPr>
            <p:cNvPr id="14347" name="Line 20"/>
            <p:cNvSpPr>
              <a:spLocks noChangeShapeType="1"/>
            </p:cNvSpPr>
            <p:nvPr/>
          </p:nvSpPr>
          <p:spPr bwMode="auto">
            <a:xfrm>
              <a:off x="1061" y="337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4348" name="Object 2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" y="3359"/>
              <a:ext cx="1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9" name="Line 22"/>
            <p:cNvSpPr>
              <a:spLocks noChangeShapeType="1"/>
            </p:cNvSpPr>
            <p:nvPr/>
          </p:nvSpPr>
          <p:spPr bwMode="auto">
            <a:xfrm>
              <a:off x="868" y="3592"/>
              <a:ext cx="10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4350" name="Object 2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" y="3348"/>
              <a:ext cx="16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1" name="Object 2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" y="3613"/>
              <a:ext cx="19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2" name="Object 2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377"/>
              <a:ext cx="10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3" name="Object 2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" y="3649"/>
              <a:ext cx="2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4" name="Object 27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3643"/>
              <a:ext cx="2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5" name="Object 28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" y="3532"/>
              <a:ext cx="224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4573" name="Object 2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3056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4574" name="Object 3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108267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4575" name="Object 3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11028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4576" name="Object 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25003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4577" name="Object 3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962400"/>
            <a:ext cx="7620000" cy="256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Object 2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"/>
            <a:ext cx="5410200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28600" y="2590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4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7723188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293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954338"/>
            <a:ext cx="6394450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8294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6496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8295" name="Object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2384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8296" name="Object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0"/>
            <a:ext cx="18415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2400"/>
            <a:ext cx="747395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28600" y="1447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1428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3528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29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12482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0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3201988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1" name="Object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3134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2" name="Object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61722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3" name="Object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7107238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第三章 二维随机变量及其概率分布</a:t>
            </a:r>
          </a:p>
        </p:txBody>
      </p:sp>
      <p:pic>
        <p:nvPicPr>
          <p:cNvPr id="201731" name="Object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91438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2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8355013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3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5478463" cy="18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84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05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632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781800" y="1752600"/>
            <a:ext cx="2133600" cy="1828800"/>
            <a:chOff x="4272" y="1104"/>
            <a:chExt cx="1344" cy="1152"/>
          </a:xfrm>
        </p:grpSpPr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4272" y="182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1" name="Group 30"/>
            <p:cNvGrpSpPr>
              <a:grpSpLocks/>
            </p:cNvGrpSpPr>
            <p:nvPr/>
          </p:nvGrpSpPr>
          <p:grpSpPr bwMode="auto">
            <a:xfrm>
              <a:off x="4320" y="1104"/>
              <a:ext cx="1104" cy="1152"/>
              <a:chOff x="4320" y="1104"/>
              <a:chExt cx="1104" cy="1152"/>
            </a:xfrm>
          </p:grpSpPr>
          <p:sp>
            <p:nvSpPr>
              <p:cNvPr id="18442" name="Line 7"/>
              <p:cNvSpPr>
                <a:spLocks noChangeShapeType="1"/>
              </p:cNvSpPr>
              <p:nvPr/>
            </p:nvSpPr>
            <p:spPr bwMode="auto">
              <a:xfrm>
                <a:off x="4704" y="1104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Line 9"/>
              <p:cNvSpPr>
                <a:spLocks noChangeShapeType="1"/>
              </p:cNvSpPr>
              <p:nvPr/>
            </p:nvSpPr>
            <p:spPr bwMode="auto">
              <a:xfrm>
                <a:off x="4704" y="124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>
                <a:off x="5280" y="124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 flipV="1">
                <a:off x="4656" y="1392"/>
                <a:ext cx="768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 flipV="1">
                <a:off x="4320" y="1152"/>
                <a:ext cx="768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>
                <a:off x="5088" y="1776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Line 16"/>
              <p:cNvSpPr>
                <a:spLocks noChangeShapeType="1"/>
              </p:cNvSpPr>
              <p:nvPr/>
            </p:nvSpPr>
            <p:spPr bwMode="auto">
              <a:xfrm>
                <a:off x="5136" y="172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>
                <a:off x="5184" y="1680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Line 22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Line 23"/>
              <p:cNvSpPr>
                <a:spLocks noChangeShapeType="1"/>
              </p:cNvSpPr>
              <p:nvPr/>
            </p:nvSpPr>
            <p:spPr bwMode="auto">
              <a:xfrm>
                <a:off x="4752" y="12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" name="Line 24"/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453" name="Object 2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8" y="1872"/>
                <a:ext cx="121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8454" name="Object 2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" y="1830"/>
                <a:ext cx="121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8455" name="Object 2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152"/>
                <a:ext cx="121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204828" name="Object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9342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29" name="Object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9200"/>
            <a:ext cx="297180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8600"/>
            <a:ext cx="79200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6851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84338"/>
            <a:ext cx="686752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781800" y="1752600"/>
            <a:ext cx="2133600" cy="1828800"/>
            <a:chOff x="4272" y="1104"/>
            <a:chExt cx="1344" cy="1152"/>
          </a:xfrm>
        </p:grpSpPr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47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4272" y="18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>
              <a:off x="4704" y="12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5280" y="12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9"/>
            <p:cNvSpPr>
              <a:spLocks noChangeShapeType="1"/>
            </p:cNvSpPr>
            <p:nvPr/>
          </p:nvSpPr>
          <p:spPr bwMode="auto">
            <a:xfrm flipV="1">
              <a:off x="4656" y="1392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 flipV="1">
              <a:off x="4320" y="1152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9471" name="Object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872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72" name="Object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1830"/>
              <a:ext cx="12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73" name="Object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152"/>
              <a:ext cx="12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74" name="Line 22"/>
            <p:cNvSpPr>
              <a:spLocks noChangeShapeType="1"/>
            </p:cNvSpPr>
            <p:nvPr/>
          </p:nvSpPr>
          <p:spPr bwMode="auto">
            <a:xfrm>
              <a:off x="4752" y="15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23"/>
            <p:cNvSpPr>
              <a:spLocks noChangeShapeType="1"/>
            </p:cNvSpPr>
            <p:nvPr/>
          </p:nvSpPr>
          <p:spPr bwMode="auto">
            <a:xfrm>
              <a:off x="4800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4896" y="14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>
              <a:off x="4944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5040" y="12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9479" name="Object 2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842"/>
              <a:ext cx="121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80" name="Object 2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440"/>
              <a:ext cx="121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06877" name="Object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55626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6878" name="Object 3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8036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6879" name="Object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7612063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Object 5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050" y="274638"/>
            <a:ext cx="7072313" cy="1143000"/>
          </a:xfrm>
          <a:noFill/>
        </p:spPr>
      </p:pic>
      <p:pic>
        <p:nvPicPr>
          <p:cNvPr id="20483" name="Object 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1447800"/>
            <a:ext cx="7989887" cy="2422525"/>
          </a:xfrm>
          <a:noFill/>
        </p:spPr>
      </p:pic>
      <p:pic>
        <p:nvPicPr>
          <p:cNvPr id="20484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343400"/>
            <a:ext cx="78898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Object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105400"/>
            <a:ext cx="7866063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条件分布</a:t>
            </a:r>
          </a:p>
        </p:txBody>
      </p:sp>
      <p:pic>
        <p:nvPicPr>
          <p:cNvPr id="21507" name="Object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7391400" cy="2201863"/>
          </a:xfrm>
          <a:noFill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Object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603625"/>
            <a:ext cx="7772400" cy="1055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4" name="Object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5324475"/>
            <a:ext cx="5484813" cy="153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6" name="Object 1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427538"/>
            <a:ext cx="4343400" cy="1004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Object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17399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B80A34-95F0-4B00-8ADD-63B8C3B6507D}" type="slidenum">
              <a:rPr lang="en-US" altLang="zh-CN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2531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15900"/>
            <a:ext cx="84645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3795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525588"/>
            <a:ext cx="4824412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3796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478088"/>
            <a:ext cx="609600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3797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3775075"/>
            <a:ext cx="756126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3798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972050"/>
            <a:ext cx="32178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93799" name="Group 7"/>
          <p:cNvGrpSpPr>
            <a:grpSpLocks/>
          </p:cNvGrpSpPr>
          <p:nvPr/>
        </p:nvGrpSpPr>
        <p:grpSpPr bwMode="auto">
          <a:xfrm>
            <a:off x="7089775" y="1444625"/>
            <a:ext cx="1770063" cy="1901825"/>
            <a:chOff x="4379" y="1058"/>
            <a:chExt cx="978" cy="964"/>
          </a:xfrm>
        </p:grpSpPr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 flipV="1">
              <a:off x="4560" y="1109"/>
              <a:ext cx="0" cy="8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>
              <a:off x="4416" y="182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 flipV="1">
              <a:off x="4560" y="1189"/>
              <a:ext cx="635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4560" y="1349"/>
              <a:ext cx="46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12"/>
            <p:cNvSpPr>
              <a:spLocks noChangeShapeType="1"/>
            </p:cNvSpPr>
            <p:nvPr/>
          </p:nvSpPr>
          <p:spPr bwMode="auto">
            <a:xfrm>
              <a:off x="5029" y="1349"/>
              <a:ext cx="0" cy="48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46" name="Object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" y="1836"/>
              <a:ext cx="149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47" name="Object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1058"/>
              <a:ext cx="1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48" name="Object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" y="1250"/>
              <a:ext cx="10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49" name="Object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" y="1826"/>
              <a:ext cx="10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0" name="Object 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1813"/>
              <a:ext cx="1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51" name="Line 18"/>
            <p:cNvSpPr>
              <a:spLocks noChangeShapeType="1"/>
            </p:cNvSpPr>
            <p:nvPr/>
          </p:nvSpPr>
          <p:spPr bwMode="auto">
            <a:xfrm>
              <a:off x="4571" y="1579"/>
              <a:ext cx="58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Line 19"/>
            <p:cNvSpPr>
              <a:spLocks noChangeShapeType="1"/>
            </p:cNvSpPr>
            <p:nvPr/>
          </p:nvSpPr>
          <p:spPr bwMode="auto">
            <a:xfrm>
              <a:off x="4603" y="141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Line 20"/>
            <p:cNvSpPr>
              <a:spLocks noChangeShapeType="1"/>
            </p:cNvSpPr>
            <p:nvPr/>
          </p:nvSpPr>
          <p:spPr bwMode="auto">
            <a:xfrm>
              <a:off x="4677" y="1355"/>
              <a:ext cx="86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Line 21"/>
            <p:cNvSpPr>
              <a:spLocks noChangeShapeType="1"/>
            </p:cNvSpPr>
            <p:nvPr/>
          </p:nvSpPr>
          <p:spPr bwMode="auto">
            <a:xfrm>
              <a:off x="4795" y="1360"/>
              <a:ext cx="48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Line 22"/>
            <p:cNvSpPr>
              <a:spLocks noChangeShapeType="1"/>
            </p:cNvSpPr>
            <p:nvPr/>
          </p:nvSpPr>
          <p:spPr bwMode="auto">
            <a:xfrm>
              <a:off x="4885" y="1355"/>
              <a:ext cx="27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593815" name="Object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5230813"/>
            <a:ext cx="44608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304800" y="1447800"/>
            <a:ext cx="848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2593817" name="Object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8350"/>
            <a:ext cx="28781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3818" name="Object 2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5026025"/>
            <a:ext cx="2794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59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9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9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9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9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259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9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9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9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9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第一章   随机事件与概率</a:t>
            </a:r>
          </a:p>
        </p:txBody>
      </p:sp>
      <p:pic>
        <p:nvPicPr>
          <p:cNvPr id="354307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178300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08" name="Object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4648200"/>
            <a:ext cx="5748338" cy="992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09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47640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10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61658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CAD2E3-F4C5-497A-B378-057D0CA0505F}" type="slidenum">
              <a:rPr lang="en-US" altLang="zh-CN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806450" y="288925"/>
            <a:ext cx="7951788" cy="830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SzPct val="80000"/>
              <a:buFontTx/>
              <a:buChar char="•"/>
            </a:pPr>
            <a:endParaRPr lang="zh-CN" altLang="en-US" sz="2400" b="1">
              <a:solidFill>
                <a:srgbClr val="000066"/>
              </a:solidFill>
            </a:endParaRPr>
          </a:p>
        </p:txBody>
      </p:sp>
      <p:pic>
        <p:nvPicPr>
          <p:cNvPr id="2496517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568700"/>
            <a:ext cx="227171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6518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14925"/>
            <a:ext cx="32639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96519" name="Text Box 7"/>
          <p:cNvSpPr txBox="1">
            <a:spLocks noChangeArrowheads="1"/>
          </p:cNvSpPr>
          <p:nvPr/>
        </p:nvSpPr>
        <p:spPr bwMode="auto">
          <a:xfrm>
            <a:off x="3927475" y="5318125"/>
            <a:ext cx="2047875" cy="10350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zh-CN" altLang="en-US" sz="2000" b="1">
                <a:solidFill>
                  <a:srgbClr val="FF0000"/>
                </a:solidFill>
              </a:rPr>
              <a:t>结论：二维均匀分布的条件分布仍为均匀分布</a:t>
            </a:r>
          </a:p>
        </p:txBody>
      </p:sp>
      <p:pic>
        <p:nvPicPr>
          <p:cNvPr id="2496520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3416300"/>
            <a:ext cx="2595563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96521" name="Rectangle 9"/>
          <p:cNvSpPr>
            <a:spLocks noChangeArrowheads="1"/>
          </p:cNvSpPr>
          <p:nvPr/>
        </p:nvSpPr>
        <p:spPr bwMode="auto">
          <a:xfrm>
            <a:off x="517525" y="1227138"/>
            <a:ext cx="55927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解： 由图得，</a:t>
            </a:r>
            <a:r>
              <a: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的概率密度为：</a:t>
            </a:r>
          </a:p>
        </p:txBody>
      </p:sp>
      <p:sp>
        <p:nvSpPr>
          <p:cNvPr id="2496522" name="Rectangle 10"/>
          <p:cNvSpPr>
            <a:spLocks noChangeArrowheads="1"/>
          </p:cNvSpPr>
          <p:nvPr/>
        </p:nvSpPr>
        <p:spPr bwMode="auto">
          <a:xfrm>
            <a:off x="587375" y="2908300"/>
            <a:ext cx="42322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9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的边缘概率密度为：</a:t>
            </a:r>
          </a:p>
        </p:txBody>
      </p:sp>
      <p:sp>
        <p:nvSpPr>
          <p:cNvPr id="2496523" name="Rectangle 11"/>
          <p:cNvSpPr>
            <a:spLocks noChangeArrowheads="1"/>
          </p:cNvSpPr>
          <p:nvPr/>
        </p:nvSpPr>
        <p:spPr bwMode="auto">
          <a:xfrm>
            <a:off x="258763" y="4443413"/>
            <a:ext cx="60229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于是给定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(-1&lt;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&lt;1)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的条件概率密度为：</a:t>
            </a:r>
          </a:p>
        </p:txBody>
      </p:sp>
      <p:pic>
        <p:nvPicPr>
          <p:cNvPr id="23563" name="Object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0013"/>
            <a:ext cx="8405812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96525" name="Object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440113"/>
            <a:ext cx="3232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96556" name="Group 44"/>
          <p:cNvGrpSpPr>
            <a:grpSpLocks/>
          </p:cNvGrpSpPr>
          <p:nvPr/>
        </p:nvGrpSpPr>
        <p:grpSpPr bwMode="auto">
          <a:xfrm>
            <a:off x="879475" y="1712913"/>
            <a:ext cx="4479925" cy="1076325"/>
            <a:chOff x="554" y="1079"/>
            <a:chExt cx="2822" cy="678"/>
          </a:xfrm>
        </p:grpSpPr>
        <p:pic>
          <p:nvPicPr>
            <p:cNvPr id="23573" name="Object 1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" y="1133"/>
              <a:ext cx="18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574" name="Group 16"/>
            <p:cNvGrpSpPr>
              <a:grpSpLocks/>
            </p:cNvGrpSpPr>
            <p:nvPr/>
          </p:nvGrpSpPr>
          <p:grpSpPr bwMode="auto">
            <a:xfrm>
              <a:off x="554" y="1079"/>
              <a:ext cx="650" cy="673"/>
              <a:chOff x="299" y="781"/>
              <a:chExt cx="715" cy="894"/>
            </a:xfrm>
          </p:grpSpPr>
          <p:sp>
            <p:nvSpPr>
              <p:cNvPr id="23575" name="Line 17"/>
              <p:cNvSpPr>
                <a:spLocks noChangeShapeType="1"/>
              </p:cNvSpPr>
              <p:nvPr/>
            </p:nvSpPr>
            <p:spPr bwMode="auto">
              <a:xfrm flipH="1" flipV="1">
                <a:off x="486" y="798"/>
                <a:ext cx="6" cy="8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23576" name="Object 1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" y="781"/>
                <a:ext cx="1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3577" name="Line 19"/>
              <p:cNvSpPr>
                <a:spLocks noChangeShapeType="1"/>
              </p:cNvSpPr>
              <p:nvPr/>
            </p:nvSpPr>
            <p:spPr bwMode="auto">
              <a:xfrm>
                <a:off x="299" y="1297"/>
                <a:ext cx="6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8" name="Line 20"/>
              <p:cNvSpPr>
                <a:spLocks noChangeShapeType="1"/>
              </p:cNvSpPr>
              <p:nvPr/>
            </p:nvSpPr>
            <p:spPr bwMode="auto">
              <a:xfrm flipV="1">
                <a:off x="491" y="941"/>
                <a:ext cx="275" cy="3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9" name="Line 21"/>
              <p:cNvSpPr>
                <a:spLocks noChangeShapeType="1"/>
              </p:cNvSpPr>
              <p:nvPr/>
            </p:nvSpPr>
            <p:spPr bwMode="auto">
              <a:xfrm>
                <a:off x="766" y="941"/>
                <a:ext cx="0" cy="6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23580" name="Object 2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138"/>
                <a:ext cx="123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3581" name="Object 2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" y="1277"/>
                <a:ext cx="106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3582" name="Object 2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307"/>
                <a:ext cx="58" cy="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3583" name="Line 25"/>
              <p:cNvSpPr>
                <a:spLocks noChangeShapeType="1"/>
              </p:cNvSpPr>
              <p:nvPr/>
            </p:nvSpPr>
            <p:spPr bwMode="auto">
              <a:xfrm>
                <a:off x="485" y="1301"/>
                <a:ext cx="279" cy="3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4" name="Line 26"/>
              <p:cNvSpPr>
                <a:spLocks noChangeShapeType="1"/>
              </p:cNvSpPr>
              <p:nvPr/>
            </p:nvSpPr>
            <p:spPr bwMode="auto">
              <a:xfrm flipH="1">
                <a:off x="496" y="949"/>
                <a:ext cx="26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23585" name="Object 2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" y="912"/>
                <a:ext cx="58" cy="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3586" name="Object 28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" y="1536"/>
                <a:ext cx="124" cy="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3587" name="Line 29"/>
              <p:cNvSpPr>
                <a:spLocks noChangeShapeType="1"/>
              </p:cNvSpPr>
              <p:nvPr/>
            </p:nvSpPr>
            <p:spPr bwMode="auto">
              <a:xfrm flipH="1">
                <a:off x="496" y="1626"/>
                <a:ext cx="26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8" name="Line 30"/>
              <p:cNvSpPr>
                <a:spLocks noChangeShapeType="1"/>
              </p:cNvSpPr>
              <p:nvPr/>
            </p:nvSpPr>
            <p:spPr bwMode="auto">
              <a:xfrm>
                <a:off x="539" y="1264"/>
                <a:ext cx="213" cy="25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9" name="Line 31"/>
              <p:cNvSpPr>
                <a:spLocks noChangeShapeType="1"/>
              </p:cNvSpPr>
              <p:nvPr/>
            </p:nvSpPr>
            <p:spPr bwMode="auto">
              <a:xfrm>
                <a:off x="581" y="1221"/>
                <a:ext cx="139" cy="17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0" name="Line 32"/>
              <p:cNvSpPr>
                <a:spLocks noChangeShapeType="1"/>
              </p:cNvSpPr>
              <p:nvPr/>
            </p:nvSpPr>
            <p:spPr bwMode="auto">
              <a:xfrm>
                <a:off x="645" y="1173"/>
                <a:ext cx="96" cy="144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1" name="Line 33"/>
              <p:cNvSpPr>
                <a:spLocks noChangeShapeType="1"/>
              </p:cNvSpPr>
              <p:nvPr/>
            </p:nvSpPr>
            <p:spPr bwMode="auto">
              <a:xfrm>
                <a:off x="683" y="1115"/>
                <a:ext cx="53" cy="9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2" name="Line 34"/>
              <p:cNvSpPr>
                <a:spLocks noChangeShapeType="1"/>
              </p:cNvSpPr>
              <p:nvPr/>
            </p:nvSpPr>
            <p:spPr bwMode="auto">
              <a:xfrm>
                <a:off x="715" y="1056"/>
                <a:ext cx="26" cy="59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496547" name="Object 3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1152525"/>
            <a:ext cx="287337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7" name="Line 36"/>
          <p:cNvSpPr>
            <a:spLocks noChangeShapeType="1"/>
          </p:cNvSpPr>
          <p:nvPr/>
        </p:nvSpPr>
        <p:spPr bwMode="auto">
          <a:xfrm>
            <a:off x="476250" y="1162050"/>
            <a:ext cx="841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96549" name="Line 37"/>
          <p:cNvSpPr>
            <a:spLocks noChangeShapeType="1"/>
          </p:cNvSpPr>
          <p:nvPr/>
        </p:nvSpPr>
        <p:spPr bwMode="auto">
          <a:xfrm>
            <a:off x="6118225" y="1203325"/>
            <a:ext cx="12700" cy="515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2496550" name="Object 3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4843463"/>
            <a:ext cx="278606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96560" name="Object 4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273425"/>
            <a:ext cx="14589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6561" name="Object 4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5614988"/>
            <a:ext cx="665163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96562" name="Object 5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2538413"/>
            <a:ext cx="24161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9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9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9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9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9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9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9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9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9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9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9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9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9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6519" grpId="0" animBg="1" autoUpdateAnimBg="0"/>
      <p:bldP spid="2496521" grpId="0" autoUpdateAnimBg="0"/>
      <p:bldP spid="2496522" grpId="0" autoUpdateAnimBg="0"/>
      <p:bldP spid="24965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Object 6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"/>
            <a:ext cx="5410200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Object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123113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2362200"/>
            <a:ext cx="2627313" cy="1752600"/>
            <a:chOff x="3984" y="1344"/>
            <a:chExt cx="1655" cy="1104"/>
          </a:xfrm>
        </p:grpSpPr>
        <p:sp>
          <p:nvSpPr>
            <p:cNvPr id="24585" name="Line 11"/>
            <p:cNvSpPr>
              <a:spLocks noChangeShapeType="1"/>
            </p:cNvSpPr>
            <p:nvPr/>
          </p:nvSpPr>
          <p:spPr bwMode="auto">
            <a:xfrm>
              <a:off x="4176" y="1536"/>
              <a:ext cx="110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87" name="Object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04"/>
              <a:ext cx="8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88" name="Object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1632"/>
              <a:ext cx="80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89" name="Object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304"/>
              <a:ext cx="80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90" name="Object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" y="1920"/>
              <a:ext cx="56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91" name="Line 17"/>
            <p:cNvSpPr>
              <a:spLocks noChangeShapeType="1"/>
            </p:cNvSpPr>
            <p:nvPr/>
          </p:nvSpPr>
          <p:spPr bwMode="auto">
            <a:xfrm flipH="1">
              <a:off x="4464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8"/>
            <p:cNvSpPr>
              <a:spLocks noChangeShapeType="1"/>
            </p:cNvSpPr>
            <p:nvPr/>
          </p:nvSpPr>
          <p:spPr bwMode="auto">
            <a:xfrm flipH="1">
              <a:off x="4560" y="20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9"/>
            <p:cNvSpPr>
              <a:spLocks noChangeShapeType="1"/>
            </p:cNvSpPr>
            <p:nvPr/>
          </p:nvSpPr>
          <p:spPr bwMode="auto">
            <a:xfrm flipH="1">
              <a:off x="4656" y="20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0"/>
            <p:cNvSpPr>
              <a:spLocks noChangeShapeType="1"/>
            </p:cNvSpPr>
            <p:nvPr/>
          </p:nvSpPr>
          <p:spPr bwMode="auto">
            <a:xfrm flipH="1">
              <a:off x="4752" y="20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1"/>
            <p:cNvSpPr>
              <a:spLocks noChangeShapeType="1"/>
            </p:cNvSpPr>
            <p:nvPr/>
          </p:nvSpPr>
          <p:spPr bwMode="auto">
            <a:xfrm flipH="1">
              <a:off x="4848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2"/>
            <p:cNvSpPr>
              <a:spLocks noChangeShapeType="1"/>
            </p:cNvSpPr>
            <p:nvPr/>
          </p:nvSpPr>
          <p:spPr bwMode="auto">
            <a:xfrm flipV="1">
              <a:off x="4320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3"/>
            <p:cNvSpPr>
              <a:spLocks noChangeShapeType="1"/>
            </p:cNvSpPr>
            <p:nvPr/>
          </p:nvSpPr>
          <p:spPr bwMode="auto">
            <a:xfrm>
              <a:off x="3984" y="22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98" name="Object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" y="2256"/>
              <a:ext cx="167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99" name="Object 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1344"/>
              <a:ext cx="1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581" name="Line 29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3327" name="Object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374491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28" name="Object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1350"/>
            <a:ext cx="444658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7162800" y="33528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相互独立的随机变量</a:t>
            </a:r>
          </a:p>
        </p:txBody>
      </p:sp>
      <p:pic>
        <p:nvPicPr>
          <p:cNvPr id="25603" name="Object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5638800" cy="112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6950075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9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8803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344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5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6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18891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7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736725"/>
            <a:ext cx="28638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8" name="Object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4357688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9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5516563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70" name="Object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24400"/>
            <a:ext cx="6705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04800" y="1676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6" name="Object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15645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7" name="Object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6583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8" name="Object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27733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9" name="Object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7600"/>
            <a:ext cx="577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0" name="Object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71024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1" name="Object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200"/>
            <a:ext cx="23479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2" name="Object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48200"/>
            <a:ext cx="18907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3" name="Object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64928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4" name="Object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62600"/>
            <a:ext cx="1768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45" name="Object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43600"/>
            <a:ext cx="66468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60" name="Line 18"/>
          <p:cNvSpPr>
            <a:spLocks noChangeShapeType="1"/>
          </p:cNvSpPr>
          <p:nvPr/>
        </p:nvSpPr>
        <p:spPr bwMode="auto">
          <a:xfrm>
            <a:off x="304800" y="1676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661" name="对象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344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Object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86400"/>
            <a:ext cx="18907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828800"/>
            <a:ext cx="8431212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5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5181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762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2819400"/>
            <a:ext cx="539750" cy="2195513"/>
            <a:chOff x="0" y="1776"/>
            <a:chExt cx="340" cy="1383"/>
          </a:xfrm>
        </p:grpSpPr>
        <p:sp>
          <p:nvSpPr>
            <p:cNvPr id="28678" name="Rectangle 10"/>
            <p:cNvSpPr>
              <a:spLocks noChangeArrowheads="1"/>
            </p:cNvSpPr>
            <p:nvPr/>
          </p:nvSpPr>
          <p:spPr bwMode="auto">
            <a:xfrm>
              <a:off x="0" y="17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√</a:t>
              </a:r>
            </a:p>
          </p:txBody>
        </p:sp>
        <p:sp>
          <p:nvSpPr>
            <p:cNvPr id="28679" name="Rectangle 12"/>
            <p:cNvSpPr>
              <a:spLocks noChangeArrowheads="1"/>
            </p:cNvSpPr>
            <p:nvPr/>
          </p:nvSpPr>
          <p:spPr bwMode="auto">
            <a:xfrm>
              <a:off x="0" y="216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√</a:t>
              </a:r>
            </a:p>
          </p:txBody>
        </p:sp>
        <p:sp>
          <p:nvSpPr>
            <p:cNvPr id="28680" name="Rectangle 13"/>
            <p:cNvSpPr>
              <a:spLocks noChangeArrowheads="1"/>
            </p:cNvSpPr>
            <p:nvPr/>
          </p:nvSpPr>
          <p:spPr bwMode="auto">
            <a:xfrm>
              <a:off x="0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body" sz="half" idx="4294967295"/>
          </p:nvPr>
        </p:nvSpPr>
        <p:spPr>
          <a:xfrm>
            <a:off x="538163" y="1566863"/>
            <a:ext cx="542925" cy="4460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 smtClean="0"/>
              <a:t> </a:t>
            </a:r>
          </a:p>
        </p:txBody>
      </p:sp>
      <p:pic>
        <p:nvPicPr>
          <p:cNvPr id="29699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525588"/>
            <a:ext cx="743743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792413"/>
            <a:ext cx="7602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5308600"/>
            <a:ext cx="76946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087813"/>
            <a:ext cx="75819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9075" y="604838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/>
            <a:r>
              <a:rPr kumimoji="1" lang="zh-CN" altLang="en-US" sz="3200" b="1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二元随机变量函数的分布</a:t>
            </a:r>
          </a:p>
        </p:txBody>
      </p:sp>
      <p:pic>
        <p:nvPicPr>
          <p:cNvPr id="2" name="Object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2843213"/>
            <a:ext cx="508000" cy="101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Object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138613"/>
            <a:ext cx="476250" cy="101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ject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5383213"/>
            <a:ext cx="476250" cy="101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Object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163" y="2195513"/>
            <a:ext cx="4686300" cy="585787"/>
          </a:xfrm>
          <a:noFill/>
        </p:spPr>
      </p:pic>
      <p:pic>
        <p:nvPicPr>
          <p:cNvPr id="43028" name="Object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747963"/>
            <a:ext cx="27130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0" name="Object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760663"/>
            <a:ext cx="16049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1" name="Object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2730500"/>
            <a:ext cx="7413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2" name="Object 2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341688"/>
            <a:ext cx="27066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3" name="Object 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306763"/>
            <a:ext cx="37036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4" name="Object 2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13188"/>
            <a:ext cx="40005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5" name="Object 2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3878263"/>
            <a:ext cx="1695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6" name="Object 2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4427538"/>
            <a:ext cx="26431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7" name="Object 2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4468813"/>
            <a:ext cx="21986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38" name="Object 3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5237163"/>
            <a:ext cx="2312987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979863" y="5224463"/>
            <a:ext cx="2478087" cy="720725"/>
            <a:chOff x="1773" y="3251"/>
            <a:chExt cx="1561" cy="455"/>
          </a:xfrm>
        </p:grpSpPr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1773" y="3469"/>
              <a:ext cx="15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2099" y="3251"/>
              <a:ext cx="0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3042" name="Object 3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5326063"/>
            <a:ext cx="2541587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35" name="Object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30250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Text Box 3"/>
          <p:cNvSpPr txBox="1">
            <a:spLocks noChangeArrowheads="1"/>
          </p:cNvSpPr>
          <p:nvPr/>
        </p:nvSpPr>
        <p:spPr bwMode="auto">
          <a:xfrm>
            <a:off x="234950" y="617538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Blip>
                <a:blip r:embed="rId16"/>
              </a:buBlip>
            </a:pPr>
            <a:r>
              <a:rPr lang="zh-CN" altLang="en-US" sz="2400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30737" name="Object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38250"/>
            <a:ext cx="39004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8" name="Group 23"/>
          <p:cNvGrpSpPr>
            <a:grpSpLocks/>
          </p:cNvGrpSpPr>
          <p:nvPr/>
        </p:nvGrpSpPr>
        <p:grpSpPr bwMode="auto">
          <a:xfrm>
            <a:off x="5443538" y="690563"/>
            <a:ext cx="2528887" cy="1524000"/>
            <a:chOff x="1811" y="2571"/>
            <a:chExt cx="1098" cy="656"/>
          </a:xfrm>
        </p:grpSpPr>
        <p:sp>
          <p:nvSpPr>
            <p:cNvPr id="30739" name="Line 24"/>
            <p:cNvSpPr>
              <a:spLocks noChangeShapeType="1"/>
            </p:cNvSpPr>
            <p:nvPr/>
          </p:nvSpPr>
          <p:spPr bwMode="auto">
            <a:xfrm>
              <a:off x="1811" y="2824"/>
              <a:ext cx="10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Line 25"/>
            <p:cNvSpPr>
              <a:spLocks noChangeShapeType="1"/>
            </p:cNvSpPr>
            <p:nvPr/>
          </p:nvSpPr>
          <p:spPr bwMode="auto">
            <a:xfrm>
              <a:off x="2115" y="2573"/>
              <a:ext cx="1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Line 26"/>
            <p:cNvSpPr>
              <a:spLocks noChangeShapeType="1"/>
            </p:cNvSpPr>
            <p:nvPr/>
          </p:nvSpPr>
          <p:spPr bwMode="auto">
            <a:xfrm flipH="1" flipV="1">
              <a:off x="1891" y="2595"/>
              <a:ext cx="224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742" name="Object 2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" y="2667"/>
              <a:ext cx="14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3" name="Object 28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2571"/>
              <a:ext cx="114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4" name="Object 29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" y="2624"/>
              <a:ext cx="7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5" name="Object 30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" y="2629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6" name="Object 31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2880"/>
              <a:ext cx="73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7" name="Object 3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3088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8" name="Object 33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" y="2859"/>
              <a:ext cx="19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49" name="Object 34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" y="3083"/>
              <a:ext cx="18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50" name="Object 35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" y="2860"/>
              <a:ext cx="18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51" name="Object 36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" y="3073"/>
              <a:ext cx="19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34950" y="617538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Blip>
                <a:blip r:embed="rId3"/>
              </a:buBlip>
            </a:pPr>
            <a:r>
              <a:rPr lang="zh-CN" altLang="en-US" sz="2400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9363" y="3433763"/>
            <a:ext cx="2371725" cy="1812925"/>
            <a:chOff x="3924" y="2499"/>
            <a:chExt cx="1099" cy="909"/>
          </a:xfrm>
        </p:grpSpPr>
        <p:sp>
          <p:nvSpPr>
            <p:cNvPr id="31777" name="Line 6"/>
            <p:cNvSpPr>
              <a:spLocks noChangeShapeType="1"/>
            </p:cNvSpPr>
            <p:nvPr/>
          </p:nvSpPr>
          <p:spPr bwMode="auto">
            <a:xfrm>
              <a:off x="3925" y="2784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Line 7"/>
            <p:cNvSpPr>
              <a:spLocks noChangeShapeType="1"/>
            </p:cNvSpPr>
            <p:nvPr/>
          </p:nvSpPr>
          <p:spPr bwMode="auto">
            <a:xfrm>
              <a:off x="4229" y="2533"/>
              <a:ext cx="0" cy="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9" name="Line 8"/>
            <p:cNvSpPr>
              <a:spLocks noChangeShapeType="1"/>
            </p:cNvSpPr>
            <p:nvPr/>
          </p:nvSpPr>
          <p:spPr bwMode="auto">
            <a:xfrm flipH="1" flipV="1">
              <a:off x="4005" y="2555"/>
              <a:ext cx="224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1780" name="Object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2622"/>
              <a:ext cx="13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1" name="Object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" y="2499"/>
              <a:ext cx="12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2" name="Object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" y="2584"/>
              <a:ext cx="7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3" name="Object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" y="2584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4" name="Object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" y="2840"/>
              <a:ext cx="104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5" name="Object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" y="3043"/>
              <a:ext cx="9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6" name="Object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" y="3266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87" name="Object 16"/>
            <p:cNvSpPr>
              <a:spLocks noChangeAspect="1" noChangeArrowheads="1"/>
            </p:cNvSpPr>
            <p:nvPr/>
          </p:nvSpPr>
          <p:spPr bwMode="auto">
            <a:xfrm>
              <a:off x="4308" y="2824"/>
              <a:ext cx="19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1788" name="Object 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" y="3043"/>
              <a:ext cx="10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89" name="Object 1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" y="3251"/>
              <a:ext cx="10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90" name="Object 1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" y="2841"/>
              <a:ext cx="10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91" name="Object 2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" y="3054"/>
              <a:ext cx="19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92" name="Object 2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" y="3241"/>
              <a:ext cx="19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3270" name="Object 2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2224088"/>
            <a:ext cx="7132637" cy="511175"/>
          </a:xfrm>
          <a:noFill/>
        </p:spPr>
      </p:pic>
      <p:pic>
        <p:nvPicPr>
          <p:cNvPr id="53285" name="Object 3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728913"/>
            <a:ext cx="422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86" name="Object 38"/>
          <p:cNvSpPr>
            <a:spLocks noChangeAspect="1" noChangeArrowheads="1"/>
          </p:cNvSpPr>
          <p:nvPr/>
        </p:nvSpPr>
        <p:spPr bwMode="auto">
          <a:xfrm>
            <a:off x="5241925" y="2728913"/>
            <a:ext cx="21224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30288" y="3138488"/>
            <a:ext cx="4648200" cy="1184275"/>
            <a:chOff x="577" y="2093"/>
            <a:chExt cx="2946" cy="561"/>
          </a:xfrm>
        </p:grpSpPr>
        <p:pic>
          <p:nvPicPr>
            <p:cNvPr id="31774" name="Object 40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" y="2093"/>
              <a:ext cx="28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5" name="Object 41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2270"/>
              <a:ext cx="28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6" name="Object 4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" y="2460"/>
              <a:ext cx="294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3291" name="Object 4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337050"/>
            <a:ext cx="4630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92" name="Object 44"/>
          <p:cNvSpPr>
            <a:spLocks noChangeAspect="1" noChangeArrowheads="1"/>
          </p:cNvSpPr>
          <p:nvPr/>
        </p:nvSpPr>
        <p:spPr bwMode="auto">
          <a:xfrm>
            <a:off x="1420813" y="4732338"/>
            <a:ext cx="31861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3293" name="Object 4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650" y="5138738"/>
            <a:ext cx="4406900" cy="38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94" name="Object 4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640388"/>
            <a:ext cx="4432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95" name="Object 4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6081713"/>
            <a:ext cx="21590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96" name="AutoShape 48"/>
          <p:cNvSpPr>
            <a:spLocks noChangeArrowheads="1"/>
          </p:cNvSpPr>
          <p:nvPr/>
        </p:nvSpPr>
        <p:spPr bwMode="auto">
          <a:xfrm rot="-1549260">
            <a:off x="5165725" y="5761038"/>
            <a:ext cx="1985963" cy="415925"/>
          </a:xfrm>
          <a:prstGeom prst="rightArrow">
            <a:avLst>
              <a:gd name="adj1" fmla="val 40111"/>
              <a:gd name="adj2" fmla="val 11227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800" b="1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  <p:pic>
        <p:nvPicPr>
          <p:cNvPr id="31758" name="Object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30250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Object 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38250"/>
            <a:ext cx="39004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60" name="Group 23"/>
          <p:cNvGrpSpPr>
            <a:grpSpLocks/>
          </p:cNvGrpSpPr>
          <p:nvPr/>
        </p:nvGrpSpPr>
        <p:grpSpPr bwMode="auto">
          <a:xfrm>
            <a:off x="5443538" y="690563"/>
            <a:ext cx="2528887" cy="1524000"/>
            <a:chOff x="1811" y="2571"/>
            <a:chExt cx="1098" cy="656"/>
          </a:xfrm>
        </p:grpSpPr>
        <p:sp>
          <p:nvSpPr>
            <p:cNvPr id="31761" name="Line 24"/>
            <p:cNvSpPr>
              <a:spLocks noChangeShapeType="1"/>
            </p:cNvSpPr>
            <p:nvPr/>
          </p:nvSpPr>
          <p:spPr bwMode="auto">
            <a:xfrm>
              <a:off x="1811" y="2824"/>
              <a:ext cx="10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25"/>
            <p:cNvSpPr>
              <a:spLocks noChangeShapeType="1"/>
            </p:cNvSpPr>
            <p:nvPr/>
          </p:nvSpPr>
          <p:spPr bwMode="auto">
            <a:xfrm>
              <a:off x="2115" y="2573"/>
              <a:ext cx="1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26"/>
            <p:cNvSpPr>
              <a:spLocks noChangeShapeType="1"/>
            </p:cNvSpPr>
            <p:nvPr/>
          </p:nvSpPr>
          <p:spPr bwMode="auto">
            <a:xfrm flipH="1" flipV="1">
              <a:off x="1891" y="2595"/>
              <a:ext cx="224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1764" name="Object 27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" y="2667"/>
              <a:ext cx="14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5" name="Object 28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2571"/>
              <a:ext cx="114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6" name="Object 29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" y="2624"/>
              <a:ext cx="7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7" name="Object 30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" y="2629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8" name="Object 31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2880"/>
              <a:ext cx="73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9" name="Object 32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3088"/>
              <a:ext cx="10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0" name="Object 33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" y="2859"/>
              <a:ext cx="19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1" name="Object 34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" y="3083"/>
              <a:ext cx="18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2" name="Object 35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" y="2860"/>
              <a:ext cx="18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73" name="Object 36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" y="3073"/>
              <a:ext cx="19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6" grpId="0" animBg="1"/>
      <p:bldP spid="53292" grpId="0" animBg="1"/>
      <p:bldP spid="532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/>
          </p:cNvSpPr>
          <p:nvPr/>
        </p:nvSpPr>
        <p:spPr bwMode="auto">
          <a:xfrm>
            <a:off x="433388" y="881063"/>
            <a:ext cx="5429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80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5061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00113"/>
            <a:ext cx="8001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411413"/>
            <a:ext cx="733425" cy="4841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Object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389188"/>
            <a:ext cx="60356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Object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43250"/>
            <a:ext cx="735013" cy="5191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Object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100388"/>
            <a:ext cx="69373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Object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51196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8" name="Object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34671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9" name="Object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81600"/>
            <a:ext cx="239395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Object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43600"/>
            <a:ext cx="745966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Object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533400"/>
            <a:ext cx="5791200" cy="69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5" name="Object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05000"/>
            <a:ext cx="3886200" cy="80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6" name="Object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667000"/>
            <a:ext cx="6019800" cy="877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7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5481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8" name="Object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581400"/>
            <a:ext cx="5943600" cy="1284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9" name="Object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6238875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60" name="Object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6159500"/>
            <a:ext cx="55991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4AF48-BC32-4939-90ED-2E93EDBC9E3C}" type="slidenum">
              <a:rPr lang="ko-KR" altLang="en-US"/>
              <a:pPr eaLnBrk="1" hangingPunct="1"/>
              <a:t>30</a:t>
            </a:fld>
            <a:endParaRPr lang="en-US" altLang="ko-KR"/>
          </a:p>
        </p:txBody>
      </p:sp>
      <p:pic>
        <p:nvPicPr>
          <p:cNvPr id="45067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286000"/>
            <a:ext cx="5119687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8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34671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Object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191000"/>
            <a:ext cx="721518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对象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1063"/>
            <a:ext cx="8001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2"/>
          <p:cNvSpPr>
            <a:spLocks/>
          </p:cNvSpPr>
          <p:nvPr/>
        </p:nvSpPr>
        <p:spPr bwMode="auto">
          <a:xfrm>
            <a:off x="433388" y="881063"/>
            <a:ext cx="5429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7"/>
              </a:buBlip>
            </a:pPr>
            <a:r>
              <a:rPr lang="zh-CN" altLang="en-US" sz="2800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8AB937-E70B-42E3-8C4E-701935B5D565}" type="slidenum">
              <a:rPr lang="ko-KR" altLang="en-US"/>
              <a:pPr eaLnBrk="1" hangingPunct="1"/>
              <a:t>31</a:t>
            </a:fld>
            <a:endParaRPr lang="en-US" altLang="ko-KR"/>
          </a:p>
        </p:txBody>
      </p:sp>
      <p:pic>
        <p:nvPicPr>
          <p:cNvPr id="3075075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257300"/>
            <a:ext cx="610711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076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75138"/>
            <a:ext cx="74818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6" name="Object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4913" y="2827338"/>
            <a:ext cx="4838700" cy="13668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871663"/>
            <a:ext cx="39608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019675"/>
            <a:ext cx="53101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6583578" y="4840007"/>
              <a:ext cx="168480" cy="82224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8458" y="4824887"/>
                <a:ext cx="19872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墨迹 22"/>
              <p14:cNvContentPartPr/>
              <p14:nvPr/>
            </p14:nvContentPartPr>
            <p14:xfrm>
              <a:off x="7084338" y="4904447"/>
              <a:ext cx="1654920" cy="118260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9218" y="4889327"/>
                <a:ext cx="168516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5"/>
              <p14:cNvContentPartPr/>
              <p14:nvPr/>
            </p14:nvContentPartPr>
            <p14:xfrm>
              <a:off x="6677898" y="5200007"/>
              <a:ext cx="185040" cy="1080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62778" y="5184887"/>
                <a:ext cx="215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/>
              <p14:cNvContentPartPr/>
              <p14:nvPr/>
            </p14:nvContentPartPr>
            <p14:xfrm>
              <a:off x="6687258" y="5292527"/>
              <a:ext cx="138600" cy="36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72138" y="5277407"/>
                <a:ext cx="168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墨迹 49"/>
              <p14:cNvContentPartPr/>
              <p14:nvPr/>
            </p14:nvContentPartPr>
            <p14:xfrm>
              <a:off x="7158138" y="4921007"/>
              <a:ext cx="120600" cy="58428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3018" y="4905887"/>
                <a:ext cx="150840" cy="6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Object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84200"/>
            <a:ext cx="879475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3" name="Object 17"/>
          <p:cNvSpPr>
            <a:spLocks noChangeAspect="1" noChangeArrowheads="1"/>
          </p:cNvSpPr>
          <p:nvPr/>
        </p:nvSpPr>
        <p:spPr bwMode="auto">
          <a:xfrm>
            <a:off x="455613" y="2012950"/>
            <a:ext cx="433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Object 19"/>
          <p:cNvSpPr>
            <a:spLocks noChangeAspect="1" noChangeArrowheads="1"/>
          </p:cNvSpPr>
          <p:nvPr/>
        </p:nvSpPr>
        <p:spPr bwMode="auto">
          <a:xfrm>
            <a:off x="974725" y="2020888"/>
            <a:ext cx="192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100" name="Object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47875"/>
            <a:ext cx="1709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101" name="Object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1947863"/>
            <a:ext cx="1916112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8839" name="Group 7"/>
          <p:cNvGrpSpPr>
            <a:grpSpLocks/>
          </p:cNvGrpSpPr>
          <p:nvPr/>
        </p:nvGrpSpPr>
        <p:grpSpPr bwMode="auto">
          <a:xfrm>
            <a:off x="7519988" y="2222500"/>
            <a:ext cx="708025" cy="723900"/>
            <a:chOff x="4716" y="1050"/>
            <a:chExt cx="354" cy="342"/>
          </a:xfrm>
        </p:grpSpPr>
        <p:sp>
          <p:nvSpPr>
            <p:cNvPr id="35921" name="Line 8"/>
            <p:cNvSpPr>
              <a:spLocks noChangeShapeType="1"/>
            </p:cNvSpPr>
            <p:nvPr/>
          </p:nvSpPr>
          <p:spPr bwMode="auto">
            <a:xfrm>
              <a:off x="4854" y="1218"/>
              <a:ext cx="192" cy="1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2" name="Line 9"/>
            <p:cNvSpPr>
              <a:spLocks noChangeShapeType="1"/>
            </p:cNvSpPr>
            <p:nvPr/>
          </p:nvSpPr>
          <p:spPr bwMode="auto">
            <a:xfrm>
              <a:off x="4824" y="1248"/>
              <a:ext cx="184" cy="1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3" name="Line 10"/>
            <p:cNvSpPr>
              <a:spLocks noChangeShapeType="1"/>
            </p:cNvSpPr>
            <p:nvPr/>
          </p:nvSpPr>
          <p:spPr bwMode="auto">
            <a:xfrm>
              <a:off x="4800" y="1278"/>
              <a:ext cx="13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4" name="Line 11"/>
            <p:cNvSpPr>
              <a:spLocks noChangeShapeType="1"/>
            </p:cNvSpPr>
            <p:nvPr/>
          </p:nvSpPr>
          <p:spPr bwMode="auto">
            <a:xfrm>
              <a:off x="4776" y="1314"/>
              <a:ext cx="10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5" name="Line 12"/>
            <p:cNvSpPr>
              <a:spLocks noChangeShapeType="1"/>
            </p:cNvSpPr>
            <p:nvPr/>
          </p:nvSpPr>
          <p:spPr bwMode="auto">
            <a:xfrm>
              <a:off x="4740" y="1332"/>
              <a:ext cx="84" cy="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6" name="Line 13"/>
            <p:cNvSpPr>
              <a:spLocks noChangeShapeType="1"/>
            </p:cNvSpPr>
            <p:nvPr/>
          </p:nvSpPr>
          <p:spPr bwMode="auto">
            <a:xfrm>
              <a:off x="4716" y="1356"/>
              <a:ext cx="25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7" name="Line 14"/>
            <p:cNvSpPr>
              <a:spLocks noChangeShapeType="1"/>
            </p:cNvSpPr>
            <p:nvPr/>
          </p:nvSpPr>
          <p:spPr bwMode="auto">
            <a:xfrm>
              <a:off x="4878" y="1188"/>
              <a:ext cx="192" cy="1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8" name="Line 15"/>
            <p:cNvSpPr>
              <a:spLocks noChangeShapeType="1"/>
            </p:cNvSpPr>
            <p:nvPr/>
          </p:nvSpPr>
          <p:spPr bwMode="auto">
            <a:xfrm>
              <a:off x="4902" y="1164"/>
              <a:ext cx="159" cy="1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29" name="Line 16"/>
            <p:cNvSpPr>
              <a:spLocks noChangeShapeType="1"/>
            </p:cNvSpPr>
            <p:nvPr/>
          </p:nvSpPr>
          <p:spPr bwMode="auto">
            <a:xfrm>
              <a:off x="4938" y="1140"/>
              <a:ext cx="132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30" name="Line 17"/>
            <p:cNvSpPr>
              <a:spLocks noChangeShapeType="1"/>
            </p:cNvSpPr>
            <p:nvPr/>
          </p:nvSpPr>
          <p:spPr bwMode="auto">
            <a:xfrm>
              <a:off x="4968" y="1110"/>
              <a:ext cx="90" cy="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31" name="Line 18"/>
            <p:cNvSpPr>
              <a:spLocks noChangeShapeType="1"/>
            </p:cNvSpPr>
            <p:nvPr/>
          </p:nvSpPr>
          <p:spPr bwMode="auto">
            <a:xfrm>
              <a:off x="4998" y="1080"/>
              <a:ext cx="66" cy="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32" name="Line 19"/>
            <p:cNvSpPr>
              <a:spLocks noChangeShapeType="1"/>
            </p:cNvSpPr>
            <p:nvPr/>
          </p:nvSpPr>
          <p:spPr bwMode="auto">
            <a:xfrm>
              <a:off x="5022" y="1050"/>
              <a:ext cx="42" cy="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48" name="Group 20"/>
          <p:cNvGrpSpPr>
            <a:grpSpLocks/>
          </p:cNvGrpSpPr>
          <p:nvPr/>
        </p:nvGrpSpPr>
        <p:grpSpPr bwMode="auto">
          <a:xfrm>
            <a:off x="7069138" y="1697038"/>
            <a:ext cx="1743075" cy="1566862"/>
            <a:chOff x="4488" y="802"/>
            <a:chExt cx="870" cy="740"/>
          </a:xfrm>
        </p:grpSpPr>
        <p:sp>
          <p:nvSpPr>
            <p:cNvPr id="35910" name="Line 21"/>
            <p:cNvSpPr>
              <a:spLocks noChangeShapeType="1"/>
            </p:cNvSpPr>
            <p:nvPr/>
          </p:nvSpPr>
          <p:spPr bwMode="auto">
            <a:xfrm>
              <a:off x="4488" y="1386"/>
              <a:ext cx="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11" name="Line 22"/>
            <p:cNvSpPr>
              <a:spLocks noChangeShapeType="1"/>
            </p:cNvSpPr>
            <p:nvPr/>
          </p:nvSpPr>
          <p:spPr bwMode="auto">
            <a:xfrm flipV="1">
              <a:off x="4668" y="810"/>
              <a:ext cx="0" cy="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12" name="Line 23"/>
            <p:cNvSpPr>
              <a:spLocks noChangeShapeType="1"/>
            </p:cNvSpPr>
            <p:nvPr/>
          </p:nvSpPr>
          <p:spPr bwMode="auto">
            <a:xfrm flipV="1">
              <a:off x="4668" y="906"/>
              <a:ext cx="486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13" name="Line 24"/>
            <p:cNvSpPr>
              <a:spLocks noChangeShapeType="1"/>
            </p:cNvSpPr>
            <p:nvPr/>
          </p:nvSpPr>
          <p:spPr bwMode="auto">
            <a:xfrm>
              <a:off x="4668" y="1002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14" name="Line 25"/>
            <p:cNvSpPr>
              <a:spLocks noChangeShapeType="1"/>
            </p:cNvSpPr>
            <p:nvPr/>
          </p:nvSpPr>
          <p:spPr bwMode="auto">
            <a:xfrm>
              <a:off x="5064" y="100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35915" name="Object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" y="1396"/>
              <a:ext cx="5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916" name="Object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" y="1392"/>
              <a:ext cx="77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917" name="Object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970"/>
              <a:ext cx="5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918" name="Object 2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" y="802"/>
              <a:ext cx="8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919" name="Object 2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" y="1253"/>
              <a:ext cx="77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920" name="Object 2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" y="815"/>
              <a:ext cx="339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770188"/>
            <a:ext cx="52673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8865" name="Group 33"/>
          <p:cNvGrpSpPr>
            <a:grpSpLocks/>
          </p:cNvGrpSpPr>
          <p:nvPr/>
        </p:nvGrpSpPr>
        <p:grpSpPr bwMode="auto">
          <a:xfrm>
            <a:off x="6470650" y="1973263"/>
            <a:ext cx="1706563" cy="1028700"/>
            <a:chOff x="4086" y="1926"/>
            <a:chExt cx="852" cy="486"/>
          </a:xfrm>
        </p:grpSpPr>
        <p:sp>
          <p:nvSpPr>
            <p:cNvPr id="35896" name="Line 34"/>
            <p:cNvSpPr>
              <a:spLocks noChangeShapeType="1"/>
            </p:cNvSpPr>
            <p:nvPr/>
          </p:nvSpPr>
          <p:spPr bwMode="auto">
            <a:xfrm flipV="1">
              <a:off x="4452" y="1926"/>
              <a:ext cx="486" cy="48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7" name="Line 35"/>
            <p:cNvSpPr>
              <a:spLocks noChangeShapeType="1"/>
            </p:cNvSpPr>
            <p:nvPr/>
          </p:nvSpPr>
          <p:spPr bwMode="auto">
            <a:xfrm>
              <a:off x="4488" y="1968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8" name="Line 36"/>
            <p:cNvSpPr>
              <a:spLocks noChangeShapeType="1"/>
            </p:cNvSpPr>
            <p:nvPr/>
          </p:nvSpPr>
          <p:spPr bwMode="auto">
            <a:xfrm>
              <a:off x="4458" y="2004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9" name="Line 37"/>
            <p:cNvSpPr>
              <a:spLocks noChangeShapeType="1"/>
            </p:cNvSpPr>
            <p:nvPr/>
          </p:nvSpPr>
          <p:spPr bwMode="auto">
            <a:xfrm>
              <a:off x="4428" y="2046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0" name="Line 38"/>
            <p:cNvSpPr>
              <a:spLocks noChangeShapeType="1"/>
            </p:cNvSpPr>
            <p:nvPr/>
          </p:nvSpPr>
          <p:spPr bwMode="auto">
            <a:xfrm>
              <a:off x="4380" y="2082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1" name="Line 39"/>
            <p:cNvSpPr>
              <a:spLocks noChangeShapeType="1"/>
            </p:cNvSpPr>
            <p:nvPr/>
          </p:nvSpPr>
          <p:spPr bwMode="auto">
            <a:xfrm>
              <a:off x="4350" y="2118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2" name="Line 40"/>
            <p:cNvSpPr>
              <a:spLocks noChangeShapeType="1"/>
            </p:cNvSpPr>
            <p:nvPr/>
          </p:nvSpPr>
          <p:spPr bwMode="auto">
            <a:xfrm>
              <a:off x="4302" y="2160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3" name="Line 41"/>
            <p:cNvSpPr>
              <a:spLocks noChangeShapeType="1"/>
            </p:cNvSpPr>
            <p:nvPr/>
          </p:nvSpPr>
          <p:spPr bwMode="auto">
            <a:xfrm>
              <a:off x="4272" y="2196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4" name="Line 42"/>
            <p:cNvSpPr>
              <a:spLocks noChangeShapeType="1"/>
            </p:cNvSpPr>
            <p:nvPr/>
          </p:nvSpPr>
          <p:spPr bwMode="auto">
            <a:xfrm>
              <a:off x="4242" y="2238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5" name="Line 43"/>
            <p:cNvSpPr>
              <a:spLocks noChangeShapeType="1"/>
            </p:cNvSpPr>
            <p:nvPr/>
          </p:nvSpPr>
          <p:spPr bwMode="auto">
            <a:xfrm>
              <a:off x="4194" y="2274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6" name="Line 44"/>
            <p:cNvSpPr>
              <a:spLocks noChangeShapeType="1"/>
            </p:cNvSpPr>
            <p:nvPr/>
          </p:nvSpPr>
          <p:spPr bwMode="auto">
            <a:xfrm>
              <a:off x="4164" y="2310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7" name="Line 45"/>
            <p:cNvSpPr>
              <a:spLocks noChangeShapeType="1"/>
            </p:cNvSpPr>
            <p:nvPr/>
          </p:nvSpPr>
          <p:spPr bwMode="auto">
            <a:xfrm>
              <a:off x="4128" y="2352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8" name="Line 46"/>
            <p:cNvSpPr>
              <a:spLocks noChangeShapeType="1"/>
            </p:cNvSpPr>
            <p:nvPr/>
          </p:nvSpPr>
          <p:spPr bwMode="auto">
            <a:xfrm>
              <a:off x="4086" y="2394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9" name="Line 47"/>
            <p:cNvSpPr>
              <a:spLocks noChangeShapeType="1"/>
            </p:cNvSpPr>
            <p:nvPr/>
          </p:nvSpPr>
          <p:spPr bwMode="auto">
            <a:xfrm>
              <a:off x="4536" y="1926"/>
              <a:ext cx="36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Object 19"/>
          <p:cNvSpPr>
            <a:spLocks noChangeAspect="1" noChangeArrowheads="1"/>
          </p:cNvSpPr>
          <p:nvPr/>
        </p:nvSpPr>
        <p:spPr bwMode="auto">
          <a:xfrm>
            <a:off x="1096963" y="3735388"/>
            <a:ext cx="5427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Object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46550"/>
            <a:ext cx="287655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8882" name="Group 50"/>
          <p:cNvGrpSpPr>
            <a:grpSpLocks/>
          </p:cNvGrpSpPr>
          <p:nvPr/>
        </p:nvGrpSpPr>
        <p:grpSpPr bwMode="auto">
          <a:xfrm>
            <a:off x="7097713" y="3729038"/>
            <a:ext cx="1743075" cy="1782762"/>
            <a:chOff x="4506" y="1762"/>
            <a:chExt cx="870" cy="842"/>
          </a:xfrm>
        </p:grpSpPr>
        <p:grpSp>
          <p:nvGrpSpPr>
            <p:cNvPr id="35867" name="Group 51"/>
            <p:cNvGrpSpPr>
              <a:grpSpLocks/>
            </p:cNvGrpSpPr>
            <p:nvPr/>
          </p:nvGrpSpPr>
          <p:grpSpPr bwMode="auto">
            <a:xfrm>
              <a:off x="4506" y="1762"/>
              <a:ext cx="870" cy="740"/>
              <a:chOff x="4476" y="1762"/>
              <a:chExt cx="870" cy="740"/>
            </a:xfrm>
          </p:grpSpPr>
          <p:grpSp>
            <p:nvGrpSpPr>
              <p:cNvPr id="35871" name="Group 52"/>
              <p:cNvGrpSpPr>
                <a:grpSpLocks/>
              </p:cNvGrpSpPr>
              <p:nvPr/>
            </p:nvGrpSpPr>
            <p:grpSpPr bwMode="auto">
              <a:xfrm>
                <a:off x="4476" y="1762"/>
                <a:ext cx="870" cy="740"/>
                <a:chOff x="4488" y="802"/>
                <a:chExt cx="870" cy="740"/>
              </a:xfrm>
            </p:grpSpPr>
            <p:sp>
              <p:nvSpPr>
                <p:cNvPr id="35885" name="Line 53"/>
                <p:cNvSpPr>
                  <a:spLocks noChangeShapeType="1"/>
                </p:cNvSpPr>
                <p:nvPr/>
              </p:nvSpPr>
              <p:spPr bwMode="auto">
                <a:xfrm>
                  <a:off x="4488" y="1386"/>
                  <a:ext cx="8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668" y="810"/>
                  <a:ext cx="0" cy="7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68" y="906"/>
                  <a:ext cx="486" cy="48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8" name="Line 56"/>
                <p:cNvSpPr>
                  <a:spLocks noChangeShapeType="1"/>
                </p:cNvSpPr>
                <p:nvPr/>
              </p:nvSpPr>
              <p:spPr bwMode="auto">
                <a:xfrm>
                  <a:off x="4668" y="1002"/>
                  <a:ext cx="3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9" name="Line 57"/>
                <p:cNvSpPr>
                  <a:spLocks noChangeShapeType="1"/>
                </p:cNvSpPr>
                <p:nvPr/>
              </p:nvSpPr>
              <p:spPr bwMode="auto">
                <a:xfrm>
                  <a:off x="5064" y="100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pic>
              <p:nvPicPr>
                <p:cNvPr id="35890" name="Object 2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3" y="1396"/>
                  <a:ext cx="54" cy="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891" name="Object 2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6" y="1392"/>
                  <a:ext cx="77" cy="1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892" name="Object 2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7" y="970"/>
                  <a:ext cx="54" cy="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893" name="Object 2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802"/>
                  <a:ext cx="85" cy="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894" name="Object 21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0" y="1253"/>
                  <a:ext cx="77" cy="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95" name="Object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988" y="815"/>
                  <a:ext cx="339" cy="1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5872" name="Group 64"/>
              <p:cNvGrpSpPr>
                <a:grpSpLocks/>
              </p:cNvGrpSpPr>
              <p:nvPr/>
            </p:nvGrpSpPr>
            <p:grpSpPr bwMode="auto">
              <a:xfrm>
                <a:off x="4698" y="2004"/>
                <a:ext cx="354" cy="342"/>
                <a:chOff x="4716" y="1050"/>
                <a:chExt cx="354" cy="342"/>
              </a:xfrm>
            </p:grpSpPr>
            <p:sp>
              <p:nvSpPr>
                <p:cNvPr id="35873" name="Line 65"/>
                <p:cNvSpPr>
                  <a:spLocks noChangeShapeType="1"/>
                </p:cNvSpPr>
                <p:nvPr/>
              </p:nvSpPr>
              <p:spPr bwMode="auto">
                <a:xfrm>
                  <a:off x="4854" y="1218"/>
                  <a:ext cx="192" cy="1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4" name="Line 66"/>
                <p:cNvSpPr>
                  <a:spLocks noChangeShapeType="1"/>
                </p:cNvSpPr>
                <p:nvPr/>
              </p:nvSpPr>
              <p:spPr bwMode="auto">
                <a:xfrm>
                  <a:off x="4824" y="1248"/>
                  <a:ext cx="184" cy="13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Line 67"/>
                <p:cNvSpPr>
                  <a:spLocks noChangeShapeType="1"/>
                </p:cNvSpPr>
                <p:nvPr/>
              </p:nvSpPr>
              <p:spPr bwMode="auto">
                <a:xfrm>
                  <a:off x="4800" y="1278"/>
                  <a:ext cx="134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68"/>
                <p:cNvSpPr>
                  <a:spLocks noChangeShapeType="1"/>
                </p:cNvSpPr>
                <p:nvPr/>
              </p:nvSpPr>
              <p:spPr bwMode="auto">
                <a:xfrm>
                  <a:off x="4776" y="1314"/>
                  <a:ext cx="10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7" name="Line 69"/>
                <p:cNvSpPr>
                  <a:spLocks noChangeShapeType="1"/>
                </p:cNvSpPr>
                <p:nvPr/>
              </p:nvSpPr>
              <p:spPr bwMode="auto">
                <a:xfrm>
                  <a:off x="4740" y="1332"/>
                  <a:ext cx="84" cy="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Line 70"/>
                <p:cNvSpPr>
                  <a:spLocks noChangeShapeType="1"/>
                </p:cNvSpPr>
                <p:nvPr/>
              </p:nvSpPr>
              <p:spPr bwMode="auto">
                <a:xfrm>
                  <a:off x="4716" y="1356"/>
                  <a:ext cx="25" cy="1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71"/>
                <p:cNvSpPr>
                  <a:spLocks noChangeShapeType="1"/>
                </p:cNvSpPr>
                <p:nvPr/>
              </p:nvSpPr>
              <p:spPr bwMode="auto">
                <a:xfrm>
                  <a:off x="4878" y="1188"/>
                  <a:ext cx="192" cy="1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72"/>
                <p:cNvSpPr>
                  <a:spLocks noChangeShapeType="1"/>
                </p:cNvSpPr>
                <p:nvPr/>
              </p:nvSpPr>
              <p:spPr bwMode="auto">
                <a:xfrm>
                  <a:off x="4902" y="1164"/>
                  <a:ext cx="159" cy="11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73"/>
                <p:cNvSpPr>
                  <a:spLocks noChangeShapeType="1"/>
                </p:cNvSpPr>
                <p:nvPr/>
              </p:nvSpPr>
              <p:spPr bwMode="auto">
                <a:xfrm>
                  <a:off x="4938" y="1140"/>
                  <a:ext cx="132" cy="9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2" name="Line 74"/>
                <p:cNvSpPr>
                  <a:spLocks noChangeShapeType="1"/>
                </p:cNvSpPr>
                <p:nvPr/>
              </p:nvSpPr>
              <p:spPr bwMode="auto">
                <a:xfrm>
                  <a:off x="4968" y="1110"/>
                  <a:ext cx="90" cy="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3" name="Line 75"/>
                <p:cNvSpPr>
                  <a:spLocks noChangeShapeType="1"/>
                </p:cNvSpPr>
                <p:nvPr/>
              </p:nvSpPr>
              <p:spPr bwMode="auto">
                <a:xfrm>
                  <a:off x="4998" y="1080"/>
                  <a:ext cx="66" cy="4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4" name="Line 76"/>
                <p:cNvSpPr>
                  <a:spLocks noChangeShapeType="1"/>
                </p:cNvSpPr>
                <p:nvPr/>
              </p:nvSpPr>
              <p:spPr bwMode="auto">
                <a:xfrm>
                  <a:off x="5022" y="1050"/>
                  <a:ext cx="42" cy="3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868" name="Group 77"/>
            <p:cNvGrpSpPr>
              <a:grpSpLocks/>
            </p:cNvGrpSpPr>
            <p:nvPr/>
          </p:nvGrpSpPr>
          <p:grpSpPr bwMode="auto">
            <a:xfrm>
              <a:off x="4626" y="2004"/>
              <a:ext cx="600" cy="600"/>
              <a:chOff x="4608" y="2010"/>
              <a:chExt cx="600" cy="600"/>
            </a:xfrm>
          </p:grpSpPr>
          <p:sp>
            <p:nvSpPr>
              <p:cNvPr id="35869" name="Line 78"/>
              <p:cNvSpPr>
                <a:spLocks noChangeShapeType="1"/>
              </p:cNvSpPr>
              <p:nvPr/>
            </p:nvSpPr>
            <p:spPr bwMode="auto">
              <a:xfrm flipV="1">
                <a:off x="4608" y="2010"/>
                <a:ext cx="600" cy="60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pic>
            <p:nvPicPr>
              <p:cNvPr id="35870" name="Object 1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" y="2335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48912" name="Group 80"/>
          <p:cNvGrpSpPr>
            <a:grpSpLocks/>
          </p:cNvGrpSpPr>
          <p:nvPr/>
        </p:nvGrpSpPr>
        <p:grpSpPr bwMode="auto">
          <a:xfrm>
            <a:off x="7610475" y="4222750"/>
            <a:ext cx="625475" cy="685800"/>
            <a:chOff x="4734" y="2016"/>
            <a:chExt cx="312" cy="324"/>
          </a:xfrm>
        </p:grpSpPr>
        <p:sp>
          <p:nvSpPr>
            <p:cNvPr id="35864" name="Line 81"/>
            <p:cNvSpPr>
              <a:spLocks noChangeShapeType="1"/>
            </p:cNvSpPr>
            <p:nvPr/>
          </p:nvSpPr>
          <p:spPr bwMode="auto">
            <a:xfrm flipH="1">
              <a:off x="4824" y="2124"/>
              <a:ext cx="216" cy="21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65" name="Line 82"/>
            <p:cNvSpPr>
              <a:spLocks noChangeShapeType="1"/>
            </p:cNvSpPr>
            <p:nvPr/>
          </p:nvSpPr>
          <p:spPr bwMode="auto">
            <a:xfrm flipH="1">
              <a:off x="4782" y="2070"/>
              <a:ext cx="258" cy="25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66" name="Line 83"/>
            <p:cNvSpPr>
              <a:spLocks noChangeShapeType="1"/>
            </p:cNvSpPr>
            <p:nvPr/>
          </p:nvSpPr>
          <p:spPr bwMode="auto">
            <a:xfrm flipH="1">
              <a:off x="4734" y="2016"/>
              <a:ext cx="312" cy="31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8" name="Object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4144963"/>
            <a:ext cx="2493962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8917" name="Group 85"/>
          <p:cNvGrpSpPr>
            <a:grpSpLocks/>
          </p:cNvGrpSpPr>
          <p:nvPr/>
        </p:nvGrpSpPr>
        <p:grpSpPr bwMode="auto">
          <a:xfrm>
            <a:off x="7994650" y="4660900"/>
            <a:ext cx="252413" cy="266700"/>
            <a:chOff x="4926" y="2220"/>
            <a:chExt cx="126" cy="126"/>
          </a:xfrm>
        </p:grpSpPr>
        <p:sp>
          <p:nvSpPr>
            <p:cNvPr id="35861" name="Line 86"/>
            <p:cNvSpPr>
              <a:spLocks noChangeShapeType="1"/>
            </p:cNvSpPr>
            <p:nvPr/>
          </p:nvSpPr>
          <p:spPr bwMode="auto">
            <a:xfrm flipH="1">
              <a:off x="4926" y="2220"/>
              <a:ext cx="114" cy="11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62" name="Line 87"/>
            <p:cNvSpPr>
              <a:spLocks noChangeShapeType="1"/>
            </p:cNvSpPr>
            <p:nvPr/>
          </p:nvSpPr>
          <p:spPr bwMode="auto">
            <a:xfrm flipH="1">
              <a:off x="4950" y="2244"/>
              <a:ext cx="102" cy="10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63" name="Line 88"/>
            <p:cNvSpPr>
              <a:spLocks noChangeShapeType="1"/>
            </p:cNvSpPr>
            <p:nvPr/>
          </p:nvSpPr>
          <p:spPr bwMode="auto">
            <a:xfrm flipH="1">
              <a:off x="4998" y="2292"/>
              <a:ext cx="48" cy="4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9" name="Object 2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4940300"/>
            <a:ext cx="23923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Object 21"/>
          <p:cNvSpPr>
            <a:spLocks noChangeAspect="1" noChangeArrowheads="1"/>
          </p:cNvSpPr>
          <p:nvPr/>
        </p:nvSpPr>
        <p:spPr bwMode="auto">
          <a:xfrm>
            <a:off x="4175125" y="4894263"/>
            <a:ext cx="17145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bject 19"/>
          <p:cNvSpPr>
            <a:spLocks noChangeAspect="1" noChangeArrowheads="1"/>
          </p:cNvSpPr>
          <p:nvPr/>
        </p:nvSpPr>
        <p:spPr bwMode="auto">
          <a:xfrm>
            <a:off x="1125538" y="5829300"/>
            <a:ext cx="243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8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9" grpId="0" animBg="1"/>
      <p:bldP spid="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9263" y="368300"/>
            <a:ext cx="8135937" cy="925513"/>
          </a:xfrm>
        </p:spPr>
        <p:txBody>
          <a:bodyPr/>
          <a:lstStyle/>
          <a:p>
            <a:pPr marL="0" indent="0" eaLnBrk="1" hangingPunct="1">
              <a:buFontTx/>
              <a:buBlip>
                <a:blip r:embed="rId3"/>
              </a:buBlip>
            </a:pPr>
            <a:r>
              <a:rPr lang="en-US" altLang="zh-CN" sz="2800" b="1" smtClean="0">
                <a:latin typeface="宋体" panose="02010600030101010101" pitchFamily="2" charset="-122"/>
              </a:rPr>
              <a:t> </a:t>
            </a:r>
            <a:r>
              <a:rPr lang="zh-CN" altLang="en-US" sz="2800" b="1" smtClean="0">
                <a:latin typeface="宋体" panose="02010600030101010101" pitchFamily="2" charset="-122"/>
              </a:rPr>
              <a:t>例：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X,Y</a:t>
            </a:r>
            <a:r>
              <a:rPr lang="zh-CN" altLang="en-US" sz="2800" b="1" smtClean="0">
                <a:latin typeface="宋体" panose="02010600030101010101" pitchFamily="2" charset="-122"/>
              </a:rPr>
              <a:t>相互独立，同时服从</a:t>
            </a:r>
            <a:r>
              <a:rPr lang="en-US" altLang="zh-CN" sz="2800" b="1" smtClean="0">
                <a:latin typeface="宋体" panose="02010600030101010101" pitchFamily="2" charset="-122"/>
              </a:rPr>
              <a:t>[0,1]</a:t>
            </a:r>
            <a:r>
              <a:rPr lang="zh-CN" altLang="en-US" sz="2800" b="1" smtClean="0">
                <a:latin typeface="宋体" panose="02010600030101010101" pitchFamily="2" charset="-122"/>
              </a:rPr>
              <a:t>上的均匀分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       布，求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Z=X+Y</a:t>
            </a:r>
            <a:r>
              <a:rPr lang="zh-CN" altLang="en-US" sz="2800" b="1" smtClean="0">
                <a:latin typeface="宋体" panose="02010600030101010101" pitchFamily="2" charset="-122"/>
              </a:rPr>
              <a:t>的概率密度。</a:t>
            </a:r>
          </a:p>
        </p:txBody>
      </p:sp>
      <p:pic>
        <p:nvPicPr>
          <p:cNvPr id="173060" name="Object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1371600"/>
            <a:ext cx="4005263" cy="922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087" name="Object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4313238"/>
            <a:ext cx="438308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088" name="Object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6225"/>
            <a:ext cx="46482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089" name="Object 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930650"/>
            <a:ext cx="52403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90" name="Rectangle 34"/>
          <p:cNvSpPr>
            <a:spLocks noChangeArrowheads="1"/>
          </p:cNvSpPr>
          <p:nvPr/>
        </p:nvSpPr>
        <p:spPr bwMode="auto">
          <a:xfrm>
            <a:off x="185738" y="1646238"/>
            <a:ext cx="38528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en-US" altLang="zh-CN" sz="2400" b="1"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latin typeface="宋体" panose="02010600030101010101" pitchFamily="2" charset="-122"/>
              </a:rPr>
              <a:t>解：根据卷积公式：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1182688" y="2217738"/>
            <a:ext cx="16208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易知仅当</a:t>
            </a:r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 bwMode="auto">
          <a:xfrm>
            <a:off x="592138" y="4529138"/>
            <a:ext cx="185896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1" hangingPunct="1">
              <a:spcBef>
                <a:spcPct val="2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参考图得：</a:t>
            </a:r>
          </a:p>
        </p:txBody>
      </p:sp>
      <p:sp>
        <p:nvSpPr>
          <p:cNvPr id="36874" name="Line 37"/>
          <p:cNvSpPr>
            <a:spLocks noChangeShapeType="1"/>
          </p:cNvSpPr>
          <p:nvPr/>
        </p:nvSpPr>
        <p:spPr bwMode="auto">
          <a:xfrm>
            <a:off x="438150" y="1438275"/>
            <a:ext cx="829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191250" y="2371725"/>
            <a:ext cx="2559050" cy="1892300"/>
            <a:chOff x="3900" y="1494"/>
            <a:chExt cx="1612" cy="1192"/>
          </a:xfrm>
        </p:grpSpPr>
        <p:sp>
          <p:nvSpPr>
            <p:cNvPr id="36876" name="Line 40"/>
            <p:cNvSpPr>
              <a:spLocks noChangeShapeType="1"/>
            </p:cNvSpPr>
            <p:nvPr/>
          </p:nvSpPr>
          <p:spPr bwMode="auto">
            <a:xfrm>
              <a:off x="3900" y="2458"/>
              <a:ext cx="1481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7" name="Line 41"/>
            <p:cNvSpPr>
              <a:spLocks noChangeShapeType="1"/>
            </p:cNvSpPr>
            <p:nvPr/>
          </p:nvSpPr>
          <p:spPr bwMode="auto">
            <a:xfrm flipH="1">
              <a:off x="4468" y="2182"/>
              <a:ext cx="8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42"/>
            <p:cNvSpPr>
              <a:spLocks noChangeShapeType="1"/>
            </p:cNvSpPr>
            <p:nvPr/>
          </p:nvSpPr>
          <p:spPr bwMode="auto">
            <a:xfrm flipV="1">
              <a:off x="4132" y="1543"/>
              <a:ext cx="0" cy="11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43"/>
            <p:cNvSpPr>
              <a:spLocks noChangeShapeType="1"/>
            </p:cNvSpPr>
            <p:nvPr/>
          </p:nvSpPr>
          <p:spPr bwMode="auto">
            <a:xfrm>
              <a:off x="4138" y="1960"/>
              <a:ext cx="10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0" name="Line 44"/>
            <p:cNvSpPr>
              <a:spLocks noChangeShapeType="1"/>
            </p:cNvSpPr>
            <p:nvPr/>
          </p:nvSpPr>
          <p:spPr bwMode="auto">
            <a:xfrm flipV="1">
              <a:off x="4150" y="1963"/>
              <a:ext cx="499" cy="4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1" name="Line 45"/>
            <p:cNvSpPr>
              <a:spLocks noChangeShapeType="1"/>
            </p:cNvSpPr>
            <p:nvPr/>
          </p:nvSpPr>
          <p:spPr bwMode="auto">
            <a:xfrm>
              <a:off x="4647" y="1976"/>
              <a:ext cx="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82" name="Group 46"/>
            <p:cNvGrpSpPr>
              <a:grpSpLocks/>
            </p:cNvGrpSpPr>
            <p:nvPr/>
          </p:nvGrpSpPr>
          <p:grpSpPr bwMode="auto">
            <a:xfrm>
              <a:off x="4383" y="2022"/>
              <a:ext cx="468" cy="420"/>
              <a:chOff x="3917" y="1868"/>
              <a:chExt cx="468" cy="420"/>
            </a:xfrm>
          </p:grpSpPr>
          <p:sp>
            <p:nvSpPr>
              <p:cNvPr id="36893" name="Line 47"/>
              <p:cNvSpPr>
                <a:spLocks noChangeShapeType="1"/>
              </p:cNvSpPr>
              <p:nvPr/>
            </p:nvSpPr>
            <p:spPr bwMode="auto">
              <a:xfrm flipH="1">
                <a:off x="3917" y="2139"/>
                <a:ext cx="49" cy="1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4" name="Line 48"/>
              <p:cNvSpPr>
                <a:spLocks noChangeShapeType="1"/>
              </p:cNvSpPr>
              <p:nvPr/>
            </p:nvSpPr>
            <p:spPr bwMode="auto">
              <a:xfrm flipH="1">
                <a:off x="4336" y="1868"/>
                <a:ext cx="49" cy="1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5" name="Line 49"/>
              <p:cNvSpPr>
                <a:spLocks noChangeShapeType="1"/>
              </p:cNvSpPr>
              <p:nvPr/>
            </p:nvSpPr>
            <p:spPr bwMode="auto">
              <a:xfrm flipH="1">
                <a:off x="4081" y="1897"/>
                <a:ext cx="132" cy="3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6" name="Line 50"/>
              <p:cNvSpPr>
                <a:spLocks noChangeShapeType="1"/>
              </p:cNvSpPr>
              <p:nvPr/>
            </p:nvSpPr>
            <p:spPr bwMode="auto">
              <a:xfrm flipH="1">
                <a:off x="4219" y="1878"/>
                <a:ext cx="82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3" name="Line 51"/>
            <p:cNvSpPr>
              <a:spLocks noChangeShapeType="1"/>
            </p:cNvSpPr>
            <p:nvPr/>
          </p:nvSpPr>
          <p:spPr bwMode="auto">
            <a:xfrm flipV="1">
              <a:off x="4650" y="1963"/>
              <a:ext cx="505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6884" name="Object 5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2489"/>
              <a:ext cx="12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85" name="Object 5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2476"/>
              <a:ext cx="15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86" name="Line 54"/>
            <p:cNvSpPr>
              <a:spLocks noChangeShapeType="1"/>
            </p:cNvSpPr>
            <p:nvPr/>
          </p:nvSpPr>
          <p:spPr bwMode="auto">
            <a:xfrm>
              <a:off x="5153" y="1982"/>
              <a:ext cx="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6887" name="Object 5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" y="2491"/>
              <a:ext cx="15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88" name="Object 5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1856"/>
              <a:ext cx="12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89" name="Object 5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" y="2486"/>
              <a:ext cx="13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90" name="Object 5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" y="1494"/>
              <a:ext cx="15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91" name="Object 5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" y="1763"/>
              <a:ext cx="28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92" name="Object 60"/>
            <p:cNvSpPr>
              <a:spLocks noChangeAspect="1" noChangeArrowheads="1"/>
            </p:cNvSpPr>
            <p:nvPr/>
          </p:nvSpPr>
          <p:spPr bwMode="auto">
            <a:xfrm>
              <a:off x="5030" y="1734"/>
              <a:ext cx="4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0" grpId="0" autoUpdateAnimBg="0"/>
      <p:bldP spid="173091" grpId="0" autoUpdateAnimBg="0"/>
      <p:bldP spid="17309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273050"/>
            <a:ext cx="5341937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上例的另外解法</a:t>
            </a:r>
            <a:r>
              <a:rPr lang="en-US" altLang="zh-CN" sz="2800" b="1" smtClean="0">
                <a:latin typeface="宋体" panose="02010600030101010101" pitchFamily="2" charset="-122"/>
              </a:rPr>
              <a:t>,“</a:t>
            </a:r>
            <a:r>
              <a:rPr lang="zh-CN" altLang="en-US" sz="2800" b="1" smtClean="0">
                <a:latin typeface="宋体" panose="02010600030101010101" pitchFamily="2" charset="-122"/>
              </a:rPr>
              <a:t>先</a:t>
            </a:r>
            <a:r>
              <a:rPr lang="en-US" altLang="zh-CN" sz="2800" b="1" i="1" smtClean="0">
                <a:latin typeface="宋体" panose="02010600030101010101" pitchFamily="2" charset="-122"/>
              </a:rPr>
              <a:t>F</a:t>
            </a:r>
            <a:r>
              <a:rPr lang="zh-CN" altLang="en-US" sz="2800" b="1" smtClean="0">
                <a:latin typeface="宋体" panose="02010600030101010101" pitchFamily="2" charset="-122"/>
              </a:rPr>
              <a:t>后</a:t>
            </a:r>
            <a:r>
              <a:rPr lang="en-US" altLang="zh-CN" sz="2800" b="1" i="1" smtClean="0">
                <a:latin typeface="宋体" panose="02010600030101010101" pitchFamily="2" charset="-122"/>
              </a:rPr>
              <a:t>f</a:t>
            </a:r>
            <a:r>
              <a:rPr lang="en-US" altLang="zh-CN" sz="2800" smtClean="0">
                <a:latin typeface="宋体" panose="02010600030101010101" pitchFamily="2" charset="-122"/>
              </a:rPr>
              <a:t>”</a:t>
            </a:r>
          </a:p>
        </p:txBody>
      </p:sp>
      <p:pic>
        <p:nvPicPr>
          <p:cNvPr id="175107" name="Object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8" y="1246188"/>
            <a:ext cx="4410075" cy="4460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5108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730375"/>
            <a:ext cx="5359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6978650" y="974725"/>
            <a:ext cx="820738" cy="74453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7181850" y="847725"/>
            <a:ext cx="819150" cy="752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92988" y="593725"/>
            <a:ext cx="1276350" cy="1354138"/>
            <a:chOff x="4405" y="854"/>
            <a:chExt cx="804" cy="853"/>
          </a:xfrm>
        </p:grpSpPr>
        <p:sp>
          <p:nvSpPr>
            <p:cNvPr id="37931" name="Line 8"/>
            <p:cNvSpPr>
              <a:spLocks noChangeShapeType="1"/>
            </p:cNvSpPr>
            <p:nvPr/>
          </p:nvSpPr>
          <p:spPr bwMode="auto">
            <a:xfrm>
              <a:off x="4405" y="854"/>
              <a:ext cx="804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7932" name="Object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" y="1590"/>
              <a:ext cx="90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75114" name="Object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563813"/>
            <a:ext cx="283686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5115" name="Object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3035300"/>
            <a:ext cx="5995987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5116" name="Object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770313"/>
            <a:ext cx="6178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5117" name="Object 13"/>
          <p:cNvSpPr>
            <a:spLocks noChangeAspect="1" noChangeArrowheads="1"/>
          </p:cNvSpPr>
          <p:nvPr/>
        </p:nvSpPr>
        <p:spPr bwMode="auto">
          <a:xfrm>
            <a:off x="6819900" y="2954338"/>
            <a:ext cx="720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8" name="Object 14"/>
          <p:cNvSpPr>
            <a:spLocks noChangeAspect="1" noChangeArrowheads="1"/>
          </p:cNvSpPr>
          <p:nvPr/>
        </p:nvSpPr>
        <p:spPr bwMode="auto">
          <a:xfrm>
            <a:off x="790575" y="4570413"/>
            <a:ext cx="26543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5119" name="Object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986338"/>
            <a:ext cx="397827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5120" name="Object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5140325"/>
            <a:ext cx="3916362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996113" y="1338263"/>
            <a:ext cx="311150" cy="355600"/>
            <a:chOff x="4155" y="1323"/>
            <a:chExt cx="196" cy="224"/>
          </a:xfrm>
        </p:grpSpPr>
        <p:sp>
          <p:nvSpPr>
            <p:cNvPr id="37927" name="Line 18"/>
            <p:cNvSpPr>
              <a:spLocks noChangeShapeType="1"/>
            </p:cNvSpPr>
            <p:nvPr/>
          </p:nvSpPr>
          <p:spPr bwMode="auto">
            <a:xfrm flipH="1">
              <a:off x="4155" y="1323"/>
              <a:ext cx="42" cy="133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8" name="Line 19"/>
            <p:cNvSpPr>
              <a:spLocks noChangeShapeType="1"/>
            </p:cNvSpPr>
            <p:nvPr/>
          </p:nvSpPr>
          <p:spPr bwMode="auto">
            <a:xfrm flipH="1">
              <a:off x="4197" y="1365"/>
              <a:ext cx="54" cy="182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9" name="Line 20"/>
            <p:cNvSpPr>
              <a:spLocks noChangeShapeType="1"/>
            </p:cNvSpPr>
            <p:nvPr/>
          </p:nvSpPr>
          <p:spPr bwMode="auto">
            <a:xfrm flipH="1">
              <a:off x="4261" y="1403"/>
              <a:ext cx="38" cy="144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0" name="Line 21"/>
            <p:cNvSpPr>
              <a:spLocks noChangeShapeType="1"/>
            </p:cNvSpPr>
            <p:nvPr/>
          </p:nvSpPr>
          <p:spPr bwMode="auto">
            <a:xfrm flipH="1">
              <a:off x="4324" y="1457"/>
              <a:ext cx="27" cy="9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80250" y="982663"/>
            <a:ext cx="584200" cy="711200"/>
            <a:chOff x="4208" y="1099"/>
            <a:chExt cx="368" cy="448"/>
          </a:xfrm>
        </p:grpSpPr>
        <p:sp>
          <p:nvSpPr>
            <p:cNvPr id="37920" name="Line 23"/>
            <p:cNvSpPr>
              <a:spLocks noChangeShapeType="1"/>
            </p:cNvSpPr>
            <p:nvPr/>
          </p:nvSpPr>
          <p:spPr bwMode="auto">
            <a:xfrm flipV="1">
              <a:off x="4208" y="1099"/>
              <a:ext cx="53" cy="1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1" name="Line 24"/>
            <p:cNvSpPr>
              <a:spLocks noChangeShapeType="1"/>
            </p:cNvSpPr>
            <p:nvPr/>
          </p:nvSpPr>
          <p:spPr bwMode="auto">
            <a:xfrm flipV="1">
              <a:off x="4256" y="1104"/>
              <a:ext cx="69" cy="2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2" name="Line 25"/>
            <p:cNvSpPr>
              <a:spLocks noChangeShapeType="1"/>
            </p:cNvSpPr>
            <p:nvPr/>
          </p:nvSpPr>
          <p:spPr bwMode="auto">
            <a:xfrm flipV="1">
              <a:off x="4299" y="1125"/>
              <a:ext cx="69" cy="2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3" name="Line 26"/>
            <p:cNvSpPr>
              <a:spLocks noChangeShapeType="1"/>
            </p:cNvSpPr>
            <p:nvPr/>
          </p:nvSpPr>
          <p:spPr bwMode="auto">
            <a:xfrm flipV="1">
              <a:off x="4357" y="1163"/>
              <a:ext cx="70" cy="2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4" name="Line 27"/>
            <p:cNvSpPr>
              <a:spLocks noChangeShapeType="1"/>
            </p:cNvSpPr>
            <p:nvPr/>
          </p:nvSpPr>
          <p:spPr bwMode="auto">
            <a:xfrm flipV="1">
              <a:off x="4395" y="1221"/>
              <a:ext cx="74" cy="3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5" name="Line 28"/>
            <p:cNvSpPr>
              <a:spLocks noChangeShapeType="1"/>
            </p:cNvSpPr>
            <p:nvPr/>
          </p:nvSpPr>
          <p:spPr bwMode="auto">
            <a:xfrm flipH="1">
              <a:off x="4459" y="1280"/>
              <a:ext cx="53" cy="2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6" name="Line 29"/>
            <p:cNvSpPr>
              <a:spLocks noChangeShapeType="1"/>
            </p:cNvSpPr>
            <p:nvPr/>
          </p:nvSpPr>
          <p:spPr bwMode="auto">
            <a:xfrm flipH="1">
              <a:off x="4539" y="1339"/>
              <a:ext cx="37" cy="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491163" y="392113"/>
            <a:ext cx="3468687" cy="1566862"/>
            <a:chOff x="3207" y="727"/>
            <a:chExt cx="2185" cy="987"/>
          </a:xfrm>
        </p:grpSpPr>
        <p:sp>
          <p:nvSpPr>
            <p:cNvPr id="37906" name="Line 31"/>
            <p:cNvSpPr>
              <a:spLocks noChangeShapeType="1"/>
            </p:cNvSpPr>
            <p:nvPr/>
          </p:nvSpPr>
          <p:spPr bwMode="auto">
            <a:xfrm flipV="1">
              <a:off x="4138" y="769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7" name="Line 32"/>
            <p:cNvSpPr>
              <a:spLocks noChangeShapeType="1"/>
            </p:cNvSpPr>
            <p:nvPr/>
          </p:nvSpPr>
          <p:spPr bwMode="auto">
            <a:xfrm>
              <a:off x="4138" y="1563"/>
              <a:ext cx="1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8" name="Line 33"/>
            <p:cNvSpPr>
              <a:spLocks noChangeShapeType="1"/>
            </p:cNvSpPr>
            <p:nvPr/>
          </p:nvSpPr>
          <p:spPr bwMode="auto">
            <a:xfrm>
              <a:off x="4138" y="1089"/>
              <a:ext cx="5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9" name="Line 34"/>
            <p:cNvSpPr>
              <a:spLocks noChangeShapeType="1"/>
            </p:cNvSpPr>
            <p:nvPr/>
          </p:nvSpPr>
          <p:spPr bwMode="auto">
            <a:xfrm>
              <a:off x="4661" y="1089"/>
              <a:ext cx="0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Line 35"/>
            <p:cNvSpPr>
              <a:spLocks noChangeShapeType="1"/>
            </p:cNvSpPr>
            <p:nvPr/>
          </p:nvSpPr>
          <p:spPr bwMode="auto">
            <a:xfrm>
              <a:off x="4032" y="1158"/>
              <a:ext cx="516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Object 36"/>
            <p:cNvSpPr>
              <a:spLocks noChangeAspect="1" noChangeArrowheads="1"/>
            </p:cNvSpPr>
            <p:nvPr/>
          </p:nvSpPr>
          <p:spPr bwMode="auto">
            <a:xfrm>
              <a:off x="4663" y="1590"/>
              <a:ext cx="63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7912" name="Object 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" y="1013"/>
              <a:ext cx="63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3" name="Object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72"/>
              <a:ext cx="9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4" name="Object 3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" y="1570"/>
              <a:ext cx="9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5" name="Object 4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" y="727"/>
              <a:ext cx="456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7916" name="AutoShape 41"/>
            <p:cNvCxnSpPr>
              <a:cxnSpLocks noChangeShapeType="1"/>
            </p:cNvCxnSpPr>
            <p:nvPr/>
          </p:nvCxnSpPr>
          <p:spPr bwMode="auto">
            <a:xfrm rot="10800000" flipH="1" flipV="1">
              <a:off x="3207" y="798"/>
              <a:ext cx="798" cy="327"/>
            </a:xfrm>
            <a:prstGeom prst="bentConnector3">
              <a:avLst>
                <a:gd name="adj1" fmla="val -180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7917" name="Object 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" y="1558"/>
              <a:ext cx="108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8" name="Object 4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" y="1615"/>
              <a:ext cx="9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9" name="Object 4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758"/>
              <a:ext cx="99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 animBg="1"/>
      <p:bldP spid="1751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Object 4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69875"/>
            <a:ext cx="8534400" cy="211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0" y="251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8902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3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4" name="Object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259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5" name="Object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705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6" name="Object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24338"/>
            <a:ext cx="5943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7" name="Object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5105400"/>
            <a:ext cx="612616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Object 2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71463"/>
            <a:ext cx="8534400" cy="211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0" y="251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40" name="Object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27733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5" name="Object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4676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6" name="Object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80486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7" name="Object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44196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0958" name="Object 14"/>
          <p:cNvSpPr>
            <a:spLocks noChangeAspect="1" noChangeArrowheads="1"/>
          </p:cNvSpPr>
          <p:nvPr/>
        </p:nvSpPr>
        <p:spPr bwMode="auto">
          <a:xfrm>
            <a:off x="5486400" y="4872038"/>
            <a:ext cx="2170113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0959" name="Object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2514600"/>
            <a:ext cx="591661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Object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04800"/>
            <a:ext cx="77851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05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5344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06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467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08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57150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6" name="Line 9"/>
          <p:cNvSpPr>
            <a:spLocks noChangeShapeType="1"/>
          </p:cNvSpPr>
          <p:nvPr/>
        </p:nvSpPr>
        <p:spPr bwMode="auto">
          <a:xfrm>
            <a:off x="304800" y="1905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Object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40481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79" name="Object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94201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80" name="Object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514600"/>
            <a:ext cx="6684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81" name="Object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6091238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82" name="Object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505142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83" name="Object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3937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9084" name="Object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91200"/>
            <a:ext cx="23399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Object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613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8052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3360738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8055" name="Object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362426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8057" name="Object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4857750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8058" name="Object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68754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8059" name="Object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361238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228600"/>
            <a:ext cx="7702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</a:rPr>
              <a:t>设有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2"/>
                </a:solidFill>
              </a:rPr>
              <a:t>个人为过节日互赠礼物，每人准备一件礼物，集中在一起，然后每人随机取一件礼物，求（</a:t>
            </a:r>
            <a:r>
              <a:rPr lang="en-US" altLang="zh-CN" sz="2400" b="1">
                <a:solidFill>
                  <a:schemeClr val="tx2"/>
                </a:solidFill>
              </a:rPr>
              <a:t>1</a:t>
            </a:r>
            <a:r>
              <a:rPr lang="zh-CN" altLang="en-US" sz="2400" b="1">
                <a:solidFill>
                  <a:schemeClr val="tx2"/>
                </a:solidFill>
              </a:rPr>
              <a:t>）至少有一人恰好取到自己所准备的礼物的概率（</a:t>
            </a:r>
            <a:r>
              <a:rPr lang="en-US" altLang="zh-CN" sz="2400" b="1">
                <a:solidFill>
                  <a:schemeClr val="tx2"/>
                </a:solidFill>
              </a:rPr>
              <a:t>2</a:t>
            </a:r>
            <a:r>
              <a:rPr lang="zh-CN" altLang="en-US" sz="2400" b="1">
                <a:solidFill>
                  <a:schemeClr val="tx2"/>
                </a:solidFill>
              </a:rPr>
              <a:t>）恰好取到自己所准备的礼物的人数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2"/>
                </a:solidFill>
              </a:rPr>
              <a:t>的数学期望及方差。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7460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3342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7462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5748338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828800"/>
            <a:ext cx="787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4" name="Object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7334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5" name="Object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30650"/>
            <a:ext cx="30194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第四章  随机变量的数字特征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82000" cy="3124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数学期望的六个计算式</a:t>
            </a:r>
          </a:p>
          <a:p>
            <a:pPr eaLnBrk="1" hangingPunct="1"/>
            <a:r>
              <a:rPr lang="zh-CN" altLang="en-US" sz="2800" b="1" smtClean="0"/>
              <a:t>数学期望、方差的性质；拆分法计算期望</a:t>
            </a:r>
          </a:p>
          <a:p>
            <a:pPr eaLnBrk="1" hangingPunct="1"/>
            <a:r>
              <a:rPr lang="zh-CN" altLang="en-US" sz="2800" b="1" smtClean="0"/>
              <a:t>六个分布的分布、期望及方差需牢记</a:t>
            </a:r>
          </a:p>
          <a:p>
            <a:pPr eaLnBrk="1" hangingPunct="1"/>
            <a:r>
              <a:rPr lang="zh-CN" altLang="en-US" sz="2800" b="1" smtClean="0"/>
              <a:t>协方差及相关系数定义、计算式</a:t>
            </a:r>
          </a:p>
          <a:p>
            <a:pPr eaLnBrk="1" hangingPunct="1"/>
            <a:r>
              <a:rPr lang="zh-CN" altLang="en-US" sz="2800" b="1" smtClean="0"/>
              <a:t>独立性与相关性的判断</a:t>
            </a:r>
          </a:p>
          <a:p>
            <a:pPr eaLnBrk="1" hangingPunct="1"/>
            <a:r>
              <a:rPr lang="zh-CN" altLang="en-US" sz="2800" b="1" smtClean="0"/>
              <a:t>正态分布的有关结论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8" name="Object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267200"/>
            <a:ext cx="8458200" cy="239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39000" y="3581400"/>
            <a:ext cx="1531938" cy="2133600"/>
            <a:chOff x="4560" y="2256"/>
            <a:chExt cx="965" cy="1344"/>
          </a:xfrm>
        </p:grpSpPr>
        <p:pic>
          <p:nvPicPr>
            <p:cNvPr id="45063" name="Object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256"/>
              <a:ext cx="96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 flipH="1">
              <a:off x="4704" y="268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060" name="Object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116763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9681" name="Object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13911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9682" name="Object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6161088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82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/>
              <a:t>一盒中有</a:t>
            </a:r>
            <a:r>
              <a:rPr lang="en-US" altLang="zh-CN" sz="3200" b="1"/>
              <a:t>5</a:t>
            </a:r>
            <a:r>
              <a:rPr lang="zh-CN" altLang="en-US" sz="3200" b="1"/>
              <a:t>个球，其中有</a:t>
            </a:r>
            <a:r>
              <a:rPr lang="en-US" altLang="zh-CN" sz="3200" b="1"/>
              <a:t>3</a:t>
            </a:r>
            <a:r>
              <a:rPr lang="zh-CN" altLang="en-US" sz="3200" b="1"/>
              <a:t>个编不同号的红球，现有放回一个一个取球，直到三红球都取到，用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/>
              <a:t>表示以上试验取球总次数，求</a:t>
            </a:r>
            <a:r>
              <a:rPr lang="en-US" altLang="zh-CN" sz="3200" b="1" i="1">
                <a:latin typeface="Times New Roman" panose="02020603050405020304" pitchFamily="18" charset="0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610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解：设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表示其中一只红球被取到时的取球次数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：前</a:t>
            </a:r>
            <a:r>
              <a:rPr lang="en-US" altLang="zh-CN" sz="2400" b="1"/>
              <a:t>1</a:t>
            </a:r>
            <a:r>
              <a:rPr lang="zh-CN" altLang="en-US" sz="2400" b="1"/>
              <a:t>只红球取到后，为得第</a:t>
            </a:r>
            <a:r>
              <a:rPr lang="en-US" altLang="zh-CN" sz="2400" b="1"/>
              <a:t>2</a:t>
            </a:r>
            <a:r>
              <a:rPr lang="zh-CN" altLang="en-US" sz="2400" b="1"/>
              <a:t>只不同号红球的取球次数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3</a:t>
            </a:r>
            <a:r>
              <a:rPr lang="zh-CN" altLang="en-US" sz="2400" b="1"/>
              <a:t>：前</a:t>
            </a:r>
            <a:r>
              <a:rPr lang="en-US" altLang="zh-CN" sz="2400" b="1"/>
              <a:t>2</a:t>
            </a:r>
            <a:r>
              <a:rPr lang="zh-CN" altLang="en-US" sz="2400" b="1"/>
              <a:t>只不同号红球取到后，为得第</a:t>
            </a:r>
            <a:r>
              <a:rPr lang="en-US" altLang="zh-CN" sz="2400" b="1"/>
              <a:t>3</a:t>
            </a:r>
            <a:r>
              <a:rPr lang="zh-CN" altLang="en-US" sz="2400" b="1"/>
              <a:t>只红球的取球次数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457200" y="3810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则  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/>
              <a:t>3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4419600"/>
            <a:ext cx="4953000" cy="1595438"/>
            <a:chOff x="240" y="2784"/>
            <a:chExt cx="3120" cy="1005"/>
          </a:xfrm>
        </p:grpSpPr>
        <p:pic>
          <p:nvPicPr>
            <p:cNvPr id="46089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84"/>
              <a:ext cx="2557" cy="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6090" name="Line 8"/>
            <p:cNvSpPr>
              <a:spLocks noChangeShapeType="1"/>
            </p:cNvSpPr>
            <p:nvPr/>
          </p:nvSpPr>
          <p:spPr bwMode="auto">
            <a:xfrm>
              <a:off x="240" y="31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>
              <a:off x="864" y="27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7706" name="Object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31305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7707" name="Object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800600"/>
            <a:ext cx="5810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8" name="Line 13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/>
      <p:bldP spid="15770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/>
              <a:t>一盒中有</a:t>
            </a:r>
            <a:r>
              <a:rPr lang="en-US" altLang="zh-CN" sz="3200" b="1"/>
              <a:t>5</a:t>
            </a:r>
            <a:r>
              <a:rPr lang="zh-CN" altLang="en-US" sz="3200" b="1"/>
              <a:t>个球，其中有</a:t>
            </a:r>
            <a:r>
              <a:rPr lang="en-US" altLang="zh-CN" sz="3200" b="1"/>
              <a:t>3</a:t>
            </a:r>
            <a:r>
              <a:rPr lang="zh-CN" altLang="en-US" sz="3200" b="1"/>
              <a:t>个编不同号的红球，现有放回一个一个取球，直到三红球都取到，用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/>
              <a:t>表示以上试验取球总次数，求</a:t>
            </a:r>
            <a:r>
              <a:rPr lang="en-US" altLang="zh-CN" sz="3200" b="1" i="1">
                <a:latin typeface="Times New Roman" panose="02020603050405020304" pitchFamily="18" charset="0"/>
              </a:rPr>
              <a:t>E</a:t>
            </a:r>
            <a:r>
              <a:rPr lang="en-US" altLang="zh-CN" sz="3200" b="1"/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/>
              <a:t>)</a:t>
            </a:r>
          </a:p>
        </p:txBody>
      </p:sp>
      <p:sp>
        <p:nvSpPr>
          <p:cNvPr id="47107" name="Line 11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2057400"/>
            <a:ext cx="4953000" cy="1595438"/>
            <a:chOff x="240" y="2784"/>
            <a:chExt cx="3120" cy="1005"/>
          </a:xfrm>
        </p:grpSpPr>
        <p:pic>
          <p:nvPicPr>
            <p:cNvPr id="47116" name="Object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84"/>
              <a:ext cx="2557" cy="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240" y="31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5"/>
            <p:cNvSpPr>
              <a:spLocks noChangeShapeType="1"/>
            </p:cNvSpPr>
            <p:nvPr/>
          </p:nvSpPr>
          <p:spPr bwMode="auto">
            <a:xfrm>
              <a:off x="864" y="27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9760" name="Object 16"/>
          <p:cNvPicPr>
            <a:picLocks noGrp="1" noChangeAspect="1" noChangeArrowheads="1"/>
          </p:cNvPicPr>
          <p:nvPr>
            <p:ph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86000"/>
            <a:ext cx="3505200" cy="996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1000" y="3657600"/>
            <a:ext cx="4953000" cy="1624013"/>
            <a:chOff x="240" y="2775"/>
            <a:chExt cx="3120" cy="1023"/>
          </a:xfrm>
        </p:grpSpPr>
        <p:pic>
          <p:nvPicPr>
            <p:cNvPr id="47113" name="Object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75"/>
              <a:ext cx="2557" cy="1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14" name="Line 20"/>
            <p:cNvSpPr>
              <a:spLocks noChangeShapeType="1"/>
            </p:cNvSpPr>
            <p:nvPr/>
          </p:nvSpPr>
          <p:spPr bwMode="auto">
            <a:xfrm>
              <a:off x="240" y="31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21"/>
            <p:cNvSpPr>
              <a:spLocks noChangeShapeType="1"/>
            </p:cNvSpPr>
            <p:nvPr/>
          </p:nvSpPr>
          <p:spPr bwMode="auto">
            <a:xfrm>
              <a:off x="864" y="27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9766" name="Object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3886200"/>
            <a:ext cx="3478213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9767" name="Object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86400"/>
            <a:ext cx="49069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5772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1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858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2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535738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3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81534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4" name="Line 8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2825" name="Object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394811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6" name="Object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3800"/>
            <a:ext cx="1677988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7" name="Object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5921375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8" name="Object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0"/>
            <a:ext cx="92075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29" name="Object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56238"/>
            <a:ext cx="35845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30" name="Object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627688"/>
            <a:ext cx="2105025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31" name="Object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95950"/>
            <a:ext cx="987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Object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664527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2746" name="Object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92075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2750" name="Object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500062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2751" name="Object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29151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2752" name="Object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935538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2753" name="Object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174307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Object 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"/>
            <a:ext cx="4724400" cy="55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95300"/>
            <a:ext cx="87534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6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57023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7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410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8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68688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9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3733800"/>
            <a:ext cx="4673600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80" name="Object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42291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81" name="Object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236537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82" name="Object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3163888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83" name="Object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38800"/>
            <a:ext cx="42735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81000"/>
            <a:ext cx="7670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4648200" y="76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029200" y="45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248400" y="762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6629400" y="45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07" name="Object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00200"/>
            <a:ext cx="6684962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3200400"/>
            <a:ext cx="3962400" cy="1833563"/>
            <a:chOff x="480" y="2016"/>
            <a:chExt cx="2496" cy="1155"/>
          </a:xfrm>
        </p:grpSpPr>
        <p:pic>
          <p:nvPicPr>
            <p:cNvPr id="51223" name="Object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54"/>
              <a:ext cx="2448" cy="1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24" name="Line 10"/>
            <p:cNvSpPr>
              <a:spLocks noChangeShapeType="1"/>
            </p:cNvSpPr>
            <p:nvPr/>
          </p:nvSpPr>
          <p:spPr bwMode="auto">
            <a:xfrm>
              <a:off x="480" y="230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11"/>
            <p:cNvSpPr>
              <a:spLocks noChangeShapeType="1"/>
            </p:cNvSpPr>
            <p:nvPr/>
          </p:nvSpPr>
          <p:spPr bwMode="auto">
            <a:xfrm>
              <a:off x="480" y="288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12"/>
            <p:cNvSpPr>
              <a:spLocks noChangeShapeType="1"/>
            </p:cNvSpPr>
            <p:nvPr/>
          </p:nvSpPr>
          <p:spPr bwMode="auto">
            <a:xfrm>
              <a:off x="1104" y="201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13"/>
            <p:cNvSpPr>
              <a:spLocks noChangeShapeType="1"/>
            </p:cNvSpPr>
            <p:nvPr/>
          </p:nvSpPr>
          <p:spPr bwMode="auto">
            <a:xfrm>
              <a:off x="2400" y="201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74446" name="Object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244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47" name="Object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244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48" name="Object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44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49" name="Object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4619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50" name="Object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4619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51" name="Object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4619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953000" y="3200400"/>
            <a:ext cx="4038600" cy="1454150"/>
            <a:chOff x="3120" y="2016"/>
            <a:chExt cx="2544" cy="916"/>
          </a:xfrm>
        </p:grpSpPr>
        <p:pic>
          <p:nvPicPr>
            <p:cNvPr id="51220" name="Object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016"/>
              <a:ext cx="254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21" name="Object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352"/>
              <a:ext cx="2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22" name="Object 2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688"/>
              <a:ext cx="221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74456" name="Object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7805738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57" name="Object 2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7942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4458" name="Object 2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62600"/>
            <a:ext cx="30622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19" name="Line 27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第五章  大数定律和中心极限定理</a:t>
            </a:r>
          </a:p>
        </p:txBody>
      </p:sp>
      <p:pic>
        <p:nvPicPr>
          <p:cNvPr id="54275" name="Object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3" y="1866900"/>
            <a:ext cx="7859712" cy="3578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85" name="Object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14400"/>
            <a:ext cx="60055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对象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62600"/>
            <a:ext cx="880268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第五章  大数定律和中心极限定理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533400" y="1143000"/>
            <a:ext cx="8077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宋体" panose="02010600030101010101" pitchFamily="2" charset="-122"/>
              </a:rPr>
              <a:t>、</a:t>
            </a:r>
            <a:r>
              <a:rPr kumimoji="1" lang="zh-CN" altLang="en-US" sz="2800" b="1"/>
              <a:t>变量若由大量的相互独立的变量的综合影响形成的，而其中每个个别的因素作用都很小，这种随机变量往往服从或近似服从正态分布</a:t>
            </a:r>
            <a:r>
              <a:rPr kumimoji="1" lang="en-US" altLang="zh-CN" sz="2800" b="1"/>
              <a:t>.</a:t>
            </a:r>
          </a:p>
        </p:txBody>
      </p:sp>
      <p:pic>
        <p:nvPicPr>
          <p:cNvPr id="328709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6200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10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7927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12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710088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228600"/>
            <a:ext cx="7702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</a:rPr>
              <a:t>设有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2"/>
                </a:solidFill>
              </a:rPr>
              <a:t>个人为过节日互赠礼物，每人准备一件礼物，集中在一起，然后每人随机取一件礼物，求（</a:t>
            </a:r>
            <a:r>
              <a:rPr lang="en-US" altLang="zh-CN" sz="2400" b="1">
                <a:solidFill>
                  <a:schemeClr val="tx2"/>
                </a:solidFill>
              </a:rPr>
              <a:t>1</a:t>
            </a:r>
            <a:r>
              <a:rPr lang="zh-CN" altLang="en-US" sz="2400" b="1">
                <a:solidFill>
                  <a:schemeClr val="tx2"/>
                </a:solidFill>
              </a:rPr>
              <a:t>）至少有一人恰好取到自己所准备的礼物的概率（</a:t>
            </a:r>
            <a:r>
              <a:rPr lang="en-US" altLang="zh-CN" sz="2400" b="1">
                <a:solidFill>
                  <a:schemeClr val="tx2"/>
                </a:solidFill>
              </a:rPr>
              <a:t>2</a:t>
            </a:r>
            <a:r>
              <a:rPr lang="zh-CN" altLang="en-US" sz="2400" b="1">
                <a:solidFill>
                  <a:schemeClr val="tx2"/>
                </a:solidFill>
              </a:rPr>
              <a:t>）恰好取到自己所准备的礼物的人数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2"/>
                </a:solidFill>
              </a:rPr>
              <a:t>的数学期望及方差。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0843" name="Object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828800"/>
            <a:ext cx="72913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4" name="Object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56673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5" name="Object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46116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6" name="Object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7546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7" name="Object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3554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8" name="Object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1778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49" name="Object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4953000"/>
            <a:ext cx="31686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50" name="Object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791200"/>
            <a:ext cx="67246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51" name="Object 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2800"/>
            <a:ext cx="4381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852" name="Object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0"/>
            <a:ext cx="4381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604000" y="4572000"/>
            <a:ext cx="2235200" cy="990600"/>
            <a:chOff x="4160" y="2880"/>
            <a:chExt cx="1408" cy="624"/>
          </a:xfrm>
        </p:grpSpPr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>
              <a:off x="4512" y="29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>
              <a:off x="4176" y="31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210" name="Object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2880"/>
              <a:ext cx="16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11" name="Object 2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2880"/>
              <a:ext cx="1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12" name="Object 2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" y="3176"/>
              <a:ext cx="19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13" name="Object 2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" y="3233"/>
              <a:ext cx="14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14" name="Rectangle 29"/>
            <p:cNvSpPr>
              <a:spLocks noChangeArrowheads="1"/>
            </p:cNvSpPr>
            <p:nvPr/>
          </p:nvSpPr>
          <p:spPr bwMode="auto">
            <a:xfrm>
              <a:off x="5136" y="321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105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69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79800"/>
            <a:ext cx="6248400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70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422775"/>
            <a:ext cx="23828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71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242887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72" name="Object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88013"/>
            <a:ext cx="5421313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73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943600"/>
            <a:ext cx="13716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80" name="Line 10"/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0475" name="Object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6505575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10418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533400" y="1981200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4788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6311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89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17907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0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3960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1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19800"/>
            <a:ext cx="29733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2" name="Object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1675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3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441801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4" name="Object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44259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>
            <a:lum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582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Object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846388"/>
            <a:ext cx="4495800" cy="9731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20" name="Object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0"/>
            <a:ext cx="6324600" cy="657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23" name="Object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5426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24" name="Object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3663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第六章  数理统计的基本概念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统计量</a:t>
            </a:r>
          </a:p>
          <a:p>
            <a:pPr eaLnBrk="1" hangingPunct="1"/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三大分布</a:t>
            </a:r>
          </a:p>
          <a:p>
            <a:pPr lvl="2" eaLnBrk="1" hangingPunct="1"/>
            <a:r>
              <a:rPr lang="zh-CN" altLang="en-US" sz="2000" b="1" smtClean="0"/>
              <a:t>构成</a:t>
            </a:r>
          </a:p>
          <a:p>
            <a:pPr lvl="2" eaLnBrk="1" hangingPunct="1"/>
            <a:r>
              <a:rPr lang="zh-CN" altLang="en-US" sz="2000" b="1" smtClean="0"/>
              <a:t>性质</a:t>
            </a:r>
          </a:p>
          <a:p>
            <a:pPr eaLnBrk="1" hangingPunct="1"/>
            <a:r>
              <a:rPr lang="zh-CN" altLang="en-US" sz="2800" b="1" smtClean="0"/>
              <a:t>抽样分布定理</a:t>
            </a:r>
          </a:p>
        </p:txBody>
      </p:sp>
      <p:pic>
        <p:nvPicPr>
          <p:cNvPr id="68612" name="Object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524000"/>
            <a:ext cx="2413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21113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8600" y="4552950"/>
            <a:ext cx="8651875" cy="1946275"/>
            <a:chOff x="144" y="2868"/>
            <a:chExt cx="5450" cy="1226"/>
          </a:xfrm>
        </p:grpSpPr>
        <p:grpSp>
          <p:nvGrpSpPr>
            <p:cNvPr id="57351" name="Group 6"/>
            <p:cNvGrpSpPr>
              <a:grpSpLocks/>
            </p:cNvGrpSpPr>
            <p:nvPr/>
          </p:nvGrpSpPr>
          <p:grpSpPr bwMode="auto">
            <a:xfrm>
              <a:off x="337" y="2868"/>
              <a:ext cx="5257" cy="1226"/>
              <a:chOff x="337" y="2868"/>
              <a:chExt cx="5257" cy="1226"/>
            </a:xfrm>
          </p:grpSpPr>
          <p:pic>
            <p:nvPicPr>
              <p:cNvPr id="57355" name="Object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" y="2868"/>
                <a:ext cx="1465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56" name="Object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9" y="2887"/>
                <a:ext cx="1469" cy="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57" name="Object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" y="3496"/>
                <a:ext cx="1649" cy="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58" name="Object 1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3" y="2917"/>
                <a:ext cx="1451" cy="1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59" name="Object 1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" y="3482"/>
                <a:ext cx="1591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352" name="Line 12"/>
            <p:cNvSpPr>
              <a:spLocks noChangeShapeType="1"/>
            </p:cNvSpPr>
            <p:nvPr/>
          </p:nvSpPr>
          <p:spPr bwMode="auto">
            <a:xfrm>
              <a:off x="4032" y="292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Line 13"/>
            <p:cNvSpPr>
              <a:spLocks noChangeShapeType="1"/>
            </p:cNvSpPr>
            <p:nvPr/>
          </p:nvSpPr>
          <p:spPr bwMode="auto">
            <a:xfrm>
              <a:off x="144" y="3504"/>
              <a:ext cx="3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14"/>
            <p:cNvSpPr>
              <a:spLocks noChangeShapeType="1"/>
            </p:cNvSpPr>
            <p:nvPr/>
          </p:nvSpPr>
          <p:spPr bwMode="auto">
            <a:xfrm>
              <a:off x="2016" y="29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Object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086600" cy="16176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59" name="Object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2146300"/>
            <a:ext cx="6945313" cy="63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871788"/>
            <a:ext cx="73533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586163"/>
            <a:ext cx="25479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3465513"/>
            <a:ext cx="3386137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3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4427538"/>
            <a:ext cx="1824037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Object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4381500"/>
            <a:ext cx="18526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5" name="Object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359275"/>
            <a:ext cx="18526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6" name="Object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05400"/>
            <a:ext cx="45148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7" name="Object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943600"/>
            <a:ext cx="6049963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对象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04800"/>
            <a:ext cx="7564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95" name="直接连接符 6"/>
          <p:cNvCxnSpPr>
            <a:cxnSpLocks noChangeShapeType="1"/>
          </p:cNvCxnSpPr>
          <p:nvPr/>
        </p:nvCxnSpPr>
        <p:spPr bwMode="auto">
          <a:xfrm>
            <a:off x="685800" y="1905000"/>
            <a:ext cx="762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对象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4760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对象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597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象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334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对象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419600"/>
            <a:ext cx="3317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对象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419600"/>
            <a:ext cx="33734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对象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810000"/>
            <a:ext cx="3400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对象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410200"/>
            <a:ext cx="81883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对象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2971800"/>
            <a:ext cx="2068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对象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85800"/>
            <a:ext cx="8229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对象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51958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对象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51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对象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53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对象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590800"/>
            <a:ext cx="49799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对象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10200"/>
            <a:ext cx="47323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Object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0"/>
            <a:ext cx="8048625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1" name="Object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143000"/>
            <a:ext cx="75025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2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343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3" name="Object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629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4" name="Object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38400"/>
            <a:ext cx="80660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5" name="Object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895600"/>
            <a:ext cx="666908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6" name="Object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00400"/>
            <a:ext cx="14478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7" name="Object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642937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8" name="Object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864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9" name="Object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791200"/>
            <a:ext cx="2514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52" name="Line 17"/>
          <p:cNvSpPr>
            <a:spLocks noChangeShapeType="1"/>
          </p:cNvSpPr>
          <p:nvPr/>
        </p:nvSpPr>
        <p:spPr bwMode="auto">
          <a:xfrm>
            <a:off x="0" y="1066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Object 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33363"/>
            <a:ext cx="3998913" cy="45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7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86763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8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122488"/>
            <a:ext cx="437356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41538"/>
            <a:ext cx="25019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0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022600"/>
            <a:ext cx="38528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1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2957513"/>
            <a:ext cx="3163888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2" name="Object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641826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3" name="Object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4721225"/>
            <a:ext cx="284956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4" name="Object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4786313"/>
            <a:ext cx="37115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5" name="Object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5664200"/>
            <a:ext cx="21272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6" name="Object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5681663"/>
            <a:ext cx="14382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" y="21336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55588"/>
            <a:ext cx="88582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755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603375"/>
            <a:ext cx="4500563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756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767013"/>
            <a:ext cx="4640263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757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4127500"/>
            <a:ext cx="3141662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758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5491163"/>
            <a:ext cx="208121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28600" y="1600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ject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1524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2041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21209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228600" y="2286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盒中有红、黑、白球数分别为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，用不放回抽样取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球，                 </a:t>
            </a:r>
            <a:r>
              <a:rPr lang="zh-CN" altLang="en-US" sz="2800" b="1"/>
              <a:t>分别表示取到的红、黑、白球数，求</a:t>
            </a:r>
          </a:p>
          <a:p>
            <a:pPr algn="l" eaLnBrk="1" hangingPunct="1"/>
            <a:endParaRPr lang="en-US" altLang="zh-CN" sz="2800" b="1"/>
          </a:p>
        </p:txBody>
      </p:sp>
      <p:pic>
        <p:nvPicPr>
          <p:cNvPr id="122891" name="Object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2819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2" name="Object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28800"/>
            <a:ext cx="1927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3" name="Object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52451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4" name="Object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4191000"/>
            <a:ext cx="65468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5" name="Object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5334000"/>
            <a:ext cx="7491412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6" name="Object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633413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7" name="Object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2971800"/>
            <a:ext cx="1235075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898" name="Object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31210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8600"/>
            <a:ext cx="7604125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5" name="Line 5"/>
          <p:cNvSpPr>
            <a:spLocks noChangeShapeType="1"/>
          </p:cNvSpPr>
          <p:nvPr/>
        </p:nvSpPr>
        <p:spPr bwMode="auto">
          <a:xfrm>
            <a:off x="0" y="251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286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667000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7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35052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8" name="Object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3376613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9" name="Object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62400"/>
            <a:ext cx="8223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90" name="Object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573246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1195602" y="3401723"/>
              <a:ext cx="1908360" cy="10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5162" y="3391283"/>
                <a:ext cx="192924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6106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39" name="Line 5"/>
          <p:cNvSpPr>
            <a:spLocks noChangeShapeType="1"/>
          </p:cNvSpPr>
          <p:nvPr/>
        </p:nvSpPr>
        <p:spPr bwMode="auto">
          <a:xfrm>
            <a:off x="3810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8598" name="Object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9052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8599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345122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8600" name="Object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352800"/>
            <a:ext cx="34163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8601" name="Object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544763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8602" name="Object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4800600"/>
            <a:ext cx="36242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8603" name="Object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317182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394" name="Group 122"/>
          <p:cNvGrpSpPr>
            <a:grpSpLocks/>
          </p:cNvGrpSpPr>
          <p:nvPr/>
        </p:nvGrpSpPr>
        <p:grpSpPr bwMode="auto">
          <a:xfrm>
            <a:off x="5486400" y="1295400"/>
            <a:ext cx="2547938" cy="2157413"/>
            <a:chOff x="3456" y="816"/>
            <a:chExt cx="1605" cy="1359"/>
          </a:xfrm>
        </p:grpSpPr>
        <p:sp>
          <p:nvSpPr>
            <p:cNvPr id="65567" name="Line 13"/>
            <p:cNvSpPr>
              <a:spLocks noChangeShapeType="1"/>
            </p:cNvSpPr>
            <p:nvPr/>
          </p:nvSpPr>
          <p:spPr bwMode="auto">
            <a:xfrm>
              <a:off x="3456" y="1813"/>
              <a:ext cx="158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8" name="Line 14"/>
            <p:cNvSpPr>
              <a:spLocks noChangeShapeType="1"/>
            </p:cNvSpPr>
            <p:nvPr/>
          </p:nvSpPr>
          <p:spPr bwMode="auto">
            <a:xfrm flipV="1">
              <a:off x="4189" y="866"/>
              <a:ext cx="0" cy="947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9" name="Line 15"/>
            <p:cNvSpPr>
              <a:spLocks noChangeShapeType="1"/>
            </p:cNvSpPr>
            <p:nvPr/>
          </p:nvSpPr>
          <p:spPr bwMode="auto">
            <a:xfrm>
              <a:off x="4395" y="1418"/>
              <a:ext cx="0" cy="395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5570" name="Group 16"/>
            <p:cNvGrpSpPr>
              <a:grpSpLocks/>
            </p:cNvGrpSpPr>
            <p:nvPr/>
          </p:nvGrpSpPr>
          <p:grpSpPr bwMode="auto">
            <a:xfrm>
              <a:off x="3545" y="982"/>
              <a:ext cx="1292" cy="787"/>
              <a:chOff x="1122" y="3002"/>
              <a:chExt cx="1292" cy="787"/>
            </a:xfrm>
          </p:grpSpPr>
          <p:sp>
            <p:nvSpPr>
              <p:cNvPr id="65583" name="Freeform 17"/>
              <p:cNvSpPr>
                <a:spLocks/>
              </p:cNvSpPr>
              <p:nvPr/>
            </p:nvSpPr>
            <p:spPr bwMode="auto">
              <a:xfrm>
                <a:off x="1122" y="3006"/>
                <a:ext cx="646" cy="783"/>
              </a:xfrm>
              <a:custGeom>
                <a:avLst/>
                <a:gdLst>
                  <a:gd name="T0" fmla="*/ 0 w 646"/>
                  <a:gd name="T1" fmla="*/ 783 h 783"/>
                  <a:gd name="T2" fmla="*/ 283 w 646"/>
                  <a:gd name="T3" fmla="*/ 753 h 783"/>
                  <a:gd name="T4" fmla="*/ 373 w 646"/>
                  <a:gd name="T5" fmla="*/ 662 h 783"/>
                  <a:gd name="T6" fmla="*/ 424 w 646"/>
                  <a:gd name="T7" fmla="*/ 470 h 783"/>
                  <a:gd name="T8" fmla="*/ 485 w 646"/>
                  <a:gd name="T9" fmla="*/ 207 h 783"/>
                  <a:gd name="T10" fmla="*/ 565 w 646"/>
                  <a:gd name="T11" fmla="*/ 46 h 783"/>
                  <a:gd name="T12" fmla="*/ 646 w 646"/>
                  <a:gd name="T13" fmla="*/ 5 h 7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584" name="Freeform 18"/>
              <p:cNvSpPr>
                <a:spLocks/>
              </p:cNvSpPr>
              <p:nvPr/>
            </p:nvSpPr>
            <p:spPr bwMode="auto">
              <a:xfrm flipH="1">
                <a:off x="1768" y="3002"/>
                <a:ext cx="646" cy="783"/>
              </a:xfrm>
              <a:custGeom>
                <a:avLst/>
                <a:gdLst>
                  <a:gd name="T0" fmla="*/ 0 w 646"/>
                  <a:gd name="T1" fmla="*/ 783 h 783"/>
                  <a:gd name="T2" fmla="*/ 283 w 646"/>
                  <a:gd name="T3" fmla="*/ 753 h 783"/>
                  <a:gd name="T4" fmla="*/ 373 w 646"/>
                  <a:gd name="T5" fmla="*/ 662 h 783"/>
                  <a:gd name="T6" fmla="*/ 424 w 646"/>
                  <a:gd name="T7" fmla="*/ 470 h 783"/>
                  <a:gd name="T8" fmla="*/ 485 w 646"/>
                  <a:gd name="T9" fmla="*/ 207 h 783"/>
                  <a:gd name="T10" fmla="*/ 565 w 646"/>
                  <a:gd name="T11" fmla="*/ 46 h 783"/>
                  <a:gd name="T12" fmla="*/ 646 w 646"/>
                  <a:gd name="T13" fmla="*/ 5 h 7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 flipH="1">
              <a:off x="4403" y="1613"/>
              <a:ext cx="40" cy="72"/>
            </a:xfrm>
            <a:prstGeom prst="line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 flipH="1">
              <a:off x="4405" y="1687"/>
              <a:ext cx="70" cy="100"/>
            </a:xfrm>
            <a:prstGeom prst="line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 flipH="1">
              <a:off x="4451" y="1726"/>
              <a:ext cx="66" cy="92"/>
            </a:xfrm>
            <a:prstGeom prst="line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74" name="Line 22"/>
            <p:cNvSpPr>
              <a:spLocks noChangeShapeType="1"/>
            </p:cNvSpPr>
            <p:nvPr/>
          </p:nvSpPr>
          <p:spPr bwMode="auto">
            <a:xfrm flipH="1">
              <a:off x="4521" y="1751"/>
              <a:ext cx="88" cy="53"/>
            </a:xfrm>
            <a:prstGeom prst="line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75" name="Line 23"/>
            <p:cNvSpPr>
              <a:spLocks noChangeShapeType="1"/>
            </p:cNvSpPr>
            <p:nvPr/>
          </p:nvSpPr>
          <p:spPr bwMode="auto">
            <a:xfrm flipH="1">
              <a:off x="4635" y="1760"/>
              <a:ext cx="133" cy="41"/>
            </a:xfrm>
            <a:prstGeom prst="line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65576" name="Object 2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" y="1109"/>
              <a:ext cx="34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77" name="Object 2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" y="1795"/>
              <a:ext cx="3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78" name="Object 2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816"/>
              <a:ext cx="24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79" name="Object 2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" y="1833"/>
              <a:ext cx="80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80" name="Object 28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" y="1811"/>
              <a:ext cx="8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81" name="Object 2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114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82" name="Line 30"/>
            <p:cNvSpPr>
              <a:spLocks noChangeShapeType="1"/>
            </p:cNvSpPr>
            <p:nvPr/>
          </p:nvSpPr>
          <p:spPr bwMode="auto">
            <a:xfrm flipH="1">
              <a:off x="4440" y="1284"/>
              <a:ext cx="226" cy="4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397" name="Group 125"/>
          <p:cNvGrpSpPr>
            <a:grpSpLocks/>
          </p:cNvGrpSpPr>
          <p:nvPr/>
        </p:nvGrpSpPr>
        <p:grpSpPr bwMode="auto">
          <a:xfrm>
            <a:off x="5207000" y="3757613"/>
            <a:ext cx="3536950" cy="2828925"/>
            <a:chOff x="3280" y="2367"/>
            <a:chExt cx="2228" cy="1782"/>
          </a:xfrm>
        </p:grpSpPr>
        <p:pic>
          <p:nvPicPr>
            <p:cNvPr id="65548" name="Object 10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" y="3682"/>
              <a:ext cx="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5549" name="Group 103"/>
            <p:cNvGrpSpPr>
              <a:grpSpLocks/>
            </p:cNvGrpSpPr>
            <p:nvPr/>
          </p:nvGrpSpPr>
          <p:grpSpPr bwMode="auto">
            <a:xfrm>
              <a:off x="3556" y="2393"/>
              <a:ext cx="1891" cy="1329"/>
              <a:chOff x="3193" y="2814"/>
              <a:chExt cx="1612" cy="1029"/>
            </a:xfrm>
          </p:grpSpPr>
          <p:sp>
            <p:nvSpPr>
              <p:cNvPr id="65565" name="Line 104"/>
              <p:cNvSpPr>
                <a:spLocks noChangeShapeType="1"/>
              </p:cNvSpPr>
              <p:nvPr/>
            </p:nvSpPr>
            <p:spPr bwMode="auto">
              <a:xfrm>
                <a:off x="3193" y="3843"/>
                <a:ext cx="1612" cy="0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566" name="Line 105"/>
              <p:cNvSpPr>
                <a:spLocks noChangeShapeType="1"/>
              </p:cNvSpPr>
              <p:nvPr/>
            </p:nvSpPr>
            <p:spPr bwMode="auto">
              <a:xfrm flipV="1">
                <a:off x="3193" y="2814"/>
                <a:ext cx="0" cy="1029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550" name="Freeform 106"/>
            <p:cNvSpPr>
              <a:spLocks/>
            </p:cNvSpPr>
            <p:nvPr/>
          </p:nvSpPr>
          <p:spPr bwMode="auto">
            <a:xfrm>
              <a:off x="3556" y="2661"/>
              <a:ext cx="1525" cy="1061"/>
            </a:xfrm>
            <a:custGeom>
              <a:avLst/>
              <a:gdLst>
                <a:gd name="T0" fmla="*/ 0 w 1300"/>
                <a:gd name="T1" fmla="*/ 4942 h 821"/>
                <a:gd name="T2" fmla="*/ 124 w 1300"/>
                <a:gd name="T3" fmla="*/ 3652 h 821"/>
                <a:gd name="T4" fmla="*/ 351 w 1300"/>
                <a:gd name="T5" fmla="*/ 1674 h 821"/>
                <a:gd name="T6" fmla="*/ 578 w 1300"/>
                <a:gd name="T7" fmla="*/ 384 h 821"/>
                <a:gd name="T8" fmla="*/ 931 w 1300"/>
                <a:gd name="T9" fmla="*/ 36 h 821"/>
                <a:gd name="T10" fmla="*/ 1233 w 1300"/>
                <a:gd name="T11" fmla="*/ 583 h 821"/>
                <a:gd name="T12" fmla="*/ 1505 w 1300"/>
                <a:gd name="T13" fmla="*/ 1526 h 821"/>
                <a:gd name="T14" fmla="*/ 1762 w 1300"/>
                <a:gd name="T15" fmla="*/ 2264 h 821"/>
                <a:gd name="T16" fmla="*/ 2089 w 1300"/>
                <a:gd name="T17" fmla="*/ 3062 h 821"/>
                <a:gd name="T18" fmla="*/ 2591 w 1300"/>
                <a:gd name="T19" fmla="*/ 3749 h 821"/>
                <a:gd name="T20" fmla="*/ 3070 w 1300"/>
                <a:gd name="T21" fmla="*/ 4252 h 821"/>
                <a:gd name="T22" fmla="*/ 3974 w 1300"/>
                <a:gd name="T23" fmla="*/ 4744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00" h="821">
                  <a:moveTo>
                    <a:pt x="0" y="821"/>
                  </a:moveTo>
                  <a:cubicBezTo>
                    <a:pt x="7" y="785"/>
                    <a:pt x="22" y="697"/>
                    <a:pt x="41" y="607"/>
                  </a:cubicBezTo>
                  <a:cubicBezTo>
                    <a:pt x="60" y="517"/>
                    <a:pt x="90" y="368"/>
                    <a:pt x="115" y="278"/>
                  </a:cubicBezTo>
                  <a:cubicBezTo>
                    <a:pt x="140" y="188"/>
                    <a:pt x="157" y="109"/>
                    <a:pt x="189" y="64"/>
                  </a:cubicBezTo>
                  <a:cubicBezTo>
                    <a:pt x="221" y="19"/>
                    <a:pt x="268" y="0"/>
                    <a:pt x="304" y="6"/>
                  </a:cubicBezTo>
                  <a:cubicBezTo>
                    <a:pt x="340" y="12"/>
                    <a:pt x="371" y="56"/>
                    <a:pt x="403" y="97"/>
                  </a:cubicBezTo>
                  <a:cubicBezTo>
                    <a:pt x="435" y="138"/>
                    <a:pt x="464" y="207"/>
                    <a:pt x="493" y="253"/>
                  </a:cubicBezTo>
                  <a:cubicBezTo>
                    <a:pt x="522" y="299"/>
                    <a:pt x="544" y="334"/>
                    <a:pt x="576" y="376"/>
                  </a:cubicBezTo>
                  <a:cubicBezTo>
                    <a:pt x="608" y="418"/>
                    <a:pt x="638" y="467"/>
                    <a:pt x="683" y="508"/>
                  </a:cubicBezTo>
                  <a:cubicBezTo>
                    <a:pt x="728" y="549"/>
                    <a:pt x="794" y="590"/>
                    <a:pt x="847" y="623"/>
                  </a:cubicBezTo>
                  <a:cubicBezTo>
                    <a:pt x="900" y="656"/>
                    <a:pt x="929" y="678"/>
                    <a:pt x="1004" y="706"/>
                  </a:cubicBezTo>
                  <a:cubicBezTo>
                    <a:pt x="1079" y="734"/>
                    <a:pt x="1238" y="771"/>
                    <a:pt x="1300" y="788"/>
                  </a:cubicBezTo>
                </a:path>
              </a:pathLst>
            </a:custGeom>
            <a:noFill/>
            <a:ln w="19050" cap="flat" cmpd="sng">
              <a:solidFill>
                <a:srgbClr val="8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1" name="Line 107"/>
            <p:cNvSpPr>
              <a:spLocks noChangeShapeType="1"/>
            </p:cNvSpPr>
            <p:nvPr/>
          </p:nvSpPr>
          <p:spPr bwMode="auto">
            <a:xfrm>
              <a:off x="4270" y="3222"/>
              <a:ext cx="0" cy="500"/>
            </a:xfrm>
            <a:prstGeom prst="line">
              <a:avLst/>
            </a:prstGeom>
            <a:noFill/>
            <a:ln w="15875">
              <a:solidFill>
                <a:srgbClr val="8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Line 108"/>
            <p:cNvSpPr>
              <a:spLocks noChangeShapeType="1"/>
            </p:cNvSpPr>
            <p:nvPr/>
          </p:nvSpPr>
          <p:spPr bwMode="auto">
            <a:xfrm flipH="1">
              <a:off x="4263" y="3365"/>
              <a:ext cx="133" cy="123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3" name="Line 109"/>
            <p:cNvSpPr>
              <a:spLocks noChangeShapeType="1"/>
            </p:cNvSpPr>
            <p:nvPr/>
          </p:nvSpPr>
          <p:spPr bwMode="auto">
            <a:xfrm flipH="1">
              <a:off x="4338" y="3484"/>
              <a:ext cx="219" cy="241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4" name="Line 110"/>
            <p:cNvSpPr>
              <a:spLocks noChangeShapeType="1"/>
            </p:cNvSpPr>
            <p:nvPr/>
          </p:nvSpPr>
          <p:spPr bwMode="auto">
            <a:xfrm flipH="1">
              <a:off x="4633" y="3599"/>
              <a:ext cx="145" cy="128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5" name="Line 111"/>
            <p:cNvSpPr>
              <a:spLocks noChangeShapeType="1"/>
            </p:cNvSpPr>
            <p:nvPr/>
          </p:nvSpPr>
          <p:spPr bwMode="auto">
            <a:xfrm flipH="1">
              <a:off x="4772" y="3631"/>
              <a:ext cx="104" cy="78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6" name="Line 112"/>
            <p:cNvSpPr>
              <a:spLocks noChangeShapeType="1"/>
            </p:cNvSpPr>
            <p:nvPr/>
          </p:nvSpPr>
          <p:spPr bwMode="auto">
            <a:xfrm flipH="1">
              <a:off x="4272" y="3423"/>
              <a:ext cx="194" cy="204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7" name="Line 113"/>
            <p:cNvSpPr>
              <a:spLocks noChangeShapeType="1"/>
            </p:cNvSpPr>
            <p:nvPr/>
          </p:nvSpPr>
          <p:spPr bwMode="auto">
            <a:xfrm flipH="1">
              <a:off x="4500" y="3539"/>
              <a:ext cx="159" cy="18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65558" name="Object 114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" y="3731"/>
              <a:ext cx="16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59" name="Object 115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" y="3696"/>
              <a:ext cx="55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60" name="Object 116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" y="2367"/>
              <a:ext cx="26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61" name="Object 117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" y="2837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562" name="Object 118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984"/>
              <a:ext cx="98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63" name="Line 119"/>
            <p:cNvSpPr>
              <a:spLocks noChangeShapeType="1"/>
            </p:cNvSpPr>
            <p:nvPr/>
          </p:nvSpPr>
          <p:spPr bwMode="auto">
            <a:xfrm flipH="1">
              <a:off x="4539" y="3055"/>
              <a:ext cx="242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65564" name="Object 9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448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第七章  参数估计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		   </a:t>
            </a:r>
            <a:r>
              <a:rPr lang="zh-CN" altLang="en-US" b="1" smtClean="0"/>
              <a:t>矩估计法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		   极大似然估计法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     估计量的评选标准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		   区间估计</a:t>
            </a:r>
          </a:p>
          <a:p>
            <a:pPr eaLnBrk="1" hangingPunct="1">
              <a:buFontTx/>
              <a:buNone/>
            </a:pP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997325" cy="4419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4114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5029200" y="609600"/>
            <a:ext cx="3808413" cy="1670050"/>
            <a:chOff x="3168" y="384"/>
            <a:chExt cx="2399" cy="1052"/>
          </a:xfrm>
        </p:grpSpPr>
        <p:pic>
          <p:nvPicPr>
            <p:cNvPr id="67595" name="Object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84"/>
              <a:ext cx="1919" cy="1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596" name="Object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672"/>
              <a:ext cx="432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5029200" y="2362200"/>
            <a:ext cx="3325813" cy="1693863"/>
            <a:chOff x="3168" y="1488"/>
            <a:chExt cx="2095" cy="1067"/>
          </a:xfrm>
        </p:grpSpPr>
        <p:pic>
          <p:nvPicPr>
            <p:cNvPr id="67593" name="Object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488"/>
              <a:ext cx="1615" cy="1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594" name="Object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824"/>
              <a:ext cx="43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310" name="Group 14"/>
          <p:cNvGrpSpPr>
            <a:grpSpLocks/>
          </p:cNvGrpSpPr>
          <p:nvPr/>
        </p:nvGrpSpPr>
        <p:grpSpPr bwMode="auto">
          <a:xfrm>
            <a:off x="5105400" y="4267200"/>
            <a:ext cx="3405188" cy="1954213"/>
            <a:chOff x="3216" y="2688"/>
            <a:chExt cx="2145" cy="1231"/>
          </a:xfrm>
        </p:grpSpPr>
        <p:pic>
          <p:nvPicPr>
            <p:cNvPr id="67591" name="Object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688"/>
              <a:ext cx="1665" cy="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592" name="Object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117"/>
              <a:ext cx="43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Object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04800"/>
            <a:ext cx="4419600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914400" y="1066800"/>
            <a:ext cx="6530975" cy="2811463"/>
            <a:chOff x="576" y="672"/>
            <a:chExt cx="4114" cy="1771"/>
          </a:xfrm>
        </p:grpSpPr>
        <p:pic>
          <p:nvPicPr>
            <p:cNvPr id="68621" name="Object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" y="720"/>
              <a:ext cx="3642" cy="1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622" name="Object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672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914400" y="3810000"/>
            <a:ext cx="2670175" cy="541338"/>
            <a:chOff x="576" y="2400"/>
            <a:chExt cx="1682" cy="341"/>
          </a:xfrm>
        </p:grpSpPr>
        <p:pic>
          <p:nvPicPr>
            <p:cNvPr id="68619" name="Object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" y="2448"/>
              <a:ext cx="112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620" name="Object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00"/>
              <a:ext cx="38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914400" y="4572000"/>
            <a:ext cx="7164388" cy="747713"/>
            <a:chOff x="576" y="2880"/>
            <a:chExt cx="4513" cy="471"/>
          </a:xfrm>
        </p:grpSpPr>
        <p:pic>
          <p:nvPicPr>
            <p:cNvPr id="68617" name="Object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880"/>
              <a:ext cx="3985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618" name="Object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928"/>
              <a:ext cx="36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914400" y="5638800"/>
            <a:ext cx="1973263" cy="541338"/>
            <a:chOff x="576" y="3552"/>
            <a:chExt cx="1243" cy="341"/>
          </a:xfrm>
        </p:grpSpPr>
        <p:pic>
          <p:nvPicPr>
            <p:cNvPr id="68615" name="Object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552"/>
              <a:ext cx="71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616" name="Object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552"/>
              <a:ext cx="38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</a:rPr>
              <a:t>常用分布中参数的矩估计和最大似然估计</a:t>
            </a:r>
          </a:p>
        </p:txBody>
      </p:sp>
      <p:graphicFrame>
        <p:nvGraphicFramePr>
          <p:cNvPr id="313347" name="Group 3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715250" cy="491490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9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分布名称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分布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未知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矩估计量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极大似然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估计量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0-1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二项分布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泊松分布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均匀分布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正态分布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9685" name="Object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2698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86" name="Object 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2698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87" name="Object 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247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88" name="Object 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6200"/>
            <a:ext cx="4492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89" name="Object 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247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0" name="Object 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10200"/>
            <a:ext cx="630238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1" name="Object 5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13255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2" name="Object 6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14366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3" name="Object 6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1123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4" name="Object 6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1393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5" name="Object 6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11461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6" name="Object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0200"/>
            <a:ext cx="1571625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7" name="Object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557463"/>
            <a:ext cx="69691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8" name="Object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70973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99" name="Object 6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98583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0" name="Object 6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8" y="2022475"/>
            <a:ext cx="315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1" name="Object 6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2519363"/>
            <a:ext cx="69691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2" name="Object 7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041650"/>
            <a:ext cx="315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3" name="Object 7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4670425"/>
            <a:ext cx="5857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4" name="Object 7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99853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5" name="Object 7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200183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6" name="Object 7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2022475"/>
            <a:ext cx="315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7" name="Object 7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3060700"/>
            <a:ext cx="315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708" name="Object 7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5857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估计量的评价准则</a:t>
            </a:r>
          </a:p>
        </p:txBody>
      </p:sp>
      <p:pic>
        <p:nvPicPr>
          <p:cNvPr id="70659" name="Object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7086600" cy="70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7721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9184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Object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05200"/>
            <a:ext cx="7696200" cy="1144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Object 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5100"/>
            <a:ext cx="7493000" cy="29606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2133600" y="990600"/>
            <a:ext cx="3235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819400" y="609600"/>
            <a:ext cx="0" cy="744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0901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251200"/>
            <a:ext cx="41608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2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214688"/>
            <a:ext cx="3619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3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646488"/>
            <a:ext cx="26098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4" name="Object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3783013"/>
            <a:ext cx="500062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5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4311650"/>
            <a:ext cx="131127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6" name="Object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4540250"/>
            <a:ext cx="539273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7" name="Object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5091113"/>
            <a:ext cx="35623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908" name="Object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5641975"/>
            <a:ext cx="4794250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0" y="3200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Object 4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14325"/>
            <a:ext cx="8229600" cy="2276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4201" name="Object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6745288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4202" name="Object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65532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4203" name="Object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6248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4204" name="Object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5638800"/>
            <a:ext cx="3144838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11" name="Line 13"/>
          <p:cNvSpPr>
            <a:spLocks noChangeShapeType="1"/>
          </p:cNvSpPr>
          <p:nvPr/>
        </p:nvSpPr>
        <p:spPr bwMode="auto">
          <a:xfrm>
            <a:off x="381000" y="266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Object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14325"/>
            <a:ext cx="8229600" cy="2276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46" name="Object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667625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2" name="Line 7"/>
          <p:cNvSpPr>
            <a:spLocks noChangeShapeType="1"/>
          </p:cNvSpPr>
          <p:nvPr/>
        </p:nvSpPr>
        <p:spPr bwMode="auto">
          <a:xfrm>
            <a:off x="381000" y="266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48" name="Object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326063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49" name="Object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953000"/>
            <a:ext cx="52863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50" name="Object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29200"/>
            <a:ext cx="2281238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第二章   随机变量及其分布</a:t>
            </a:r>
          </a:p>
        </p:txBody>
      </p:sp>
      <p:pic>
        <p:nvPicPr>
          <p:cNvPr id="10243" name="Object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54138"/>
            <a:ext cx="6172200" cy="44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2306638"/>
            <a:ext cx="6858000" cy="4316412"/>
            <a:chOff x="624" y="1453"/>
            <a:chExt cx="4320" cy="2719"/>
          </a:xfrm>
        </p:grpSpPr>
        <p:pic>
          <p:nvPicPr>
            <p:cNvPr id="10246" name="Object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" y="1453"/>
              <a:ext cx="24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Object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776"/>
              <a:ext cx="332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8" name="Object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112"/>
              <a:ext cx="2928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9" name="Object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88"/>
              <a:ext cx="1968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50" name="Object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736"/>
              <a:ext cx="2112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51" name="Object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504"/>
              <a:ext cx="3168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0245" name="Object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467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Object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14325"/>
            <a:ext cx="8229600" cy="2276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5" name="Line 4"/>
          <p:cNvSpPr>
            <a:spLocks noChangeShapeType="1"/>
          </p:cNvSpPr>
          <p:nvPr/>
        </p:nvSpPr>
        <p:spPr bwMode="auto">
          <a:xfrm>
            <a:off x="381000" y="266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7270" name="Object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971800"/>
            <a:ext cx="46831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7271" name="Object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2276475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7272" name="Object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2276475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"/>
            <a:ext cx="375443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4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9248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5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782478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6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582136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7" name="Object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172200"/>
            <a:ext cx="27924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ject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8020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228600"/>
            <a:ext cx="7051675" cy="692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 smtClean="0">
                <a:solidFill>
                  <a:srgbClr val="0000FF"/>
                </a:solidFill>
                <a:latin typeface="宋体" panose="02010600030101010101" pitchFamily="2" charset="-122"/>
              </a:rPr>
              <a:t>正态总体下常见的枢轴量</a:t>
            </a:r>
            <a:endParaRPr lang="zh-CN" altLang="en-US" sz="4400" b="1" smtClean="0">
              <a:latin typeface="宋体" panose="02010600030101010101" pitchFamily="2" charset="-122"/>
            </a:endParaRPr>
          </a:p>
        </p:txBody>
      </p:sp>
      <p:pic>
        <p:nvPicPr>
          <p:cNvPr id="76803" name="Object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3475" y="1163638"/>
            <a:ext cx="6883400" cy="4540250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Object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053388" cy="5256213"/>
          </a:xfrm>
          <a:noFill/>
        </p:spPr>
      </p:pic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85800" y="228600"/>
            <a:ext cx="7924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宋体" panose="02010600030101010101" pitchFamily="2" charset="-122"/>
              </a:rPr>
              <a:t>正态总体下常见的枢轴量</a:t>
            </a:r>
            <a:endParaRPr lang="zh-CN" altLang="en-US" sz="4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Object 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1475" y="4763"/>
            <a:ext cx="5499100" cy="10048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9795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270000"/>
            <a:ext cx="335756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796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279900"/>
            <a:ext cx="397668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797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5259388"/>
            <a:ext cx="453231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798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2119313"/>
            <a:ext cx="4048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799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1720850"/>
            <a:ext cx="204787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72050" y="1312863"/>
            <a:ext cx="3217863" cy="919162"/>
            <a:chOff x="3132" y="827"/>
            <a:chExt cx="2027" cy="579"/>
          </a:xfrm>
        </p:grpSpPr>
        <p:sp>
          <p:nvSpPr>
            <p:cNvPr id="78870" name="Line 9"/>
            <p:cNvSpPr>
              <a:spLocks noChangeShapeType="1"/>
            </p:cNvSpPr>
            <p:nvPr/>
          </p:nvSpPr>
          <p:spPr bwMode="auto">
            <a:xfrm flipV="1">
              <a:off x="3132" y="1406"/>
              <a:ext cx="2027" cy="0"/>
            </a:xfrm>
            <a:prstGeom prst="line">
              <a:avLst/>
            </a:prstGeom>
            <a:noFill/>
            <a:ln w="25400">
              <a:solidFill>
                <a:srgbClr val="33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871" name="Freeform 10"/>
            <p:cNvSpPr>
              <a:spLocks/>
            </p:cNvSpPr>
            <p:nvPr/>
          </p:nvSpPr>
          <p:spPr bwMode="auto">
            <a:xfrm flipV="1">
              <a:off x="4124" y="948"/>
              <a:ext cx="866" cy="430"/>
            </a:xfrm>
            <a:custGeom>
              <a:avLst/>
              <a:gdLst>
                <a:gd name="T0" fmla="*/ 0 w 1800"/>
                <a:gd name="T1" fmla="*/ 15329 h 237"/>
                <a:gd name="T2" fmla="*/ 0 w 1800"/>
                <a:gd name="T3" fmla="*/ 15277 h 237"/>
                <a:gd name="T4" fmla="*/ 0 w 1800"/>
                <a:gd name="T5" fmla="*/ 15159 h 237"/>
                <a:gd name="T6" fmla="*/ 0 w 1800"/>
                <a:gd name="T7" fmla="*/ 15021 h 237"/>
                <a:gd name="T8" fmla="*/ 1 w 1800"/>
                <a:gd name="T9" fmla="*/ 14771 h 237"/>
                <a:gd name="T10" fmla="*/ 1 w 1800"/>
                <a:gd name="T11" fmla="*/ 14491 h 237"/>
                <a:gd name="T12" fmla="*/ 1 w 1800"/>
                <a:gd name="T13" fmla="*/ 14156 h 237"/>
                <a:gd name="T14" fmla="*/ 1 w 1800"/>
                <a:gd name="T15" fmla="*/ 13840 h 237"/>
                <a:gd name="T16" fmla="*/ 2 w 1800"/>
                <a:gd name="T17" fmla="*/ 13450 h 237"/>
                <a:gd name="T18" fmla="*/ 2 w 1800"/>
                <a:gd name="T19" fmla="*/ 13012 h 237"/>
                <a:gd name="T20" fmla="*/ 2 w 1800"/>
                <a:gd name="T21" fmla="*/ 12563 h 237"/>
                <a:gd name="T22" fmla="*/ 2 w 1800"/>
                <a:gd name="T23" fmla="*/ 12015 h 237"/>
                <a:gd name="T24" fmla="*/ 3 w 1800"/>
                <a:gd name="T25" fmla="*/ 11521 h 237"/>
                <a:gd name="T26" fmla="*/ 3 w 1800"/>
                <a:gd name="T27" fmla="*/ 10988 h 237"/>
                <a:gd name="T28" fmla="*/ 3 w 1800"/>
                <a:gd name="T29" fmla="*/ 10422 h 237"/>
                <a:gd name="T30" fmla="*/ 3 w 1800"/>
                <a:gd name="T31" fmla="*/ 9903 h 237"/>
                <a:gd name="T32" fmla="*/ 3 w 1800"/>
                <a:gd name="T33" fmla="*/ 9317 h 237"/>
                <a:gd name="T34" fmla="*/ 4 w 1800"/>
                <a:gd name="T35" fmla="*/ 8743 h 237"/>
                <a:gd name="T36" fmla="*/ 4 w 1800"/>
                <a:gd name="T37" fmla="*/ 8157 h 237"/>
                <a:gd name="T38" fmla="*/ 4 w 1800"/>
                <a:gd name="T39" fmla="*/ 7628 h 237"/>
                <a:gd name="T40" fmla="*/ 4 w 1800"/>
                <a:gd name="T41" fmla="*/ 7143 h 237"/>
                <a:gd name="T42" fmla="*/ 5 w 1800"/>
                <a:gd name="T43" fmla="*/ 6521 h 237"/>
                <a:gd name="T44" fmla="*/ 5 w 1800"/>
                <a:gd name="T45" fmla="*/ 6038 h 237"/>
                <a:gd name="T46" fmla="*/ 5 w 1800"/>
                <a:gd name="T47" fmla="*/ 5559 h 237"/>
                <a:gd name="T48" fmla="*/ 5 w 1800"/>
                <a:gd name="T49" fmla="*/ 5069 h 237"/>
                <a:gd name="T50" fmla="*/ 6 w 1800"/>
                <a:gd name="T51" fmla="*/ 4605 h 237"/>
                <a:gd name="T52" fmla="*/ 6 w 1800"/>
                <a:gd name="T53" fmla="*/ 4204 h 237"/>
                <a:gd name="T54" fmla="*/ 6 w 1800"/>
                <a:gd name="T55" fmla="*/ 3763 h 237"/>
                <a:gd name="T56" fmla="*/ 6 w 1800"/>
                <a:gd name="T57" fmla="*/ 3424 h 237"/>
                <a:gd name="T58" fmla="*/ 6 w 1800"/>
                <a:gd name="T59" fmla="*/ 3023 h 237"/>
                <a:gd name="T60" fmla="*/ 6 w 1800"/>
                <a:gd name="T61" fmla="*/ 2712 h 237"/>
                <a:gd name="T62" fmla="*/ 7 w 1800"/>
                <a:gd name="T63" fmla="*/ 2397 h 237"/>
                <a:gd name="T64" fmla="*/ 7 w 1800"/>
                <a:gd name="T65" fmla="*/ 2143 h 237"/>
                <a:gd name="T66" fmla="*/ 7 w 1800"/>
                <a:gd name="T67" fmla="*/ 1887 h 237"/>
                <a:gd name="T68" fmla="*/ 7 w 1800"/>
                <a:gd name="T69" fmla="*/ 1613 h 237"/>
                <a:gd name="T70" fmla="*/ 8 w 1800"/>
                <a:gd name="T71" fmla="*/ 1428 h 237"/>
                <a:gd name="T72" fmla="*/ 8 w 1800"/>
                <a:gd name="T73" fmla="*/ 1212 h 237"/>
                <a:gd name="T74" fmla="*/ 8 w 1800"/>
                <a:gd name="T75" fmla="*/ 1040 h 237"/>
                <a:gd name="T76" fmla="*/ 8 w 1800"/>
                <a:gd name="T77" fmla="*/ 889 h 237"/>
                <a:gd name="T78" fmla="*/ 9 w 1800"/>
                <a:gd name="T79" fmla="*/ 704 h 237"/>
                <a:gd name="T80" fmla="*/ 9 w 1800"/>
                <a:gd name="T81" fmla="*/ 651 h 237"/>
                <a:gd name="T82" fmla="*/ 9 w 1800"/>
                <a:gd name="T83" fmla="*/ 530 h 237"/>
                <a:gd name="T84" fmla="*/ 9 w 1800"/>
                <a:gd name="T85" fmla="*/ 388 h 237"/>
                <a:gd name="T86" fmla="*/ 9 w 1800"/>
                <a:gd name="T87" fmla="*/ 316 h 237"/>
                <a:gd name="T88" fmla="*/ 10 w 1800"/>
                <a:gd name="T89" fmla="*/ 263 h 237"/>
                <a:gd name="T90" fmla="*/ 10 w 1800"/>
                <a:gd name="T91" fmla="*/ 174 h 237"/>
                <a:gd name="T92" fmla="*/ 10 w 1800"/>
                <a:gd name="T93" fmla="*/ 145 h 237"/>
                <a:gd name="T94" fmla="*/ 10 w 1800"/>
                <a:gd name="T95" fmla="*/ 80 h 237"/>
                <a:gd name="T96" fmla="*/ 11 w 1800"/>
                <a:gd name="T97" fmla="*/ 0 h 237"/>
                <a:gd name="T98" fmla="*/ 11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872" name="Freeform 11"/>
            <p:cNvSpPr>
              <a:spLocks/>
            </p:cNvSpPr>
            <p:nvPr/>
          </p:nvSpPr>
          <p:spPr bwMode="auto">
            <a:xfrm flipH="1" flipV="1">
              <a:off x="3258" y="948"/>
              <a:ext cx="866" cy="430"/>
            </a:xfrm>
            <a:custGeom>
              <a:avLst/>
              <a:gdLst>
                <a:gd name="T0" fmla="*/ 0 w 1800"/>
                <a:gd name="T1" fmla="*/ 15329 h 237"/>
                <a:gd name="T2" fmla="*/ 0 w 1800"/>
                <a:gd name="T3" fmla="*/ 15277 h 237"/>
                <a:gd name="T4" fmla="*/ 0 w 1800"/>
                <a:gd name="T5" fmla="*/ 15159 h 237"/>
                <a:gd name="T6" fmla="*/ 0 w 1800"/>
                <a:gd name="T7" fmla="*/ 15021 h 237"/>
                <a:gd name="T8" fmla="*/ 1 w 1800"/>
                <a:gd name="T9" fmla="*/ 14771 h 237"/>
                <a:gd name="T10" fmla="*/ 1 w 1800"/>
                <a:gd name="T11" fmla="*/ 14491 h 237"/>
                <a:gd name="T12" fmla="*/ 1 w 1800"/>
                <a:gd name="T13" fmla="*/ 14156 h 237"/>
                <a:gd name="T14" fmla="*/ 1 w 1800"/>
                <a:gd name="T15" fmla="*/ 13840 h 237"/>
                <a:gd name="T16" fmla="*/ 2 w 1800"/>
                <a:gd name="T17" fmla="*/ 13450 h 237"/>
                <a:gd name="T18" fmla="*/ 2 w 1800"/>
                <a:gd name="T19" fmla="*/ 13012 h 237"/>
                <a:gd name="T20" fmla="*/ 2 w 1800"/>
                <a:gd name="T21" fmla="*/ 12563 h 237"/>
                <a:gd name="T22" fmla="*/ 2 w 1800"/>
                <a:gd name="T23" fmla="*/ 12015 h 237"/>
                <a:gd name="T24" fmla="*/ 3 w 1800"/>
                <a:gd name="T25" fmla="*/ 11521 h 237"/>
                <a:gd name="T26" fmla="*/ 3 w 1800"/>
                <a:gd name="T27" fmla="*/ 10988 h 237"/>
                <a:gd name="T28" fmla="*/ 3 w 1800"/>
                <a:gd name="T29" fmla="*/ 10422 h 237"/>
                <a:gd name="T30" fmla="*/ 3 w 1800"/>
                <a:gd name="T31" fmla="*/ 9903 h 237"/>
                <a:gd name="T32" fmla="*/ 3 w 1800"/>
                <a:gd name="T33" fmla="*/ 9317 h 237"/>
                <a:gd name="T34" fmla="*/ 4 w 1800"/>
                <a:gd name="T35" fmla="*/ 8743 h 237"/>
                <a:gd name="T36" fmla="*/ 4 w 1800"/>
                <a:gd name="T37" fmla="*/ 8157 h 237"/>
                <a:gd name="T38" fmla="*/ 4 w 1800"/>
                <a:gd name="T39" fmla="*/ 7628 h 237"/>
                <a:gd name="T40" fmla="*/ 4 w 1800"/>
                <a:gd name="T41" fmla="*/ 7143 h 237"/>
                <a:gd name="T42" fmla="*/ 5 w 1800"/>
                <a:gd name="T43" fmla="*/ 6521 h 237"/>
                <a:gd name="T44" fmla="*/ 5 w 1800"/>
                <a:gd name="T45" fmla="*/ 6038 h 237"/>
                <a:gd name="T46" fmla="*/ 5 w 1800"/>
                <a:gd name="T47" fmla="*/ 5559 h 237"/>
                <a:gd name="T48" fmla="*/ 5 w 1800"/>
                <a:gd name="T49" fmla="*/ 5069 h 237"/>
                <a:gd name="T50" fmla="*/ 6 w 1800"/>
                <a:gd name="T51" fmla="*/ 4605 h 237"/>
                <a:gd name="T52" fmla="*/ 6 w 1800"/>
                <a:gd name="T53" fmla="*/ 4204 h 237"/>
                <a:gd name="T54" fmla="*/ 6 w 1800"/>
                <a:gd name="T55" fmla="*/ 3763 h 237"/>
                <a:gd name="T56" fmla="*/ 6 w 1800"/>
                <a:gd name="T57" fmla="*/ 3424 h 237"/>
                <a:gd name="T58" fmla="*/ 6 w 1800"/>
                <a:gd name="T59" fmla="*/ 3023 h 237"/>
                <a:gd name="T60" fmla="*/ 6 w 1800"/>
                <a:gd name="T61" fmla="*/ 2712 h 237"/>
                <a:gd name="T62" fmla="*/ 7 w 1800"/>
                <a:gd name="T63" fmla="*/ 2397 h 237"/>
                <a:gd name="T64" fmla="*/ 7 w 1800"/>
                <a:gd name="T65" fmla="*/ 2143 h 237"/>
                <a:gd name="T66" fmla="*/ 7 w 1800"/>
                <a:gd name="T67" fmla="*/ 1887 h 237"/>
                <a:gd name="T68" fmla="*/ 7 w 1800"/>
                <a:gd name="T69" fmla="*/ 1613 h 237"/>
                <a:gd name="T70" fmla="*/ 8 w 1800"/>
                <a:gd name="T71" fmla="*/ 1428 h 237"/>
                <a:gd name="T72" fmla="*/ 8 w 1800"/>
                <a:gd name="T73" fmla="*/ 1212 h 237"/>
                <a:gd name="T74" fmla="*/ 8 w 1800"/>
                <a:gd name="T75" fmla="*/ 1040 h 237"/>
                <a:gd name="T76" fmla="*/ 8 w 1800"/>
                <a:gd name="T77" fmla="*/ 889 h 237"/>
                <a:gd name="T78" fmla="*/ 9 w 1800"/>
                <a:gd name="T79" fmla="*/ 704 h 237"/>
                <a:gd name="T80" fmla="*/ 9 w 1800"/>
                <a:gd name="T81" fmla="*/ 651 h 237"/>
                <a:gd name="T82" fmla="*/ 9 w 1800"/>
                <a:gd name="T83" fmla="*/ 530 h 237"/>
                <a:gd name="T84" fmla="*/ 9 w 1800"/>
                <a:gd name="T85" fmla="*/ 388 h 237"/>
                <a:gd name="T86" fmla="*/ 9 w 1800"/>
                <a:gd name="T87" fmla="*/ 316 h 237"/>
                <a:gd name="T88" fmla="*/ 10 w 1800"/>
                <a:gd name="T89" fmla="*/ 263 h 237"/>
                <a:gd name="T90" fmla="*/ 10 w 1800"/>
                <a:gd name="T91" fmla="*/ 174 h 237"/>
                <a:gd name="T92" fmla="*/ 10 w 1800"/>
                <a:gd name="T93" fmla="*/ 145 h 237"/>
                <a:gd name="T94" fmla="*/ 10 w 1800"/>
                <a:gd name="T95" fmla="*/ 80 h 237"/>
                <a:gd name="T96" fmla="*/ 11 w 1800"/>
                <a:gd name="T97" fmla="*/ 0 h 237"/>
                <a:gd name="T98" fmla="*/ 11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873" name="Line 12"/>
            <p:cNvSpPr>
              <a:spLocks noChangeShapeType="1"/>
            </p:cNvSpPr>
            <p:nvPr/>
          </p:nvSpPr>
          <p:spPr bwMode="auto">
            <a:xfrm flipV="1">
              <a:off x="4112" y="827"/>
              <a:ext cx="0" cy="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75438" y="1154113"/>
            <a:ext cx="696912" cy="1044575"/>
            <a:chOff x="4205" y="742"/>
            <a:chExt cx="439" cy="658"/>
          </a:xfrm>
        </p:grpSpPr>
        <p:sp>
          <p:nvSpPr>
            <p:cNvPr id="78867" name="Line 14"/>
            <p:cNvSpPr>
              <a:spLocks noChangeShapeType="1"/>
            </p:cNvSpPr>
            <p:nvPr/>
          </p:nvSpPr>
          <p:spPr bwMode="auto">
            <a:xfrm>
              <a:off x="4642" y="1318"/>
              <a:ext cx="0" cy="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78868" name="Object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" y="742"/>
              <a:ext cx="334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8869" name="Line 16"/>
            <p:cNvSpPr>
              <a:spLocks noChangeShapeType="1"/>
            </p:cNvSpPr>
            <p:nvPr/>
          </p:nvSpPr>
          <p:spPr bwMode="auto">
            <a:xfrm flipH="1">
              <a:off x="4205" y="932"/>
              <a:ext cx="200" cy="2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89809" name="Object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254250"/>
            <a:ext cx="38131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10" name="Object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625725"/>
            <a:ext cx="325913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11" name="Object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3473450"/>
            <a:ext cx="35734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12" name="Object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900363"/>
            <a:ext cx="29527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9813" name="Object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624388"/>
            <a:ext cx="2344737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9814" name="Rectangle 22"/>
          <p:cNvSpPr>
            <a:spLocks noChangeArrowheads="1"/>
          </p:cNvSpPr>
          <p:nvPr/>
        </p:nvSpPr>
        <p:spPr bwMode="auto">
          <a:xfrm>
            <a:off x="5848350" y="2860675"/>
            <a:ext cx="3141663" cy="1597025"/>
          </a:xfrm>
          <a:prstGeom prst="rect">
            <a:avLst/>
          </a:prstGeom>
          <a:noFill/>
          <a:ln w="19050">
            <a:solidFill>
              <a:srgbClr val="808000"/>
            </a:solidFill>
            <a:prstDash val="dash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9815" name="AutoShape 23"/>
          <p:cNvSpPr>
            <a:spLocks noChangeArrowheads="1"/>
          </p:cNvSpPr>
          <p:nvPr/>
        </p:nvSpPr>
        <p:spPr bwMode="auto">
          <a:xfrm>
            <a:off x="6135688" y="4718050"/>
            <a:ext cx="2559050" cy="852488"/>
          </a:xfrm>
          <a:prstGeom prst="foldedCorner">
            <a:avLst>
              <a:gd name="adj" fmla="val 12500"/>
            </a:avLst>
          </a:prstGeom>
          <a:noFill/>
          <a:ln w="19050">
            <a:solidFill>
              <a:srgbClr val="00008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 flipH="1">
            <a:off x="3259138" y="1022350"/>
            <a:ext cx="2481262" cy="1231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89817" name="Line 25"/>
          <p:cNvSpPr>
            <a:spLocks noChangeShapeType="1"/>
          </p:cNvSpPr>
          <p:nvPr/>
        </p:nvSpPr>
        <p:spPr bwMode="auto">
          <a:xfrm flipH="1">
            <a:off x="7470775" y="1889125"/>
            <a:ext cx="307975" cy="3016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2398002" y="2707283"/>
              <a:ext cx="1242360" cy="173376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7562" y="2696843"/>
                <a:ext cx="1263240" cy="17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4501482" y="3296963"/>
              <a:ext cx="53280" cy="8856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91042" y="3286523"/>
                <a:ext cx="741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4501482" y="3402443"/>
              <a:ext cx="18000" cy="1764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91042" y="3392003"/>
                <a:ext cx="38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4554402" y="3358523"/>
              <a:ext cx="114840" cy="16740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43962" y="3348083"/>
                <a:ext cx="1357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墨迹 12"/>
              <p14:cNvContentPartPr/>
              <p14:nvPr/>
            </p14:nvContentPartPr>
            <p14:xfrm>
              <a:off x="4519122" y="3420083"/>
              <a:ext cx="176400" cy="11484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08682" y="3409643"/>
                <a:ext cx="1972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墨迹 13"/>
              <p14:cNvContentPartPr/>
              <p14:nvPr/>
            </p14:nvContentPartPr>
            <p14:xfrm>
              <a:off x="4800642" y="3235403"/>
              <a:ext cx="61920" cy="7956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90202" y="3224963"/>
                <a:ext cx="82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墨迹 14"/>
              <p14:cNvContentPartPr/>
              <p14:nvPr/>
            </p14:nvContentPartPr>
            <p14:xfrm>
              <a:off x="4765362" y="3332243"/>
              <a:ext cx="18000" cy="17640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54922" y="3321803"/>
                <a:ext cx="38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墨迹 15"/>
              <p14:cNvContentPartPr/>
              <p14:nvPr/>
            </p14:nvContentPartPr>
            <p14:xfrm>
              <a:off x="4809282" y="3332243"/>
              <a:ext cx="185400" cy="24696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8842" y="3321803"/>
                <a:ext cx="2062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墨迹 16"/>
              <p14:cNvContentPartPr/>
              <p14:nvPr/>
            </p14:nvContentPartPr>
            <p14:xfrm>
              <a:off x="4809282" y="3358523"/>
              <a:ext cx="53280" cy="9720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98842" y="3348083"/>
                <a:ext cx="74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墨迹 17"/>
              <p14:cNvContentPartPr/>
              <p14:nvPr/>
            </p14:nvContentPartPr>
            <p14:xfrm>
              <a:off x="4853202" y="3385163"/>
              <a:ext cx="88920" cy="8820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42762" y="3374723"/>
                <a:ext cx="109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墨迹 18"/>
              <p14:cNvContentPartPr/>
              <p14:nvPr/>
            </p14:nvContentPartPr>
            <p14:xfrm>
              <a:off x="5046882" y="3358523"/>
              <a:ext cx="202320" cy="36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36442" y="3348083"/>
                <a:ext cx="223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墨迹 19"/>
              <p14:cNvContentPartPr/>
              <p14:nvPr/>
            </p14:nvContentPartPr>
            <p14:xfrm>
              <a:off x="5126082" y="3288323"/>
              <a:ext cx="58320" cy="30816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15642" y="3277883"/>
                <a:ext cx="792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墨迹 20"/>
              <p14:cNvContentPartPr/>
              <p14:nvPr/>
            </p14:nvContentPartPr>
            <p14:xfrm>
              <a:off x="5108442" y="3420083"/>
              <a:ext cx="10080" cy="7092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98002" y="3409643"/>
                <a:ext cx="30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墨迹 21"/>
              <p14:cNvContentPartPr/>
              <p14:nvPr/>
            </p14:nvContentPartPr>
            <p14:xfrm>
              <a:off x="5161002" y="3446723"/>
              <a:ext cx="114840" cy="2664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50562" y="3436283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墨迹 22"/>
              <p14:cNvContentPartPr/>
              <p14:nvPr/>
            </p14:nvContentPartPr>
            <p14:xfrm>
              <a:off x="5275482" y="3262043"/>
              <a:ext cx="35280" cy="14076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65042" y="3251603"/>
                <a:ext cx="56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墨迹 23"/>
              <p14:cNvContentPartPr/>
              <p14:nvPr/>
            </p14:nvContentPartPr>
            <p14:xfrm>
              <a:off x="5275482" y="3372563"/>
              <a:ext cx="159480" cy="27756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65042" y="3362123"/>
                <a:ext cx="180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墨迹 24"/>
              <p14:cNvContentPartPr/>
              <p14:nvPr/>
            </p14:nvContentPartPr>
            <p14:xfrm>
              <a:off x="5275482" y="3437723"/>
              <a:ext cx="88200" cy="88200"/>
            </p14:xfrm>
          </p:contentPart>
        </mc:Choice>
        <mc:Fallback xmlns="">
          <p:pic>
            <p:nvPicPr>
              <p:cNvPr id="25" name="墨迹 2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65042" y="3427283"/>
                <a:ext cx="109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墨迹 25"/>
              <p14:cNvContentPartPr/>
              <p14:nvPr/>
            </p14:nvContentPartPr>
            <p14:xfrm>
              <a:off x="5354682" y="3481643"/>
              <a:ext cx="44280" cy="11124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44242" y="3471203"/>
                <a:ext cx="651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墨迹 26"/>
              <p14:cNvContentPartPr/>
              <p14:nvPr/>
            </p14:nvContentPartPr>
            <p14:xfrm>
              <a:off x="5583282" y="3305963"/>
              <a:ext cx="360" cy="13212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72842" y="3295523"/>
                <a:ext cx="21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墨迹 27"/>
              <p14:cNvContentPartPr/>
              <p14:nvPr/>
            </p14:nvContentPartPr>
            <p14:xfrm>
              <a:off x="5583282" y="3367523"/>
              <a:ext cx="123120" cy="1800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72842" y="3357083"/>
                <a:ext cx="144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墨迹 28"/>
              <p14:cNvContentPartPr/>
              <p14:nvPr/>
            </p14:nvContentPartPr>
            <p14:xfrm>
              <a:off x="5653482" y="3305963"/>
              <a:ext cx="18000" cy="12348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43042" y="3295523"/>
                <a:ext cx="38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墨迹 29"/>
              <p14:cNvContentPartPr/>
              <p14:nvPr/>
            </p14:nvContentPartPr>
            <p14:xfrm>
              <a:off x="5591922" y="3455003"/>
              <a:ext cx="164520" cy="9360"/>
            </p14:xfrm>
          </p:contentPart>
        </mc:Choice>
        <mc:Fallback xmlns="">
          <p:pic>
            <p:nvPicPr>
              <p:cNvPr id="30" name="墨迹 2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81482" y="3444563"/>
                <a:ext cx="1854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墨迹 30"/>
              <p14:cNvContentPartPr/>
              <p14:nvPr/>
            </p14:nvContentPartPr>
            <p14:xfrm>
              <a:off x="5627202" y="3490643"/>
              <a:ext cx="26640" cy="12348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16762" y="3480203"/>
                <a:ext cx="4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2" name="墨迹 31"/>
              <p14:cNvContentPartPr/>
              <p14:nvPr/>
            </p14:nvContentPartPr>
            <p14:xfrm>
              <a:off x="5627202" y="3507203"/>
              <a:ext cx="106560" cy="8136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6762" y="3496763"/>
                <a:ext cx="127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3" name="墨迹 32"/>
              <p14:cNvContentPartPr/>
              <p14:nvPr/>
            </p14:nvContentPartPr>
            <p14:xfrm>
              <a:off x="5495082" y="3385163"/>
              <a:ext cx="290520" cy="24732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84642" y="3374723"/>
                <a:ext cx="311400" cy="2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4" grpId="0" animBg="1"/>
      <p:bldP spid="2898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76213"/>
            <a:ext cx="8074025" cy="153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4915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865313"/>
            <a:ext cx="4862513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446088" y="1724025"/>
            <a:ext cx="810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294917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638550"/>
            <a:ext cx="334486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4918" name="Object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903663"/>
            <a:ext cx="1050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0450" y="3408363"/>
            <a:ext cx="3003550" cy="771525"/>
            <a:chOff x="3595" y="1570"/>
            <a:chExt cx="1892" cy="486"/>
          </a:xfrm>
        </p:grpSpPr>
        <p:sp>
          <p:nvSpPr>
            <p:cNvPr id="79894" name="Line 8"/>
            <p:cNvSpPr>
              <a:spLocks noChangeShapeType="1"/>
            </p:cNvSpPr>
            <p:nvPr/>
          </p:nvSpPr>
          <p:spPr bwMode="auto">
            <a:xfrm flipV="1">
              <a:off x="3595" y="2056"/>
              <a:ext cx="1892" cy="0"/>
            </a:xfrm>
            <a:prstGeom prst="line">
              <a:avLst/>
            </a:prstGeom>
            <a:noFill/>
            <a:ln w="25400">
              <a:solidFill>
                <a:srgbClr val="33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895" name="Freeform 9"/>
            <p:cNvSpPr>
              <a:spLocks/>
            </p:cNvSpPr>
            <p:nvPr/>
          </p:nvSpPr>
          <p:spPr bwMode="auto">
            <a:xfrm flipV="1">
              <a:off x="4521" y="1571"/>
              <a:ext cx="808" cy="456"/>
            </a:xfrm>
            <a:custGeom>
              <a:avLst/>
              <a:gdLst>
                <a:gd name="T0" fmla="*/ 0 w 1800"/>
                <a:gd name="T1" fmla="*/ 23119 h 237"/>
                <a:gd name="T2" fmla="*/ 0 w 1800"/>
                <a:gd name="T3" fmla="*/ 23048 h 237"/>
                <a:gd name="T4" fmla="*/ 0 w 1800"/>
                <a:gd name="T5" fmla="*/ 22831 h 237"/>
                <a:gd name="T6" fmla="*/ 0 w 1800"/>
                <a:gd name="T7" fmla="*/ 22631 h 237"/>
                <a:gd name="T8" fmla="*/ 0 w 1800"/>
                <a:gd name="T9" fmla="*/ 22286 h 237"/>
                <a:gd name="T10" fmla="*/ 1 w 1800"/>
                <a:gd name="T11" fmla="*/ 21861 h 237"/>
                <a:gd name="T12" fmla="*/ 1 w 1800"/>
                <a:gd name="T13" fmla="*/ 21353 h 237"/>
                <a:gd name="T14" fmla="*/ 1 w 1800"/>
                <a:gd name="T15" fmla="*/ 20913 h 237"/>
                <a:gd name="T16" fmla="*/ 1 w 1800"/>
                <a:gd name="T17" fmla="*/ 20305 h 237"/>
                <a:gd name="T18" fmla="*/ 1 w 1800"/>
                <a:gd name="T19" fmla="*/ 19639 h 237"/>
                <a:gd name="T20" fmla="*/ 1 w 1800"/>
                <a:gd name="T21" fmla="*/ 18925 h 237"/>
                <a:gd name="T22" fmla="*/ 2 w 1800"/>
                <a:gd name="T23" fmla="*/ 18169 h 237"/>
                <a:gd name="T24" fmla="*/ 2 w 1800"/>
                <a:gd name="T25" fmla="*/ 17351 h 237"/>
                <a:gd name="T26" fmla="*/ 2 w 1800"/>
                <a:gd name="T27" fmla="*/ 16581 h 237"/>
                <a:gd name="T28" fmla="*/ 2 w 1800"/>
                <a:gd name="T29" fmla="*/ 15719 h 237"/>
                <a:gd name="T30" fmla="*/ 2 w 1800"/>
                <a:gd name="T31" fmla="*/ 14923 h 237"/>
                <a:gd name="T32" fmla="*/ 2 w 1800"/>
                <a:gd name="T33" fmla="*/ 14061 h 237"/>
                <a:gd name="T34" fmla="*/ 2 w 1800"/>
                <a:gd name="T35" fmla="*/ 13184 h 237"/>
                <a:gd name="T36" fmla="*/ 2 w 1800"/>
                <a:gd name="T37" fmla="*/ 12295 h 237"/>
                <a:gd name="T38" fmla="*/ 3 w 1800"/>
                <a:gd name="T39" fmla="*/ 11525 h 237"/>
                <a:gd name="T40" fmla="*/ 3 w 1800"/>
                <a:gd name="T41" fmla="*/ 10754 h 237"/>
                <a:gd name="T42" fmla="*/ 3 w 1800"/>
                <a:gd name="T43" fmla="*/ 9836 h 237"/>
                <a:gd name="T44" fmla="*/ 3 w 1800"/>
                <a:gd name="T45" fmla="*/ 9074 h 237"/>
                <a:gd name="T46" fmla="*/ 3 w 1800"/>
                <a:gd name="T47" fmla="*/ 8362 h 237"/>
                <a:gd name="T48" fmla="*/ 3 w 1800"/>
                <a:gd name="T49" fmla="*/ 7623 h 237"/>
                <a:gd name="T50" fmla="*/ 4 w 1800"/>
                <a:gd name="T51" fmla="*/ 6959 h 237"/>
                <a:gd name="T52" fmla="*/ 4 w 1800"/>
                <a:gd name="T53" fmla="*/ 6361 h 237"/>
                <a:gd name="T54" fmla="*/ 4 w 1800"/>
                <a:gd name="T55" fmla="*/ 5676 h 237"/>
                <a:gd name="T56" fmla="*/ 4 w 1800"/>
                <a:gd name="T57" fmla="*/ 5164 h 237"/>
                <a:gd name="T58" fmla="*/ 4 w 1800"/>
                <a:gd name="T59" fmla="*/ 4564 h 237"/>
                <a:gd name="T60" fmla="*/ 4 w 1800"/>
                <a:gd name="T61" fmla="*/ 4110 h 237"/>
                <a:gd name="T62" fmla="*/ 4 w 1800"/>
                <a:gd name="T63" fmla="*/ 3617 h 237"/>
                <a:gd name="T64" fmla="*/ 4 w 1800"/>
                <a:gd name="T65" fmla="*/ 3192 h 237"/>
                <a:gd name="T66" fmla="*/ 4 w 1800"/>
                <a:gd name="T67" fmla="*/ 2851 h 237"/>
                <a:gd name="T68" fmla="*/ 4 w 1800"/>
                <a:gd name="T69" fmla="*/ 2428 h 237"/>
                <a:gd name="T70" fmla="*/ 4 w 1800"/>
                <a:gd name="T71" fmla="*/ 2136 h 237"/>
                <a:gd name="T72" fmla="*/ 5 w 1800"/>
                <a:gd name="T73" fmla="*/ 1880 h 237"/>
                <a:gd name="T74" fmla="*/ 5 w 1800"/>
                <a:gd name="T75" fmla="*/ 1574 h 237"/>
                <a:gd name="T76" fmla="*/ 5 w 1800"/>
                <a:gd name="T77" fmla="*/ 1366 h 237"/>
                <a:gd name="T78" fmla="*/ 5 w 1800"/>
                <a:gd name="T79" fmla="*/ 1054 h 237"/>
                <a:gd name="T80" fmla="*/ 5 w 1800"/>
                <a:gd name="T81" fmla="*/ 977 h 237"/>
                <a:gd name="T82" fmla="*/ 5 w 1800"/>
                <a:gd name="T83" fmla="*/ 770 h 237"/>
                <a:gd name="T84" fmla="*/ 6 w 1800"/>
                <a:gd name="T85" fmla="*/ 608 h 237"/>
                <a:gd name="T86" fmla="*/ 6 w 1800"/>
                <a:gd name="T87" fmla="*/ 508 h 237"/>
                <a:gd name="T88" fmla="*/ 6 w 1800"/>
                <a:gd name="T89" fmla="*/ 400 h 237"/>
                <a:gd name="T90" fmla="*/ 6 w 1800"/>
                <a:gd name="T91" fmla="*/ 316 h 237"/>
                <a:gd name="T92" fmla="*/ 6 w 1800"/>
                <a:gd name="T93" fmla="*/ 208 h 237"/>
                <a:gd name="T94" fmla="*/ 6 w 1800"/>
                <a:gd name="T95" fmla="*/ 108 h 237"/>
                <a:gd name="T96" fmla="*/ 6 w 1800"/>
                <a:gd name="T97" fmla="*/ 0 h 237"/>
                <a:gd name="T98" fmla="*/ 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896" name="Freeform 10"/>
            <p:cNvSpPr>
              <a:spLocks/>
            </p:cNvSpPr>
            <p:nvPr/>
          </p:nvSpPr>
          <p:spPr bwMode="auto">
            <a:xfrm flipH="1" flipV="1">
              <a:off x="3713" y="1570"/>
              <a:ext cx="808" cy="457"/>
            </a:xfrm>
            <a:custGeom>
              <a:avLst/>
              <a:gdLst>
                <a:gd name="T0" fmla="*/ 0 w 1800"/>
                <a:gd name="T1" fmla="*/ 23488 h 237"/>
                <a:gd name="T2" fmla="*/ 0 w 1800"/>
                <a:gd name="T3" fmla="*/ 23380 h 237"/>
                <a:gd name="T4" fmla="*/ 0 w 1800"/>
                <a:gd name="T5" fmla="*/ 23201 h 237"/>
                <a:gd name="T6" fmla="*/ 0 w 1800"/>
                <a:gd name="T7" fmla="*/ 22979 h 237"/>
                <a:gd name="T8" fmla="*/ 0 w 1800"/>
                <a:gd name="T9" fmla="*/ 22607 h 237"/>
                <a:gd name="T10" fmla="*/ 1 w 1800"/>
                <a:gd name="T11" fmla="*/ 22206 h 237"/>
                <a:gd name="T12" fmla="*/ 1 w 1800"/>
                <a:gd name="T13" fmla="*/ 21703 h 237"/>
                <a:gd name="T14" fmla="*/ 1 w 1800"/>
                <a:gd name="T15" fmla="*/ 21224 h 237"/>
                <a:gd name="T16" fmla="*/ 1 w 1800"/>
                <a:gd name="T17" fmla="*/ 20613 h 237"/>
                <a:gd name="T18" fmla="*/ 1 w 1800"/>
                <a:gd name="T19" fmla="*/ 19940 h 237"/>
                <a:gd name="T20" fmla="*/ 1 w 1800"/>
                <a:gd name="T21" fmla="*/ 19215 h 237"/>
                <a:gd name="T22" fmla="*/ 2 w 1800"/>
                <a:gd name="T23" fmla="*/ 18442 h 237"/>
                <a:gd name="T24" fmla="*/ 2 w 1800"/>
                <a:gd name="T25" fmla="*/ 17632 h 237"/>
                <a:gd name="T26" fmla="*/ 2 w 1800"/>
                <a:gd name="T27" fmla="*/ 16855 h 237"/>
                <a:gd name="T28" fmla="*/ 2 w 1800"/>
                <a:gd name="T29" fmla="*/ 15939 h 237"/>
                <a:gd name="T30" fmla="*/ 2 w 1800"/>
                <a:gd name="T31" fmla="*/ 15162 h 237"/>
                <a:gd name="T32" fmla="*/ 2 w 1800"/>
                <a:gd name="T33" fmla="*/ 14296 h 237"/>
                <a:gd name="T34" fmla="*/ 2 w 1800"/>
                <a:gd name="T35" fmla="*/ 13355 h 237"/>
                <a:gd name="T36" fmla="*/ 2 w 1800"/>
                <a:gd name="T37" fmla="*/ 12497 h 237"/>
                <a:gd name="T38" fmla="*/ 3 w 1800"/>
                <a:gd name="T39" fmla="*/ 11724 h 237"/>
                <a:gd name="T40" fmla="*/ 3 w 1800"/>
                <a:gd name="T41" fmla="*/ 10906 h 237"/>
                <a:gd name="T42" fmla="*/ 3 w 1800"/>
                <a:gd name="T43" fmla="*/ 10025 h 237"/>
                <a:gd name="T44" fmla="*/ 3 w 1800"/>
                <a:gd name="T45" fmla="*/ 9192 h 237"/>
                <a:gd name="T46" fmla="*/ 3 w 1800"/>
                <a:gd name="T47" fmla="*/ 8533 h 237"/>
                <a:gd name="T48" fmla="*/ 3 w 1800"/>
                <a:gd name="T49" fmla="*/ 7700 h 237"/>
                <a:gd name="T50" fmla="*/ 4 w 1800"/>
                <a:gd name="T51" fmla="*/ 7034 h 237"/>
                <a:gd name="T52" fmla="*/ 4 w 1800"/>
                <a:gd name="T53" fmla="*/ 6433 h 237"/>
                <a:gd name="T54" fmla="*/ 4 w 1800"/>
                <a:gd name="T55" fmla="*/ 5764 h 237"/>
                <a:gd name="T56" fmla="*/ 4 w 1800"/>
                <a:gd name="T57" fmla="*/ 5255 h 237"/>
                <a:gd name="T58" fmla="*/ 4 w 1800"/>
                <a:gd name="T59" fmla="*/ 4659 h 237"/>
                <a:gd name="T60" fmla="*/ 4 w 1800"/>
                <a:gd name="T61" fmla="*/ 4157 h 237"/>
                <a:gd name="T62" fmla="*/ 4 w 1800"/>
                <a:gd name="T63" fmla="*/ 3648 h 237"/>
                <a:gd name="T64" fmla="*/ 4 w 1800"/>
                <a:gd name="T65" fmla="*/ 3276 h 237"/>
                <a:gd name="T66" fmla="*/ 4 w 1800"/>
                <a:gd name="T67" fmla="*/ 2875 h 237"/>
                <a:gd name="T68" fmla="*/ 4 w 1800"/>
                <a:gd name="T69" fmla="*/ 2472 h 237"/>
                <a:gd name="T70" fmla="*/ 4 w 1800"/>
                <a:gd name="T71" fmla="*/ 2156 h 237"/>
                <a:gd name="T72" fmla="*/ 5 w 1800"/>
                <a:gd name="T73" fmla="*/ 1892 h 237"/>
                <a:gd name="T74" fmla="*/ 5 w 1800"/>
                <a:gd name="T75" fmla="*/ 1606 h 237"/>
                <a:gd name="T76" fmla="*/ 5 w 1800"/>
                <a:gd name="T77" fmla="*/ 1383 h 237"/>
                <a:gd name="T78" fmla="*/ 5 w 1800"/>
                <a:gd name="T79" fmla="*/ 1061 h 237"/>
                <a:gd name="T80" fmla="*/ 5 w 1800"/>
                <a:gd name="T81" fmla="*/ 981 h 237"/>
                <a:gd name="T82" fmla="*/ 5 w 1800"/>
                <a:gd name="T83" fmla="*/ 773 h 237"/>
                <a:gd name="T84" fmla="*/ 6 w 1800"/>
                <a:gd name="T85" fmla="*/ 609 h 237"/>
                <a:gd name="T86" fmla="*/ 6 w 1800"/>
                <a:gd name="T87" fmla="*/ 509 h 237"/>
                <a:gd name="T88" fmla="*/ 6 w 1800"/>
                <a:gd name="T89" fmla="*/ 401 h 237"/>
                <a:gd name="T90" fmla="*/ 6 w 1800"/>
                <a:gd name="T91" fmla="*/ 316 h 237"/>
                <a:gd name="T92" fmla="*/ 6 w 1800"/>
                <a:gd name="T93" fmla="*/ 208 h 237"/>
                <a:gd name="T94" fmla="*/ 6 w 1800"/>
                <a:gd name="T95" fmla="*/ 108 h 237"/>
                <a:gd name="T96" fmla="*/ 6 w 1800"/>
                <a:gd name="T97" fmla="*/ 0 h 237"/>
                <a:gd name="T98" fmla="*/ 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294923" name="Object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4611688"/>
            <a:ext cx="5715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59575" y="2862263"/>
            <a:ext cx="2144713" cy="1811337"/>
            <a:chOff x="4258" y="1803"/>
            <a:chExt cx="1351" cy="1141"/>
          </a:xfrm>
        </p:grpSpPr>
        <p:sp>
          <p:nvSpPr>
            <p:cNvPr id="79888" name="Line 13"/>
            <p:cNvSpPr>
              <a:spLocks noChangeShapeType="1"/>
            </p:cNvSpPr>
            <p:nvPr/>
          </p:nvSpPr>
          <p:spPr bwMode="auto">
            <a:xfrm>
              <a:off x="5287" y="2540"/>
              <a:ext cx="0" cy="8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9" name="Line 14"/>
            <p:cNvSpPr>
              <a:spLocks noChangeShapeType="1"/>
            </p:cNvSpPr>
            <p:nvPr/>
          </p:nvSpPr>
          <p:spPr bwMode="auto">
            <a:xfrm>
              <a:off x="4283" y="2533"/>
              <a:ext cx="0" cy="8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79890" name="Object 1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" y="2618"/>
              <a:ext cx="52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9891" name="Object 1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" y="2633"/>
              <a:ext cx="40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9892" name="Object 1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8" y="1803"/>
              <a:ext cx="40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9893" name="Line 18"/>
            <p:cNvSpPr>
              <a:spLocks noChangeShapeType="1"/>
            </p:cNvSpPr>
            <p:nvPr/>
          </p:nvSpPr>
          <p:spPr bwMode="auto">
            <a:xfrm flipH="1">
              <a:off x="4822" y="2046"/>
              <a:ext cx="281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94931" name="Object 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5199063"/>
            <a:ext cx="45259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4932" name="Object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5697538"/>
            <a:ext cx="4268787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4933" name="Object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265363"/>
            <a:ext cx="5715000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4934" name="Object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862263"/>
            <a:ext cx="3749675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886" name="矩形 3"/>
          <p:cNvPicPr>
            <a:picLocks noRot="1" noChangeAspect="1" noMove="1" noResize="1" noEditPoints="1" noAdjustHandles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3243263"/>
            <a:ext cx="39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矩形 4"/>
          <p:cNvPicPr>
            <a:picLocks noRot="1" noChangeAspect="1" noMove="1" noResize="1" noEditPoints="1" noAdjustHandles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3243263"/>
            <a:ext cx="39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Object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8600"/>
            <a:ext cx="88868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2389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510338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2391" name="Object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9468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2393" name="Object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743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2395" name="Object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4800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2397" name="Object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43600"/>
            <a:ext cx="3733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3" name="Rectangle 5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5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11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14"/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1928" name="Object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3" name="Object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13"/>
            <a:ext cx="57642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0" name="Rectangle 1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3424" name="Object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1534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3657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Rectangle 20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3427" name="Object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16288"/>
            <a:ext cx="6553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5" name="Rectangle 22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3429" name="Object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6324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7" name="Rectangle 24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3431" name="Object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0"/>
            <a:ext cx="3352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9" name="Rectangle 26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3433" name="Object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43600"/>
            <a:ext cx="57912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Object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57200"/>
            <a:ext cx="8051800" cy="226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9602" name="Object 3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949575"/>
            <a:ext cx="7370763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第八章  假设检验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3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600" b="1" smtClean="0"/>
              <a:t>		 </a:t>
            </a:r>
            <a:r>
              <a:rPr lang="zh-CN" altLang="en-US" sz="3600" b="1" smtClean="0"/>
              <a:t>假设检验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3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 b="1" smtClean="0"/>
              <a:t>		 正态总体参数的假设检验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3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 b="1" smtClean="0"/>
              <a:t>        拟合优度检验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/>
              <a:t>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ject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85800"/>
            <a:ext cx="4648200" cy="546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3657600"/>
            <a:ext cx="4992688" cy="1914525"/>
            <a:chOff x="960" y="2304"/>
            <a:chExt cx="3145" cy="1206"/>
          </a:xfrm>
        </p:grpSpPr>
        <p:pic>
          <p:nvPicPr>
            <p:cNvPr id="11270" name="Object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" y="3264"/>
              <a:ext cx="233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1" name="Object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304"/>
              <a:ext cx="186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2" name="Object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592"/>
              <a:ext cx="314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3" name="Object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928"/>
              <a:ext cx="25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9431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43600"/>
            <a:ext cx="39925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32" name="Object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10200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447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Blip>
                <a:blip r:embed="rId3"/>
              </a:buBlip>
            </a:pPr>
            <a:r>
              <a:rPr lang="en-US" altLang="zh-CN" sz="2400" b="1">
                <a:solidFill>
                  <a:srgbClr val="000066"/>
                </a:solidFill>
              </a:rPr>
              <a:t> </a:t>
            </a:r>
            <a:r>
              <a:rPr lang="zh-CN" altLang="en-US" sz="2400" b="1">
                <a:solidFill>
                  <a:srgbClr val="000066"/>
                </a:solidFill>
              </a:rPr>
              <a:t>参数的假设检验问题处理步骤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64820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宋体" panose="02010600030101010101" pitchFamily="2" charset="-122"/>
              </a:rPr>
              <a:t>1. </a:t>
            </a:r>
            <a:r>
              <a:rPr lang="zh-CN" altLang="en-US" sz="2400" b="1" smtClean="0">
                <a:latin typeface="宋体" panose="02010600030101010101" pitchFamily="2" charset="-122"/>
              </a:rPr>
              <a:t>根据实际问题的要求，提出原假设</a:t>
            </a:r>
            <a:r>
              <a:rPr lang="en-US" altLang="zh-CN" sz="2400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latin typeface="宋体" panose="02010600030101010101" pitchFamily="2" charset="-122"/>
              </a:rPr>
              <a:t>和备择假设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；</a:t>
            </a:r>
            <a:br>
              <a:rPr lang="zh-CN" altLang="en-US" sz="2400" b="1" smtClean="0">
                <a:latin typeface="宋体" panose="02010600030101010101" pitchFamily="2" charset="-122"/>
              </a:rPr>
            </a:br>
            <a:r>
              <a:rPr lang="zh-CN" altLang="en-US" sz="2400" b="1" smtClean="0">
                <a:latin typeface="宋体" panose="02010600030101010101" pitchFamily="2" charset="-122"/>
              </a:rPr>
              <a:t>   特别注意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与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的不平等性。</a:t>
            </a:r>
          </a:p>
          <a:p>
            <a:pPr eaLnBrk="1" hangingPunct="1"/>
            <a:r>
              <a:rPr lang="en-US" altLang="zh-CN" sz="2400" b="1" smtClean="0">
                <a:latin typeface="宋体" panose="02010600030101010101" pitchFamily="2" charset="-122"/>
              </a:rPr>
              <a:t>2. </a:t>
            </a:r>
            <a:r>
              <a:rPr lang="zh-CN" altLang="en-US" sz="2400" b="1" smtClean="0">
                <a:latin typeface="宋体" panose="02010600030101010101" pitchFamily="2" charset="-122"/>
              </a:rPr>
              <a:t>根据已知条件选取检验统计量</a:t>
            </a:r>
            <a:r>
              <a:rPr lang="en-US" altLang="zh-CN" sz="2400" b="1" smtClean="0">
                <a:latin typeface="宋体" panose="02010600030101010101" pitchFamily="2" charset="-122"/>
              </a:rPr>
              <a:t>(</a:t>
            </a:r>
            <a:r>
              <a:rPr lang="zh-CN" altLang="en-US" sz="2400" b="1" smtClean="0">
                <a:latin typeface="宋体" panose="02010600030101010101" pitchFamily="2" charset="-122"/>
              </a:rPr>
              <a:t>选取方法同区间估计中</a:t>
            </a:r>
            <a:br>
              <a:rPr lang="zh-CN" altLang="en-US" sz="2400" b="1" smtClean="0">
                <a:latin typeface="宋体" panose="02010600030101010101" pitchFamily="2" charset="-122"/>
              </a:rPr>
            </a:br>
            <a:r>
              <a:rPr lang="zh-CN" altLang="en-US" sz="2400" b="1" smtClean="0">
                <a:latin typeface="宋体" panose="02010600030101010101" pitchFamily="2" charset="-122"/>
              </a:rPr>
              <a:t>   的枢轴量</a:t>
            </a:r>
            <a:r>
              <a:rPr lang="en-US" altLang="zh-CN" sz="2400" b="1" smtClean="0"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latin typeface="宋体" panose="02010600030101010101" pitchFamily="2" charset="-122"/>
              </a:rPr>
              <a:t>，画出统计量密度函数草图；</a:t>
            </a:r>
          </a:p>
          <a:p>
            <a:pPr eaLnBrk="1" hangingPunct="1"/>
            <a:r>
              <a:rPr lang="en-US" altLang="zh-CN" sz="2400" b="1" smtClean="0">
                <a:latin typeface="宋体" panose="02010600030101010101" pitchFamily="2" charset="-122"/>
              </a:rPr>
              <a:t>3. </a:t>
            </a:r>
            <a:r>
              <a:rPr lang="zh-CN" altLang="en-US" sz="2400" b="1" smtClean="0">
                <a:latin typeface="宋体" panose="02010600030101010101" pitchFamily="2" charset="-122"/>
              </a:rPr>
              <a:t>按照“在原假设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成立时，拒绝原假设的概率不大于显</a:t>
            </a:r>
            <a:br>
              <a:rPr lang="zh-CN" altLang="en-US" sz="2400" b="1" smtClean="0">
                <a:latin typeface="宋体" panose="02010600030101010101" pitchFamily="2" charset="-122"/>
              </a:rPr>
            </a:br>
            <a:r>
              <a:rPr lang="zh-CN" altLang="en-US" sz="2400" b="1" smtClean="0">
                <a:latin typeface="宋体" panose="02010600030101010101" pitchFamily="2" charset="-122"/>
              </a:rPr>
              <a:t>   著性水平</a:t>
            </a:r>
            <a:r>
              <a:rPr lang="zh-CN" altLang="en-US" sz="2400" b="1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400" b="1" smtClean="0">
                <a:latin typeface="宋体" panose="02010600030101010101" pitchFamily="2" charset="-122"/>
              </a:rPr>
              <a:t> ”这一原则，画出统计量分布的分位数图，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左边检验左边留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右边检验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右边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留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，两边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检验两边各留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 smtClean="0">
                <a:latin typeface="宋体" panose="02010600030101010101" pitchFamily="2" charset="-122"/>
              </a:rPr>
              <a:t/>
            </a:r>
            <a:br>
              <a:rPr lang="en-US" altLang="zh-CN" sz="2400" b="1" smtClean="0">
                <a:latin typeface="宋体" panose="02010600030101010101" pitchFamily="2" charset="-122"/>
              </a:rPr>
            </a:br>
            <a:r>
              <a:rPr lang="en-US" altLang="zh-CN" sz="2400" b="1" smtClean="0">
                <a:latin typeface="宋体" panose="02010600030101010101" pitchFamily="2" charset="-122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</a:rPr>
              <a:t>确定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拒绝域；</a:t>
            </a:r>
          </a:p>
          <a:p>
            <a:pPr eaLnBrk="1" hangingPunct="1"/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．查分位数表、用样本观测值数据代入公式进行计算；根据样本数据是否落在</a:t>
            </a:r>
            <a:r>
              <a:rPr lang="en-US" altLang="zh-CN" sz="2400" b="1" smtClean="0">
                <a:latin typeface="宋体" panose="02010600030101010101" pitchFamily="2" charset="-122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拒绝域内，作出拒绝原假设还是接受原假设的决策。</a:t>
            </a:r>
            <a:endParaRPr lang="zh-CN" altLang="el-GR" sz="2400" b="1" smtClean="0">
              <a:latin typeface="宋体" panose="02010600030101010101" pitchFamily="2" charset="-122"/>
            </a:endParaRPr>
          </a:p>
        </p:txBody>
      </p:sp>
      <p:pic>
        <p:nvPicPr>
          <p:cNvPr id="2" name="Object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54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5631" name="Object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55086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457200"/>
            <a:ext cx="8031163" cy="6381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4000" b="1" smtClean="0">
                <a:solidFill>
                  <a:srgbClr val="0000FF"/>
                </a:solidFill>
                <a:latin typeface="宋体" panose="02010600030101010101" pitchFamily="2" charset="-122"/>
              </a:rPr>
              <a:t>正态总体下常见的检验统计量</a:t>
            </a:r>
            <a:endParaRPr lang="zh-CN" altLang="en-US" sz="4000" b="1" smtClean="0">
              <a:latin typeface="宋体" panose="02010600030101010101" pitchFamily="2" charset="-122"/>
            </a:endParaRPr>
          </a:p>
        </p:txBody>
      </p:sp>
      <p:pic>
        <p:nvPicPr>
          <p:cNvPr id="86019" name="Object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1395413"/>
            <a:ext cx="5976937" cy="4310062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Object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025" y="1281113"/>
            <a:ext cx="7573963" cy="5265737"/>
          </a:xfrm>
          <a:noFill/>
        </p:spPr>
      </p:pic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85800" y="457200"/>
            <a:ext cx="80311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宋体" panose="02010600030101010101" pitchFamily="2" charset="-122"/>
              </a:rPr>
              <a:t>正态总体下常见的检验统计量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883525" cy="161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4739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854200"/>
            <a:ext cx="60610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4740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629025"/>
            <a:ext cx="3865562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095375" y="1770063"/>
            <a:ext cx="804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42025" y="3730625"/>
            <a:ext cx="2914650" cy="895350"/>
            <a:chOff x="3655" y="1190"/>
            <a:chExt cx="1836" cy="564"/>
          </a:xfrm>
        </p:grpSpPr>
        <p:sp>
          <p:nvSpPr>
            <p:cNvPr id="88078" name="Line 7"/>
            <p:cNvSpPr>
              <a:spLocks noChangeShapeType="1"/>
            </p:cNvSpPr>
            <p:nvPr/>
          </p:nvSpPr>
          <p:spPr bwMode="auto">
            <a:xfrm>
              <a:off x="3655" y="1754"/>
              <a:ext cx="18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9" name="Freeform 8"/>
            <p:cNvSpPr>
              <a:spLocks/>
            </p:cNvSpPr>
            <p:nvPr/>
          </p:nvSpPr>
          <p:spPr bwMode="auto">
            <a:xfrm>
              <a:off x="3656" y="1190"/>
              <a:ext cx="1685" cy="563"/>
            </a:xfrm>
            <a:custGeom>
              <a:avLst/>
              <a:gdLst>
                <a:gd name="T0" fmla="*/ 0 w 1300"/>
                <a:gd name="T1" fmla="*/ 59 h 821"/>
                <a:gd name="T2" fmla="*/ 250 w 1300"/>
                <a:gd name="T3" fmla="*/ 43 h 821"/>
                <a:gd name="T4" fmla="*/ 705 w 1300"/>
                <a:gd name="T5" fmla="*/ 20 h 821"/>
                <a:gd name="T6" fmla="*/ 1163 w 1300"/>
                <a:gd name="T7" fmla="*/ 5 h 821"/>
                <a:gd name="T8" fmla="*/ 1868 w 1300"/>
                <a:gd name="T9" fmla="*/ 1 h 821"/>
                <a:gd name="T10" fmla="*/ 2477 w 1300"/>
                <a:gd name="T11" fmla="*/ 7 h 821"/>
                <a:gd name="T12" fmla="*/ 3029 w 1300"/>
                <a:gd name="T13" fmla="*/ 18 h 821"/>
                <a:gd name="T14" fmla="*/ 3544 w 1300"/>
                <a:gd name="T15" fmla="*/ 27 h 821"/>
                <a:gd name="T16" fmla="*/ 4197 w 1300"/>
                <a:gd name="T17" fmla="*/ 36 h 821"/>
                <a:gd name="T18" fmla="*/ 5204 w 1300"/>
                <a:gd name="T19" fmla="*/ 45 h 821"/>
                <a:gd name="T20" fmla="*/ 6167 w 1300"/>
                <a:gd name="T21" fmla="*/ 50 h 821"/>
                <a:gd name="T22" fmla="*/ 7991 w 1300"/>
                <a:gd name="T23" fmla="*/ 56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00"/>
                <a:gd name="T37" fmla="*/ 0 h 821"/>
                <a:gd name="T38" fmla="*/ 1300 w 1300"/>
                <a:gd name="T39" fmla="*/ 821 h 8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00" h="821">
                  <a:moveTo>
                    <a:pt x="0" y="821"/>
                  </a:moveTo>
                  <a:cubicBezTo>
                    <a:pt x="7" y="785"/>
                    <a:pt x="22" y="697"/>
                    <a:pt x="41" y="607"/>
                  </a:cubicBezTo>
                  <a:cubicBezTo>
                    <a:pt x="60" y="517"/>
                    <a:pt x="90" y="368"/>
                    <a:pt x="115" y="278"/>
                  </a:cubicBezTo>
                  <a:cubicBezTo>
                    <a:pt x="140" y="188"/>
                    <a:pt x="157" y="109"/>
                    <a:pt x="189" y="64"/>
                  </a:cubicBezTo>
                  <a:cubicBezTo>
                    <a:pt x="221" y="19"/>
                    <a:pt x="268" y="0"/>
                    <a:pt x="304" y="6"/>
                  </a:cubicBezTo>
                  <a:cubicBezTo>
                    <a:pt x="340" y="12"/>
                    <a:pt x="371" y="56"/>
                    <a:pt x="403" y="97"/>
                  </a:cubicBezTo>
                  <a:cubicBezTo>
                    <a:pt x="435" y="138"/>
                    <a:pt x="464" y="207"/>
                    <a:pt x="493" y="253"/>
                  </a:cubicBezTo>
                  <a:cubicBezTo>
                    <a:pt x="522" y="299"/>
                    <a:pt x="544" y="334"/>
                    <a:pt x="576" y="376"/>
                  </a:cubicBezTo>
                  <a:cubicBezTo>
                    <a:pt x="608" y="418"/>
                    <a:pt x="638" y="467"/>
                    <a:pt x="683" y="508"/>
                  </a:cubicBezTo>
                  <a:cubicBezTo>
                    <a:pt x="728" y="549"/>
                    <a:pt x="794" y="590"/>
                    <a:pt x="847" y="623"/>
                  </a:cubicBezTo>
                  <a:cubicBezTo>
                    <a:pt x="900" y="656"/>
                    <a:pt x="929" y="678"/>
                    <a:pt x="1004" y="706"/>
                  </a:cubicBezTo>
                  <a:cubicBezTo>
                    <a:pt x="1079" y="734"/>
                    <a:pt x="1238" y="771"/>
                    <a:pt x="1300" y="788"/>
                  </a:cubicBez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44745" name="Object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2476500"/>
            <a:ext cx="1974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56288" y="4162425"/>
            <a:ext cx="2868612" cy="812800"/>
            <a:chOff x="3689" y="2622"/>
            <a:chExt cx="1807" cy="512"/>
          </a:xfrm>
        </p:grpSpPr>
        <p:sp>
          <p:nvSpPr>
            <p:cNvPr id="88074" name="Line 11"/>
            <p:cNvSpPr>
              <a:spLocks noChangeShapeType="1"/>
            </p:cNvSpPr>
            <p:nvPr/>
          </p:nvSpPr>
          <p:spPr bwMode="auto">
            <a:xfrm>
              <a:off x="3922" y="2622"/>
              <a:ext cx="0" cy="2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5" name="Line 12"/>
            <p:cNvSpPr>
              <a:spLocks noChangeShapeType="1"/>
            </p:cNvSpPr>
            <p:nvPr/>
          </p:nvSpPr>
          <p:spPr bwMode="auto">
            <a:xfrm>
              <a:off x="5014" y="2814"/>
              <a:ext cx="0" cy="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88076" name="Object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" y="2942"/>
              <a:ext cx="81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8077" name="Object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" y="2949"/>
              <a:ext cx="749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44751" name="Object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759325"/>
            <a:ext cx="5310187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Group 2"/>
          <p:cNvGraphicFramePr>
            <a:graphicFrameLocks noGrp="1"/>
          </p:cNvGraphicFramePr>
          <p:nvPr>
            <p:ph idx="1"/>
          </p:nvPr>
        </p:nvGraphicFramePr>
        <p:xfrm>
          <a:off x="125413" y="881063"/>
          <a:ext cx="9018587" cy="5854701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待估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原假设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枢轴量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检验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统计量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分布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置信区间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拒绝域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一个正态总体</a:t>
                      </a:r>
                    </a:p>
                  </a:txBody>
                  <a:tcPr marL="90000" marR="90000" marT="46794" marB="46794" vert="eaVert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两个正态总体</a:t>
                      </a:r>
                    </a:p>
                  </a:txBody>
                  <a:tcPr marL="90000" marR="90000" marT="46794" marB="46794" vert="eaVert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3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50" name="Text Box 70"/>
          <p:cNvSpPr txBox="1">
            <a:spLocks noChangeArrowheads="1"/>
          </p:cNvSpPr>
          <p:nvPr/>
        </p:nvSpPr>
        <p:spPr bwMode="auto">
          <a:xfrm>
            <a:off x="1222375" y="247650"/>
            <a:ext cx="762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000" b="1">
                <a:solidFill>
                  <a:schemeClr val="accent2"/>
                </a:solidFill>
              </a:rPr>
              <a:t>正态总体中均值、方差的双侧置信区间估计与双边假设检验比较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74675" y="1604963"/>
            <a:ext cx="8569325" cy="4976812"/>
            <a:chOff x="362" y="1011"/>
            <a:chExt cx="5398" cy="3135"/>
          </a:xfrm>
        </p:grpSpPr>
        <p:pic>
          <p:nvPicPr>
            <p:cNvPr id="89152" name="Object 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" y="1543"/>
              <a:ext cx="1178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3" name="Object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3"/>
              <a:ext cx="56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4" name="Object 7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" y="1636"/>
              <a:ext cx="57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5" name="Object 7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133"/>
              <a:ext cx="5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6" name="Object 7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" y="1618"/>
              <a:ext cx="564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7" name="Object 7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" y="1060"/>
              <a:ext cx="499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8" name="Object 7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40"/>
              <a:ext cx="556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59" name="Object 7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1543"/>
              <a:ext cx="556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0" name="Object 8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" y="1555"/>
              <a:ext cx="499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1" name="Object 8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1029"/>
              <a:ext cx="963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2" name="Object 8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" y="1011"/>
              <a:ext cx="947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3" name="Object 8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" y="1543"/>
              <a:ext cx="1018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4" name="Object 8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" y="1206"/>
              <a:ext cx="44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5" name="Object 8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1688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6" name="Object 8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2166"/>
              <a:ext cx="537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7" name="Object 8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" y="2176"/>
              <a:ext cx="537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8" name="Object 88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" y="2190"/>
              <a:ext cx="542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69" name="Object 89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" y="2201"/>
              <a:ext cx="542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0" name="Object 90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2015"/>
              <a:ext cx="727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1" name="Object 91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" y="2080"/>
              <a:ext cx="1034" cy="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2" name="Object 9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" y="2308"/>
              <a:ext cx="58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3" name="Object 93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" y="2874"/>
              <a:ext cx="61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4" name="Object 94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" y="2895"/>
              <a:ext cx="61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5" name="Object 95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" y="2769"/>
              <a:ext cx="76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6" name="Object 96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" y="2813"/>
              <a:ext cx="679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7" name="Object 97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" y="2964"/>
              <a:ext cx="56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8" name="Object 98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2682"/>
              <a:ext cx="80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79" name="Object 99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" y="2737"/>
              <a:ext cx="672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0" name="Object 100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3485"/>
              <a:ext cx="31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1" name="Object 101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3571"/>
              <a:ext cx="60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2" name="Object 102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" y="3516"/>
              <a:ext cx="496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3" name="Object 103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" y="3423"/>
              <a:ext cx="26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4" name="Object 104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" y="3742"/>
              <a:ext cx="56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5" name="Object 105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" y="3402"/>
              <a:ext cx="90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86" name="Object 106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" y="3443"/>
              <a:ext cx="980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52400"/>
            <a:ext cx="39179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36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744378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6" name="Object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762000"/>
            <a:ext cx="8431213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39" name="Object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427413"/>
            <a:ext cx="8362950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40" name="Object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2659063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41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81600"/>
            <a:ext cx="52609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20" name="Line 10"/>
          <p:cNvSpPr>
            <a:spLocks noChangeShapeType="1"/>
          </p:cNvSpPr>
          <p:nvPr/>
        </p:nvSpPr>
        <p:spPr bwMode="auto">
          <a:xfrm>
            <a:off x="457200" y="3352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5244" name="Object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43600"/>
            <a:ext cx="9906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45" name="Object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208713"/>
            <a:ext cx="27447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52400"/>
            <a:ext cx="39179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8419" name="Object 3"/>
          <p:cNvPicPr>
            <a:picLocks noGrp="1" noChangeAspect="1" noChangeArrowheads="1"/>
          </p:cNvPicPr>
          <p:nvPr>
            <p:ph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660775"/>
            <a:ext cx="6792913" cy="6238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1140" name="Objec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762000"/>
            <a:ext cx="8431213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1" name="Line 9"/>
          <p:cNvSpPr>
            <a:spLocks noChangeShapeType="1"/>
          </p:cNvSpPr>
          <p:nvPr/>
        </p:nvSpPr>
        <p:spPr bwMode="auto">
          <a:xfrm>
            <a:off x="457200" y="3352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8426" name="Object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3352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8427" name="Object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73961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8428" name="Object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27183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Object 15"/>
          <p:cNvPicPr>
            <a:picLocks noGrp="1" noChangeAspect="1" noChangeArrowheads="1"/>
          </p:cNvPicPr>
          <p:nvPr>
            <p:ph type="title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125" y="190500"/>
            <a:ext cx="3941763" cy="715963"/>
          </a:xfrm>
          <a:noFill/>
        </p:spPr>
      </p:pic>
      <p:pic>
        <p:nvPicPr>
          <p:cNvPr id="92163" name="Object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50" y="877888"/>
            <a:ext cx="7918450" cy="973137"/>
          </a:xfrm>
          <a:noFill/>
        </p:spPr>
      </p:pic>
      <p:sp>
        <p:nvSpPr>
          <p:cNvPr id="92164" name="Line 7"/>
          <p:cNvSpPr>
            <a:spLocks noChangeShapeType="1"/>
          </p:cNvSpPr>
          <p:nvPr/>
        </p:nvSpPr>
        <p:spPr bwMode="auto">
          <a:xfrm>
            <a:off x="382588" y="1830388"/>
            <a:ext cx="836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92165" name="Group 9"/>
          <p:cNvGrpSpPr>
            <a:grpSpLocks/>
          </p:cNvGrpSpPr>
          <p:nvPr/>
        </p:nvGrpSpPr>
        <p:grpSpPr bwMode="auto">
          <a:xfrm>
            <a:off x="6289675" y="1860550"/>
            <a:ext cx="2541588" cy="792163"/>
            <a:chOff x="3497" y="2468"/>
            <a:chExt cx="2027" cy="579"/>
          </a:xfrm>
        </p:grpSpPr>
        <p:sp>
          <p:nvSpPr>
            <p:cNvPr id="92182" name="Line 10"/>
            <p:cNvSpPr>
              <a:spLocks noChangeShapeType="1"/>
            </p:cNvSpPr>
            <p:nvPr/>
          </p:nvSpPr>
          <p:spPr bwMode="auto">
            <a:xfrm flipV="1">
              <a:off x="3497" y="3047"/>
              <a:ext cx="2027" cy="0"/>
            </a:xfrm>
            <a:prstGeom prst="line">
              <a:avLst/>
            </a:prstGeom>
            <a:noFill/>
            <a:ln w="25400">
              <a:solidFill>
                <a:srgbClr val="33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183" name="Line 11"/>
            <p:cNvSpPr>
              <a:spLocks noChangeShapeType="1"/>
            </p:cNvSpPr>
            <p:nvPr/>
          </p:nvSpPr>
          <p:spPr bwMode="auto">
            <a:xfrm flipV="1">
              <a:off x="4477" y="2468"/>
              <a:ext cx="0" cy="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4" name="Freeform 12"/>
            <p:cNvSpPr>
              <a:spLocks/>
            </p:cNvSpPr>
            <p:nvPr/>
          </p:nvSpPr>
          <p:spPr bwMode="auto">
            <a:xfrm flipH="1" flipV="1">
              <a:off x="3623" y="2589"/>
              <a:ext cx="866" cy="430"/>
            </a:xfrm>
            <a:custGeom>
              <a:avLst/>
              <a:gdLst>
                <a:gd name="T0" fmla="*/ 0 w 1800"/>
                <a:gd name="T1" fmla="*/ 15329 h 237"/>
                <a:gd name="T2" fmla="*/ 0 w 1800"/>
                <a:gd name="T3" fmla="*/ 15277 h 237"/>
                <a:gd name="T4" fmla="*/ 0 w 1800"/>
                <a:gd name="T5" fmla="*/ 15159 h 237"/>
                <a:gd name="T6" fmla="*/ 0 w 1800"/>
                <a:gd name="T7" fmla="*/ 15021 h 237"/>
                <a:gd name="T8" fmla="*/ 1 w 1800"/>
                <a:gd name="T9" fmla="*/ 14771 h 237"/>
                <a:gd name="T10" fmla="*/ 1 w 1800"/>
                <a:gd name="T11" fmla="*/ 14491 h 237"/>
                <a:gd name="T12" fmla="*/ 1 w 1800"/>
                <a:gd name="T13" fmla="*/ 14156 h 237"/>
                <a:gd name="T14" fmla="*/ 1 w 1800"/>
                <a:gd name="T15" fmla="*/ 13840 h 237"/>
                <a:gd name="T16" fmla="*/ 2 w 1800"/>
                <a:gd name="T17" fmla="*/ 13450 h 237"/>
                <a:gd name="T18" fmla="*/ 2 w 1800"/>
                <a:gd name="T19" fmla="*/ 13012 h 237"/>
                <a:gd name="T20" fmla="*/ 2 w 1800"/>
                <a:gd name="T21" fmla="*/ 12563 h 237"/>
                <a:gd name="T22" fmla="*/ 2 w 1800"/>
                <a:gd name="T23" fmla="*/ 12015 h 237"/>
                <a:gd name="T24" fmla="*/ 3 w 1800"/>
                <a:gd name="T25" fmla="*/ 11521 h 237"/>
                <a:gd name="T26" fmla="*/ 3 w 1800"/>
                <a:gd name="T27" fmla="*/ 10988 h 237"/>
                <a:gd name="T28" fmla="*/ 3 w 1800"/>
                <a:gd name="T29" fmla="*/ 10422 h 237"/>
                <a:gd name="T30" fmla="*/ 3 w 1800"/>
                <a:gd name="T31" fmla="*/ 9903 h 237"/>
                <a:gd name="T32" fmla="*/ 3 w 1800"/>
                <a:gd name="T33" fmla="*/ 9317 h 237"/>
                <a:gd name="T34" fmla="*/ 4 w 1800"/>
                <a:gd name="T35" fmla="*/ 8743 h 237"/>
                <a:gd name="T36" fmla="*/ 4 w 1800"/>
                <a:gd name="T37" fmla="*/ 8157 h 237"/>
                <a:gd name="T38" fmla="*/ 4 w 1800"/>
                <a:gd name="T39" fmla="*/ 7628 h 237"/>
                <a:gd name="T40" fmla="*/ 4 w 1800"/>
                <a:gd name="T41" fmla="*/ 7143 h 237"/>
                <a:gd name="T42" fmla="*/ 5 w 1800"/>
                <a:gd name="T43" fmla="*/ 6521 h 237"/>
                <a:gd name="T44" fmla="*/ 5 w 1800"/>
                <a:gd name="T45" fmla="*/ 6038 h 237"/>
                <a:gd name="T46" fmla="*/ 5 w 1800"/>
                <a:gd name="T47" fmla="*/ 5559 h 237"/>
                <a:gd name="T48" fmla="*/ 5 w 1800"/>
                <a:gd name="T49" fmla="*/ 5069 h 237"/>
                <a:gd name="T50" fmla="*/ 6 w 1800"/>
                <a:gd name="T51" fmla="*/ 4605 h 237"/>
                <a:gd name="T52" fmla="*/ 6 w 1800"/>
                <a:gd name="T53" fmla="*/ 4204 h 237"/>
                <a:gd name="T54" fmla="*/ 6 w 1800"/>
                <a:gd name="T55" fmla="*/ 3763 h 237"/>
                <a:gd name="T56" fmla="*/ 6 w 1800"/>
                <a:gd name="T57" fmla="*/ 3424 h 237"/>
                <a:gd name="T58" fmla="*/ 6 w 1800"/>
                <a:gd name="T59" fmla="*/ 3023 h 237"/>
                <a:gd name="T60" fmla="*/ 6 w 1800"/>
                <a:gd name="T61" fmla="*/ 2712 h 237"/>
                <a:gd name="T62" fmla="*/ 7 w 1800"/>
                <a:gd name="T63" fmla="*/ 2397 h 237"/>
                <a:gd name="T64" fmla="*/ 7 w 1800"/>
                <a:gd name="T65" fmla="*/ 2143 h 237"/>
                <a:gd name="T66" fmla="*/ 7 w 1800"/>
                <a:gd name="T67" fmla="*/ 1887 h 237"/>
                <a:gd name="T68" fmla="*/ 7 w 1800"/>
                <a:gd name="T69" fmla="*/ 1613 h 237"/>
                <a:gd name="T70" fmla="*/ 8 w 1800"/>
                <a:gd name="T71" fmla="*/ 1428 h 237"/>
                <a:gd name="T72" fmla="*/ 8 w 1800"/>
                <a:gd name="T73" fmla="*/ 1212 h 237"/>
                <a:gd name="T74" fmla="*/ 8 w 1800"/>
                <a:gd name="T75" fmla="*/ 1040 h 237"/>
                <a:gd name="T76" fmla="*/ 8 w 1800"/>
                <a:gd name="T77" fmla="*/ 889 h 237"/>
                <a:gd name="T78" fmla="*/ 9 w 1800"/>
                <a:gd name="T79" fmla="*/ 704 h 237"/>
                <a:gd name="T80" fmla="*/ 9 w 1800"/>
                <a:gd name="T81" fmla="*/ 651 h 237"/>
                <a:gd name="T82" fmla="*/ 9 w 1800"/>
                <a:gd name="T83" fmla="*/ 530 h 237"/>
                <a:gd name="T84" fmla="*/ 9 w 1800"/>
                <a:gd name="T85" fmla="*/ 388 h 237"/>
                <a:gd name="T86" fmla="*/ 9 w 1800"/>
                <a:gd name="T87" fmla="*/ 316 h 237"/>
                <a:gd name="T88" fmla="*/ 10 w 1800"/>
                <a:gd name="T89" fmla="*/ 263 h 237"/>
                <a:gd name="T90" fmla="*/ 10 w 1800"/>
                <a:gd name="T91" fmla="*/ 174 h 237"/>
                <a:gd name="T92" fmla="*/ 10 w 1800"/>
                <a:gd name="T93" fmla="*/ 145 h 237"/>
                <a:gd name="T94" fmla="*/ 10 w 1800"/>
                <a:gd name="T95" fmla="*/ 80 h 237"/>
                <a:gd name="T96" fmla="*/ 11 w 1800"/>
                <a:gd name="T97" fmla="*/ 0 h 237"/>
                <a:gd name="T98" fmla="*/ 11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185" name="Freeform 13"/>
            <p:cNvSpPr>
              <a:spLocks/>
            </p:cNvSpPr>
            <p:nvPr/>
          </p:nvSpPr>
          <p:spPr bwMode="auto">
            <a:xfrm flipV="1">
              <a:off x="4489" y="2589"/>
              <a:ext cx="866" cy="430"/>
            </a:xfrm>
            <a:custGeom>
              <a:avLst/>
              <a:gdLst>
                <a:gd name="T0" fmla="*/ 0 w 1800"/>
                <a:gd name="T1" fmla="*/ 15329 h 237"/>
                <a:gd name="T2" fmla="*/ 0 w 1800"/>
                <a:gd name="T3" fmla="*/ 15277 h 237"/>
                <a:gd name="T4" fmla="*/ 0 w 1800"/>
                <a:gd name="T5" fmla="*/ 15159 h 237"/>
                <a:gd name="T6" fmla="*/ 0 w 1800"/>
                <a:gd name="T7" fmla="*/ 15021 h 237"/>
                <a:gd name="T8" fmla="*/ 1 w 1800"/>
                <a:gd name="T9" fmla="*/ 14771 h 237"/>
                <a:gd name="T10" fmla="*/ 1 w 1800"/>
                <a:gd name="T11" fmla="*/ 14491 h 237"/>
                <a:gd name="T12" fmla="*/ 1 w 1800"/>
                <a:gd name="T13" fmla="*/ 14156 h 237"/>
                <a:gd name="T14" fmla="*/ 1 w 1800"/>
                <a:gd name="T15" fmla="*/ 13840 h 237"/>
                <a:gd name="T16" fmla="*/ 2 w 1800"/>
                <a:gd name="T17" fmla="*/ 13450 h 237"/>
                <a:gd name="T18" fmla="*/ 2 w 1800"/>
                <a:gd name="T19" fmla="*/ 13012 h 237"/>
                <a:gd name="T20" fmla="*/ 2 w 1800"/>
                <a:gd name="T21" fmla="*/ 12563 h 237"/>
                <a:gd name="T22" fmla="*/ 2 w 1800"/>
                <a:gd name="T23" fmla="*/ 12015 h 237"/>
                <a:gd name="T24" fmla="*/ 3 w 1800"/>
                <a:gd name="T25" fmla="*/ 11521 h 237"/>
                <a:gd name="T26" fmla="*/ 3 w 1800"/>
                <a:gd name="T27" fmla="*/ 10988 h 237"/>
                <a:gd name="T28" fmla="*/ 3 w 1800"/>
                <a:gd name="T29" fmla="*/ 10422 h 237"/>
                <a:gd name="T30" fmla="*/ 3 w 1800"/>
                <a:gd name="T31" fmla="*/ 9903 h 237"/>
                <a:gd name="T32" fmla="*/ 3 w 1800"/>
                <a:gd name="T33" fmla="*/ 9317 h 237"/>
                <a:gd name="T34" fmla="*/ 4 w 1800"/>
                <a:gd name="T35" fmla="*/ 8743 h 237"/>
                <a:gd name="T36" fmla="*/ 4 w 1800"/>
                <a:gd name="T37" fmla="*/ 8157 h 237"/>
                <a:gd name="T38" fmla="*/ 4 w 1800"/>
                <a:gd name="T39" fmla="*/ 7628 h 237"/>
                <a:gd name="T40" fmla="*/ 4 w 1800"/>
                <a:gd name="T41" fmla="*/ 7143 h 237"/>
                <a:gd name="T42" fmla="*/ 5 w 1800"/>
                <a:gd name="T43" fmla="*/ 6521 h 237"/>
                <a:gd name="T44" fmla="*/ 5 w 1800"/>
                <a:gd name="T45" fmla="*/ 6038 h 237"/>
                <a:gd name="T46" fmla="*/ 5 w 1800"/>
                <a:gd name="T47" fmla="*/ 5559 h 237"/>
                <a:gd name="T48" fmla="*/ 5 w 1800"/>
                <a:gd name="T49" fmla="*/ 5069 h 237"/>
                <a:gd name="T50" fmla="*/ 6 w 1800"/>
                <a:gd name="T51" fmla="*/ 4605 h 237"/>
                <a:gd name="T52" fmla="*/ 6 w 1800"/>
                <a:gd name="T53" fmla="*/ 4204 h 237"/>
                <a:gd name="T54" fmla="*/ 6 w 1800"/>
                <a:gd name="T55" fmla="*/ 3763 h 237"/>
                <a:gd name="T56" fmla="*/ 6 w 1800"/>
                <a:gd name="T57" fmla="*/ 3424 h 237"/>
                <a:gd name="T58" fmla="*/ 6 w 1800"/>
                <a:gd name="T59" fmla="*/ 3023 h 237"/>
                <a:gd name="T60" fmla="*/ 6 w 1800"/>
                <a:gd name="T61" fmla="*/ 2712 h 237"/>
                <a:gd name="T62" fmla="*/ 7 w 1800"/>
                <a:gd name="T63" fmla="*/ 2397 h 237"/>
                <a:gd name="T64" fmla="*/ 7 w 1800"/>
                <a:gd name="T65" fmla="*/ 2143 h 237"/>
                <a:gd name="T66" fmla="*/ 7 w 1800"/>
                <a:gd name="T67" fmla="*/ 1887 h 237"/>
                <a:gd name="T68" fmla="*/ 7 w 1800"/>
                <a:gd name="T69" fmla="*/ 1613 h 237"/>
                <a:gd name="T70" fmla="*/ 8 w 1800"/>
                <a:gd name="T71" fmla="*/ 1428 h 237"/>
                <a:gd name="T72" fmla="*/ 8 w 1800"/>
                <a:gd name="T73" fmla="*/ 1212 h 237"/>
                <a:gd name="T74" fmla="*/ 8 w 1800"/>
                <a:gd name="T75" fmla="*/ 1040 h 237"/>
                <a:gd name="T76" fmla="*/ 8 w 1800"/>
                <a:gd name="T77" fmla="*/ 889 h 237"/>
                <a:gd name="T78" fmla="*/ 9 w 1800"/>
                <a:gd name="T79" fmla="*/ 704 h 237"/>
                <a:gd name="T80" fmla="*/ 9 w 1800"/>
                <a:gd name="T81" fmla="*/ 651 h 237"/>
                <a:gd name="T82" fmla="*/ 9 w 1800"/>
                <a:gd name="T83" fmla="*/ 530 h 237"/>
                <a:gd name="T84" fmla="*/ 9 w 1800"/>
                <a:gd name="T85" fmla="*/ 388 h 237"/>
                <a:gd name="T86" fmla="*/ 9 w 1800"/>
                <a:gd name="T87" fmla="*/ 316 h 237"/>
                <a:gd name="T88" fmla="*/ 10 w 1800"/>
                <a:gd name="T89" fmla="*/ 263 h 237"/>
                <a:gd name="T90" fmla="*/ 10 w 1800"/>
                <a:gd name="T91" fmla="*/ 174 h 237"/>
                <a:gd name="T92" fmla="*/ 10 w 1800"/>
                <a:gd name="T93" fmla="*/ 145 h 237"/>
                <a:gd name="T94" fmla="*/ 10 w 1800"/>
                <a:gd name="T95" fmla="*/ 80 h 237"/>
                <a:gd name="T96" fmla="*/ 11 w 1800"/>
                <a:gd name="T97" fmla="*/ 0 h 237"/>
                <a:gd name="T98" fmla="*/ 11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66" name="Group 18"/>
          <p:cNvGrpSpPr>
            <a:grpSpLocks/>
          </p:cNvGrpSpPr>
          <p:nvPr/>
        </p:nvGrpSpPr>
        <p:grpSpPr bwMode="auto">
          <a:xfrm>
            <a:off x="6629400" y="1600200"/>
            <a:ext cx="1852613" cy="1330325"/>
            <a:chOff x="4486" y="1338"/>
            <a:chExt cx="1167" cy="838"/>
          </a:xfrm>
        </p:grpSpPr>
        <p:sp>
          <p:nvSpPr>
            <p:cNvPr id="92172" name="Line 19"/>
            <p:cNvSpPr>
              <a:spLocks noChangeShapeType="1"/>
            </p:cNvSpPr>
            <p:nvPr/>
          </p:nvSpPr>
          <p:spPr bwMode="auto">
            <a:xfrm>
              <a:off x="4490" y="1847"/>
              <a:ext cx="84" cy="1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3" name="Line 20"/>
            <p:cNvSpPr>
              <a:spLocks noChangeShapeType="1"/>
            </p:cNvSpPr>
            <p:nvPr/>
          </p:nvSpPr>
          <p:spPr bwMode="auto">
            <a:xfrm flipH="1">
              <a:off x="5504" y="1838"/>
              <a:ext cx="103" cy="1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92174" name="Object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" y="2004"/>
              <a:ext cx="15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99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75" name="Line 22"/>
            <p:cNvSpPr>
              <a:spLocks noChangeShapeType="1"/>
            </p:cNvSpPr>
            <p:nvPr/>
          </p:nvSpPr>
          <p:spPr bwMode="auto">
            <a:xfrm>
              <a:off x="4626" y="1910"/>
              <a:ext cx="0" cy="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Line 23"/>
            <p:cNvSpPr>
              <a:spLocks noChangeShapeType="1"/>
            </p:cNvSpPr>
            <p:nvPr/>
          </p:nvSpPr>
          <p:spPr bwMode="auto">
            <a:xfrm>
              <a:off x="5451" y="1914"/>
              <a:ext cx="0" cy="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92177" name="Object 2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" y="1338"/>
              <a:ext cx="251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178" name="Object 2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" y="1711"/>
              <a:ext cx="18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79" name="Object 2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" y="1698"/>
              <a:ext cx="18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80" name="Line 27"/>
            <p:cNvSpPr>
              <a:spLocks noChangeShapeType="1"/>
            </p:cNvSpPr>
            <p:nvPr/>
          </p:nvSpPr>
          <p:spPr bwMode="auto">
            <a:xfrm flipH="1">
              <a:off x="5097" y="1524"/>
              <a:ext cx="151" cy="2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92181" name="Object 2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" y="2004"/>
              <a:ext cx="20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99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18702" name="Object 206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905000"/>
            <a:ext cx="704056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99" name="Object 6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60452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838200" y="5181600"/>
            <a:ext cx="6248400" cy="1346200"/>
            <a:chOff x="528" y="3264"/>
            <a:chExt cx="3936" cy="848"/>
          </a:xfrm>
        </p:grpSpPr>
        <p:pic>
          <p:nvPicPr>
            <p:cNvPr id="92170" name="Object 6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264"/>
              <a:ext cx="3936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171" name="Object 7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792"/>
              <a:ext cx="195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Object 20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50838"/>
            <a:ext cx="4941888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8703" name="Object 20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239838"/>
            <a:ext cx="704373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8701" name="Object 20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390775"/>
            <a:ext cx="6661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38238" y="3654425"/>
            <a:ext cx="7558087" cy="2295525"/>
            <a:chOff x="728" y="2290"/>
            <a:chExt cx="4761" cy="1446"/>
          </a:xfrm>
        </p:grpSpPr>
        <p:pic>
          <p:nvPicPr>
            <p:cNvPr id="93190" name="Object 206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2290"/>
              <a:ext cx="4761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191" name="Object 206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" y="2824"/>
              <a:ext cx="3341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192" name="Object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" y="3401"/>
              <a:ext cx="45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582738" y="285750"/>
            <a:ext cx="605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2"/>
                </a:solidFill>
              </a:rPr>
              <a:t>分布拟合检验</a:t>
            </a:r>
          </a:p>
        </p:txBody>
      </p:sp>
      <p:pic>
        <p:nvPicPr>
          <p:cNvPr id="97283" name="Object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088" y="1339850"/>
            <a:ext cx="6981825" cy="254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7284" name="Object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343400"/>
            <a:ext cx="7294563" cy="1449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696753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2499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16716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0" name="Object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25050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1" name="Object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614863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2" name="Object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5119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3" name="Object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572928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58" name="Group 30"/>
          <p:cNvGraphicFramePr>
            <a:graphicFrameLocks noGrp="1"/>
          </p:cNvGraphicFramePr>
          <p:nvPr/>
        </p:nvGraphicFramePr>
        <p:xfrm>
          <a:off x="1933575" y="973138"/>
          <a:ext cx="4281488" cy="3143250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251" name="Object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022350"/>
            <a:ext cx="33813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2" name="Object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030288"/>
            <a:ext cx="2889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3" name="Object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7969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4" name="Object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023938"/>
            <a:ext cx="1085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5" name="Object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917700"/>
            <a:ext cx="3873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6" name="Object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316163"/>
            <a:ext cx="38576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7" name="Object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616325"/>
            <a:ext cx="38576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58" name="Object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514475"/>
            <a:ext cx="3381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55" name="Object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4121150"/>
            <a:ext cx="37576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56" name="Object 2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5259388"/>
            <a:ext cx="335438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57" name="Object 2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94400"/>
            <a:ext cx="5257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1143000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1143000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1143000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1143000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3525</TotalTime>
  <Words>787</Words>
  <Application>Microsoft Office PowerPoint</Application>
  <PresentationFormat>全屏显示(4:3)</PresentationFormat>
  <Paragraphs>179</Paragraphs>
  <Slides>90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99" baseType="lpstr">
      <vt:lpstr>楷体</vt:lpstr>
      <vt:lpstr>宋体</vt:lpstr>
      <vt:lpstr>Arial</vt:lpstr>
      <vt:lpstr>Calibri</vt:lpstr>
      <vt:lpstr>Symbol</vt:lpstr>
      <vt:lpstr>Times New Roman</vt:lpstr>
      <vt:lpstr>默认设计模板</vt:lpstr>
      <vt:lpstr>1_默认设计模板</vt:lpstr>
      <vt:lpstr>2_默认设计模板</vt:lpstr>
      <vt:lpstr>PowerPoint 演示文稿</vt:lpstr>
      <vt:lpstr>第一章   随机事件与概率</vt:lpstr>
      <vt:lpstr>PowerPoint 演示文稿</vt:lpstr>
      <vt:lpstr>PowerPoint 演示文稿</vt:lpstr>
      <vt:lpstr>PowerPoint 演示文稿</vt:lpstr>
      <vt:lpstr>PowerPoint 演示文稿</vt:lpstr>
      <vt:lpstr>第二章  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二维随机变量及其概率分布</vt:lpstr>
      <vt:lpstr>PowerPoint 演示文稿</vt:lpstr>
      <vt:lpstr>PowerPoint 演示文稿</vt:lpstr>
      <vt:lpstr>PowerPoint 演示文稿</vt:lpstr>
      <vt:lpstr>条件分布</vt:lpstr>
      <vt:lpstr>PowerPoint 演示文稿</vt:lpstr>
      <vt:lpstr>PowerPoint 演示文稿</vt:lpstr>
      <vt:lpstr>PowerPoint 演示文稿</vt:lpstr>
      <vt:lpstr>相互独立的随机变量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 随机变量的数字特征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 大数定律和中心极限定理</vt:lpstr>
      <vt:lpstr>第五章  大数定律和中心极限定理</vt:lpstr>
      <vt:lpstr>PowerPoint 演示文稿</vt:lpstr>
      <vt:lpstr>PowerPoint 演示文稿</vt:lpstr>
      <vt:lpstr>PowerPoint 演示文稿</vt:lpstr>
      <vt:lpstr>第六章  数理统计的基本概念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参数估计</vt:lpstr>
      <vt:lpstr>PowerPoint 演示文稿</vt:lpstr>
      <vt:lpstr>PowerPoint 演示文稿</vt:lpstr>
      <vt:lpstr>常用分布中参数的矩估计和最大似然估计</vt:lpstr>
      <vt:lpstr>估计量的评价准则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第八章  假设检验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Yunxiang Dai</dc:creator>
  <cp:lastModifiedBy>Yunxiang Dai</cp:lastModifiedBy>
  <cp:revision>511</cp:revision>
  <cp:lastPrinted>1601-01-01T00:00:00Z</cp:lastPrinted>
  <dcterms:created xsi:type="dcterms:W3CDTF">1601-01-01T00:00:00Z</dcterms:created>
  <dcterms:modified xsi:type="dcterms:W3CDTF">2018-01-18T14:42:38Z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NXTAG2">
    <vt:lpwstr>0008004828000000000001024140</vt:lpwstr>
  </property>
</Properties>
</file>