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4" autoAdjust="0"/>
    <p:restoredTop sz="94660"/>
  </p:normalViewPr>
  <p:slideViewPr>
    <p:cSldViewPr snapToGrid="0">
      <p:cViewPr varScale="1">
        <p:scale>
          <a:sx n="49" d="100"/>
          <a:sy n="49" d="100"/>
        </p:scale>
        <p:origin x="86" y="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2BB-A54E-4609-8D87-36A63F799AB6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7CC7-ED6D-4D5A-975D-61784404F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2BB-A54E-4609-8D87-36A63F799AB6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7CC7-ED6D-4D5A-975D-61784404F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2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2BB-A54E-4609-8D87-36A63F799AB6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7CC7-ED6D-4D5A-975D-61784404F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9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2BB-A54E-4609-8D87-36A63F799AB6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7CC7-ED6D-4D5A-975D-61784404F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8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2BB-A54E-4609-8D87-36A63F799AB6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7CC7-ED6D-4D5A-975D-61784404F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1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2BB-A54E-4609-8D87-36A63F799AB6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7CC7-ED6D-4D5A-975D-61784404F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2BB-A54E-4609-8D87-36A63F799AB6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7CC7-ED6D-4D5A-975D-61784404F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1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2BB-A54E-4609-8D87-36A63F799AB6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7CC7-ED6D-4D5A-975D-61784404F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1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2BB-A54E-4609-8D87-36A63F799AB6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7CC7-ED6D-4D5A-975D-61784404F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7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2BB-A54E-4609-8D87-36A63F799AB6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7CC7-ED6D-4D5A-975D-61784404F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7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2BB-A54E-4609-8D87-36A63F799AB6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7CC7-ED6D-4D5A-975D-61784404F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4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2BB-A54E-4609-8D87-36A63F799AB6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47CC7-ED6D-4D5A-975D-61784404F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9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Report </a:t>
            </a:r>
            <a:r>
              <a:rPr lang="en-US" smtClean="0"/>
              <a:t>(6/2-6/</a:t>
            </a:r>
            <a:r>
              <a:rPr lang="en-US" altLang="zh-CN" smtClean="0"/>
              <a:t>10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Yunxi Guo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3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GUI for Voice Recognition System and Voice Recorder.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Recognition accuracy test.</a:t>
            </a:r>
          </a:p>
          <a:p>
            <a:pPr marL="0" indent="0">
              <a:buNone/>
            </a:pPr>
            <a:r>
              <a:rPr lang="en-US" dirty="0" smtClean="0"/>
              <a:t>  (Test condition: identify 1 female from 10 female records.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100%  accuracy is reached among 50 tests.)</a:t>
            </a:r>
          </a:p>
          <a:p>
            <a:endParaRPr lang="en-US" dirty="0" smtClean="0"/>
          </a:p>
          <a:p>
            <a:r>
              <a:rPr lang="en-US" dirty="0" smtClean="0"/>
              <a:t> Multi-Devices </a:t>
            </a:r>
            <a:r>
              <a:rPr lang="en-US" dirty="0"/>
              <a:t>Test.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Do trai</a:t>
            </a:r>
            <a:r>
              <a:rPr lang="en-US" dirty="0" smtClean="0">
                <a:solidFill>
                  <a:srgbClr val="00B0F0"/>
                </a:solidFill>
              </a:rPr>
              <a:t>ning and test recording on </a:t>
            </a:r>
            <a:r>
              <a:rPr lang="en-US" dirty="0" smtClean="0">
                <a:solidFill>
                  <a:srgbClr val="00B0F0"/>
                </a:solidFill>
              </a:rPr>
              <a:t>different </a:t>
            </a:r>
            <a:r>
              <a:rPr lang="en-US" dirty="0" smtClean="0">
                <a:solidFill>
                  <a:srgbClr val="00B0F0"/>
                </a:solidFill>
              </a:rPr>
              <a:t>PCs. The Recognition System failed to identify speakers!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7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Speaker separation to voice</a:t>
            </a:r>
            <a:r>
              <a:rPr lang="en-US" altLang="zh-CN" dirty="0" smtClean="0"/>
              <a:t>print identification.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Rewrite </a:t>
            </a:r>
            <a:r>
              <a:rPr lang="en-US" dirty="0" err="1" smtClean="0"/>
              <a:t>Matlab</a:t>
            </a:r>
            <a:r>
              <a:rPr lang="en-US" dirty="0" smtClean="0"/>
              <a:t> functions to Java functions.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Read more paper about device </a:t>
            </a:r>
            <a:r>
              <a:rPr lang="en-US" dirty="0"/>
              <a:t>i</a:t>
            </a:r>
            <a:r>
              <a:rPr lang="en-US" dirty="0" smtClean="0"/>
              <a:t>dentification.</a:t>
            </a:r>
          </a:p>
        </p:txBody>
      </p:sp>
    </p:spTree>
    <p:extLst>
      <p:ext uri="{BB962C8B-B14F-4D97-AF65-F5344CB8AC3E}">
        <p14:creationId xmlns:p14="http://schemas.microsoft.com/office/powerpoint/2010/main" val="163947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91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Weekly Report (6/2-6/10)</vt:lpstr>
      <vt:lpstr>Progress</vt:lpstr>
      <vt:lpstr>Future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(5/25-6/1)</dc:title>
  <dc:creator>Yunxi Guo</dc:creator>
  <cp:lastModifiedBy>Yunxi Guo</cp:lastModifiedBy>
  <cp:revision>22</cp:revision>
  <dcterms:created xsi:type="dcterms:W3CDTF">2015-06-01T05:53:44Z</dcterms:created>
  <dcterms:modified xsi:type="dcterms:W3CDTF">2015-06-10T21:33:52Z</dcterms:modified>
</cp:coreProperties>
</file>