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wmf"/><Relationship Id="rId21" Type="http://schemas.openxmlformats.org/officeDocument/2006/relationships/image" Target="../media/image21.emf"/><Relationship Id="rId7" Type="http://schemas.openxmlformats.org/officeDocument/2006/relationships/image" Target="../media/image7.w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w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emf"/><Relationship Id="rId10" Type="http://schemas.openxmlformats.org/officeDocument/2006/relationships/image" Target="../media/image10.wmf"/><Relationship Id="rId19" Type="http://schemas.openxmlformats.org/officeDocument/2006/relationships/image" Target="../media/image19.e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Relationship Id="rId2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5" y="33"/>
            <a:ext cx="582884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216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5" y="33"/>
            <a:ext cx="582884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88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5" y="33"/>
            <a:ext cx="582884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AE724A3-8219-4439-A59F-84343530F62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97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5" y="33"/>
            <a:ext cx="582884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57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31564" y="2725133"/>
            <a:ext cx="7128875" cy="78483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102-B887-D64D-B1CB-4DC99573363C}" type="datetimeFigureOut">
              <a:rPr kumimoji="1" lang="zh-CN" altLang="en-US" smtClean="0"/>
              <a:t>2022/5/16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08F-DED1-354B-B795-D753ED68F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97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DBAE1-F42A-4672-8941-D3F0FC62CB3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885" y="33"/>
            <a:ext cx="3347391" cy="58477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736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8.emf"/><Relationship Id="rId3" Type="http://schemas.openxmlformats.org/officeDocument/2006/relationships/image" Target="../media/image23.png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2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e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emf"/><Relationship Id="rId41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e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1.e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e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emf"/><Relationship Id="rId4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-1197" r="-192" b="1197"/>
          <a:stretch/>
        </p:blipFill>
        <p:spPr>
          <a:xfrm>
            <a:off x="2457326" y="57328"/>
            <a:ext cx="6428641" cy="636411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74728"/>
              </p:ext>
            </p:extLst>
          </p:nvPr>
        </p:nvGraphicFramePr>
        <p:xfrm>
          <a:off x="2745002" y="6553379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5002" y="6553379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134076"/>
              </p:ext>
            </p:extLst>
          </p:nvPr>
        </p:nvGraphicFramePr>
        <p:xfrm>
          <a:off x="3294228" y="649958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4228" y="649958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0413"/>
              </p:ext>
            </p:extLst>
          </p:nvPr>
        </p:nvGraphicFramePr>
        <p:xfrm>
          <a:off x="3839829" y="6510952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8" imgW="164880" imgH="177480" progId="Equation.DSMT4">
                  <p:embed/>
                </p:oleObj>
              </mc:Choice>
              <mc:Fallback>
                <p:oleObj name="Equation" r:id="rId8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9829" y="6510952"/>
                        <a:ext cx="165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92144"/>
              </p:ext>
            </p:extLst>
          </p:nvPr>
        </p:nvGraphicFramePr>
        <p:xfrm>
          <a:off x="4387170" y="6517302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10" imgW="164880" imgH="164880" progId="Equation.DSMT4">
                  <p:embed/>
                </p:oleObj>
              </mc:Choice>
              <mc:Fallback>
                <p:oleObj name="Equation" r:id="rId10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87170" y="6517302"/>
                        <a:ext cx="1651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58190"/>
              </p:ext>
            </p:extLst>
          </p:nvPr>
        </p:nvGraphicFramePr>
        <p:xfrm>
          <a:off x="4989526" y="6520299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89526" y="6520299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854489"/>
              </p:ext>
            </p:extLst>
          </p:nvPr>
        </p:nvGraphicFramePr>
        <p:xfrm>
          <a:off x="5543563" y="6549052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14" imgW="114120" imgH="139680" progId="Equation.DSMT4">
                  <p:embed/>
                </p:oleObj>
              </mc:Choice>
              <mc:Fallback>
                <p:oleObj name="Equation" r:id="rId14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43563" y="6549052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69232"/>
              </p:ext>
            </p:extLst>
          </p:nvPr>
        </p:nvGraphicFramePr>
        <p:xfrm>
          <a:off x="6048437" y="6503015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16" imgW="215640" imgH="241200" progId="Equation.DSMT4">
                  <p:embed/>
                </p:oleObj>
              </mc:Choice>
              <mc:Fallback>
                <p:oleObj name="Equation" r:id="rId16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48437" y="6503015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41890"/>
              </p:ext>
            </p:extLst>
          </p:nvPr>
        </p:nvGraphicFramePr>
        <p:xfrm>
          <a:off x="6615944" y="649323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18" imgW="241200" imgH="241200" progId="Equation.DSMT4">
                  <p:embed/>
                </p:oleObj>
              </mc:Choice>
              <mc:Fallback>
                <p:oleObj name="Equation" r:id="rId18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15944" y="6493233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343436"/>
              </p:ext>
            </p:extLst>
          </p:nvPr>
        </p:nvGraphicFramePr>
        <p:xfrm>
          <a:off x="7208851" y="6485552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08851" y="6485552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02023"/>
              </p:ext>
            </p:extLst>
          </p:nvPr>
        </p:nvGraphicFramePr>
        <p:xfrm>
          <a:off x="7718335" y="6510952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22" imgW="126720" imgH="177480" progId="Equation.DSMT4">
                  <p:embed/>
                </p:oleObj>
              </mc:Choice>
              <mc:Fallback>
                <p:oleObj name="Equation" r:id="rId22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18335" y="6510952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906685"/>
              </p:ext>
            </p:extLst>
          </p:nvPr>
        </p:nvGraphicFramePr>
        <p:xfrm>
          <a:off x="8234272" y="6530002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24" imgW="164880" imgH="139680" progId="Equation.DSMT4">
                  <p:embed/>
                </p:oleObj>
              </mc:Choice>
              <mc:Fallback>
                <p:oleObj name="Equation" r:id="rId24" imgW="1648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234272" y="6530002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68877"/>
              </p:ext>
            </p:extLst>
          </p:nvPr>
        </p:nvGraphicFramePr>
        <p:xfrm>
          <a:off x="2178264" y="6044306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26" imgW="164804" imgH="140241" progId="Equation.DSMT4">
                  <p:embed/>
                </p:oleObj>
              </mc:Choice>
              <mc:Fallback>
                <p:oleObj name="Equation" r:id="rId26" imgW="164804" imgH="1402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78264" y="6044306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01456"/>
              </p:ext>
            </p:extLst>
          </p:nvPr>
        </p:nvGraphicFramePr>
        <p:xfrm>
          <a:off x="2171913" y="5429943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28" imgW="128101" imgH="178455" progId="Equation.DSMT4">
                  <p:embed/>
                </p:oleObj>
              </mc:Choice>
              <mc:Fallback>
                <p:oleObj name="Equation" r:id="rId28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71913" y="5429943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22134"/>
              </p:ext>
            </p:extLst>
          </p:nvPr>
        </p:nvGraphicFramePr>
        <p:xfrm>
          <a:off x="2171913" y="4826694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0" imgW="178477" imgH="228567" progId="Equation.DSMT4">
                  <p:embed/>
                </p:oleObj>
              </mc:Choice>
              <mc:Fallback>
                <p:oleObj name="Equation" r:id="rId30" imgW="178477" imgH="2285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171913" y="4826694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08556"/>
              </p:ext>
            </p:extLst>
          </p:nvPr>
        </p:nvGraphicFramePr>
        <p:xfrm>
          <a:off x="2140213" y="4240906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2" imgW="241088" imgH="240825" progId="Equation.DSMT4">
                  <p:embed/>
                </p:oleObj>
              </mc:Choice>
              <mc:Fallback>
                <p:oleObj name="Equation" r:id="rId32" imgW="241088" imgH="2408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40213" y="4240906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0844"/>
              </p:ext>
            </p:extLst>
          </p:nvPr>
        </p:nvGraphicFramePr>
        <p:xfrm>
          <a:off x="2140213" y="3685281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4" imgW="215180" imgH="240825" progId="Equation.DSMT4">
                  <p:embed/>
                </p:oleObj>
              </mc:Choice>
              <mc:Fallback>
                <p:oleObj name="Equation" r:id="rId34" imgW="215180" imgH="2408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140213" y="3685281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201945"/>
              </p:ext>
            </p:extLst>
          </p:nvPr>
        </p:nvGraphicFramePr>
        <p:xfrm>
          <a:off x="2179056" y="3151176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36" imgW="114427" imgH="140241" progId="Equation.DSMT4">
                  <p:embed/>
                </p:oleObj>
              </mc:Choice>
              <mc:Fallback>
                <p:oleObj name="Equation" r:id="rId36" imgW="114427" imgH="1402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179056" y="3151176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40425"/>
              </p:ext>
            </p:extLst>
          </p:nvPr>
        </p:nvGraphicFramePr>
        <p:xfrm>
          <a:off x="2160006" y="2612925"/>
          <a:ext cx="152400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38" imgW="152569" imgH="166198" progId="Equation.DSMT4">
                  <p:embed/>
                </p:oleObj>
              </mc:Choice>
              <mc:Fallback>
                <p:oleObj name="Equation" r:id="rId38" imgW="152569" imgH="16619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160006" y="2612925"/>
                        <a:ext cx="152400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53603"/>
              </p:ext>
            </p:extLst>
          </p:nvPr>
        </p:nvGraphicFramePr>
        <p:xfrm>
          <a:off x="2178264" y="2018267"/>
          <a:ext cx="166687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40" imgW="166243" imgH="164756" progId="Equation.DSMT4">
                  <p:embed/>
                </p:oleObj>
              </mc:Choice>
              <mc:Fallback>
                <p:oleObj name="Equation" r:id="rId40" imgW="166243" imgH="16475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178264" y="2018267"/>
                        <a:ext cx="166687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69049"/>
              </p:ext>
            </p:extLst>
          </p:nvPr>
        </p:nvGraphicFramePr>
        <p:xfrm>
          <a:off x="2171913" y="1477617"/>
          <a:ext cx="1666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42" imgW="166243" imgH="178455" progId="Equation.DSMT4">
                  <p:embed/>
                </p:oleObj>
              </mc:Choice>
              <mc:Fallback>
                <p:oleObj name="Equation" r:id="rId42" imgW="166243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171913" y="1477617"/>
                        <a:ext cx="1666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78154"/>
              </p:ext>
            </p:extLst>
          </p:nvPr>
        </p:nvGraphicFramePr>
        <p:xfrm>
          <a:off x="2147306" y="854612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44" imgW="178477" imgH="228567" progId="Equation.DSMT4">
                  <p:embed/>
                </p:oleObj>
              </mc:Choice>
              <mc:Fallback>
                <p:oleObj name="Equation" r:id="rId44" imgW="178477" imgH="2285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47306" y="854612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54166"/>
              </p:ext>
            </p:extLst>
          </p:nvPr>
        </p:nvGraphicFramePr>
        <p:xfrm>
          <a:off x="2186200" y="310971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6" imgW="152280" imgH="139680" progId="Equation.DSMT4">
                  <p:embed/>
                </p:oleObj>
              </mc:Choice>
              <mc:Fallback>
                <p:oleObj name="Equation" r:id="rId4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86200" y="310971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80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90996" y="0"/>
            <a:ext cx="8469802" cy="6598931"/>
            <a:chOff x="324197" y="80085"/>
            <a:chExt cx="8469802" cy="65989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197" y="80085"/>
              <a:ext cx="8469802" cy="659893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694574" y="224444"/>
              <a:ext cx="1729047" cy="315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26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9574" y="130352"/>
            <a:ext cx="7575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Non linear dimensionality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reduction technique - t-distributed Stochastic Neighborhood Embedding (t-SNE)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5162" y="6114386"/>
            <a:ext cx="7764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Chrome-extension</a:t>
            </a:r>
            <a:r>
              <a:rPr lang="en-US" sz="1200" dirty="0">
                <a:solidFill>
                  <a:prstClr val="black"/>
                </a:solidFill>
                <a:latin typeface="Arial" charset="0"/>
              </a:rPr>
              <a:t>://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</a:rPr>
              <a:t>efaidnbmnnnibpcajpcglclefindmkaj</a:t>
            </a:r>
            <a:r>
              <a:rPr lang="en-US" sz="1200" dirty="0">
                <a:solidFill>
                  <a:prstClr val="black"/>
                </a:solidFill>
                <a:latin typeface="Arial" charset="0"/>
              </a:rPr>
              <a:t>/https://economics.yale.edu/sites/default/files/files/Faculty/Tsyvinski/tSNE_draft15.pdf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18" y="1508104"/>
            <a:ext cx="7350131" cy="42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es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rgbClr val="FFFF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1_Thesis</vt:lpstr>
      <vt:lpstr>MathType 7.0 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Yunxing</dc:creator>
  <cp:lastModifiedBy>Lu, Yunxing</cp:lastModifiedBy>
  <cp:revision>4</cp:revision>
  <dcterms:created xsi:type="dcterms:W3CDTF">2022-05-16T20:41:04Z</dcterms:created>
  <dcterms:modified xsi:type="dcterms:W3CDTF">2022-05-18T02:17:12Z</dcterms:modified>
</cp:coreProperties>
</file>