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71" r:id="rId10"/>
    <p:sldId id="270" r:id="rId11"/>
    <p:sldId id="267" r:id="rId12"/>
    <p:sldId id="272" r:id="rId13"/>
    <p:sldId id="264" r:id="rId14"/>
    <p:sldId id="268" r:id="rId15"/>
    <p:sldId id="273" r:id="rId16"/>
    <p:sldId id="265" r:id="rId17"/>
    <p:sldId id="269" r:id="rId18"/>
    <p:sldId id="274" r:id="rId19"/>
    <p:sldId id="266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2D93-38C9-42B3-A9F4-0FE5AFC9826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E905-A7C5-44C4-8F92-A4DEDA913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1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2D93-38C9-42B3-A9F4-0FE5AFC9826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E905-A7C5-44C4-8F92-A4DEDA913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5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2D93-38C9-42B3-A9F4-0FE5AFC9826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E905-A7C5-44C4-8F92-A4DEDA913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2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2D93-38C9-42B3-A9F4-0FE5AFC9826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E905-A7C5-44C4-8F92-A4DEDA913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7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2D93-38C9-42B3-A9F4-0FE5AFC9826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E905-A7C5-44C4-8F92-A4DEDA913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8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2D93-38C9-42B3-A9F4-0FE5AFC9826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E905-A7C5-44C4-8F92-A4DEDA913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7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2D93-38C9-42B3-A9F4-0FE5AFC9826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E905-A7C5-44C4-8F92-A4DEDA913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0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2D93-38C9-42B3-A9F4-0FE5AFC9826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E905-A7C5-44C4-8F92-A4DEDA913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1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2D93-38C9-42B3-A9F4-0FE5AFC9826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E905-A7C5-44C4-8F92-A4DEDA913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2D93-38C9-42B3-A9F4-0FE5AFC9826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E905-A7C5-44C4-8F92-A4DEDA913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2D93-38C9-42B3-A9F4-0FE5AFC9826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E905-A7C5-44C4-8F92-A4DEDA913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9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22D93-38C9-42B3-A9F4-0FE5AFC9826A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8E905-A7C5-44C4-8F92-A4DEDA913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7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16" y="78798"/>
            <a:ext cx="34956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5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4815"/>
            <a:ext cx="403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Pore pressure induced pore pressure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73" y="444147"/>
            <a:ext cx="6721405" cy="571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8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4815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Pore pressure induced pore </a:t>
            </a:r>
            <a:r>
              <a:rPr lang="en-US" dirty="0" err="1" smtClean="0"/>
              <a:t>pressure_rate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81" y="833983"/>
            <a:ext cx="7040881" cy="545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0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4815"/>
            <a:ext cx="403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Pore pressure induced pore pressure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112" y="1232096"/>
            <a:ext cx="4222865" cy="3752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70" y="1245096"/>
            <a:ext cx="4357974" cy="370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6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13" y="540373"/>
            <a:ext cx="7606147" cy="59924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74815"/>
            <a:ext cx="403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Temperature  induced pore pressure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1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4815"/>
            <a:ext cx="543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Temperature  induced pore </a:t>
            </a:r>
            <a:r>
              <a:rPr lang="en-US" dirty="0" err="1" smtClean="0"/>
              <a:t>pressure_rate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19" y="881148"/>
            <a:ext cx="8018847" cy="561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4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4815"/>
            <a:ext cx="543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Temperature  induced pore </a:t>
            </a:r>
            <a:r>
              <a:rPr lang="en-US" dirty="0" err="1" smtClean="0"/>
              <a:t>pressure_rate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417" y="1209906"/>
            <a:ext cx="4721630" cy="39599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1317" y="1209906"/>
            <a:ext cx="4664978" cy="395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1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4815"/>
            <a:ext cx="403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Far field induced pore pressure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24" y="345847"/>
            <a:ext cx="7290262" cy="580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4815"/>
            <a:ext cx="403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Far field induced pore pressure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31" y="582815"/>
            <a:ext cx="7543973" cy="593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3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4815"/>
            <a:ext cx="403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Far field induced pore pressure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174" y="1503048"/>
            <a:ext cx="4495633" cy="35178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82" y="1503048"/>
            <a:ext cx="4335159" cy="345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6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4815"/>
            <a:ext cx="403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effective stress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71" y="444147"/>
            <a:ext cx="7816171" cy="606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4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4815"/>
            <a:ext cx="403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Temperature  induced pore pressure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35" y="444147"/>
            <a:ext cx="7656800" cy="606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7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24" y="369332"/>
            <a:ext cx="8620125" cy="63150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" y="0"/>
            <a:ext cx="403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Figure. 5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270666"/>
              </p:ext>
            </p:extLst>
          </p:nvPr>
        </p:nvGraphicFramePr>
        <p:xfrm>
          <a:off x="1842913" y="2693323"/>
          <a:ext cx="1704465" cy="293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1269720" imgH="2184120" progId="Equation.DSMT4">
                  <p:embed/>
                </p:oleObj>
              </mc:Choice>
              <mc:Fallback>
                <p:oleObj name="Equation" r:id="rId4" imgW="1269720" imgH="218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2913" y="2693323"/>
                        <a:ext cx="1704465" cy="2931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266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3" y="369332"/>
            <a:ext cx="8049318" cy="64032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403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Figure. 7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180127"/>
              </p:ext>
            </p:extLst>
          </p:nvPr>
        </p:nvGraphicFramePr>
        <p:xfrm>
          <a:off x="1598150" y="2881350"/>
          <a:ext cx="1926445" cy="2745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4" imgW="1523880" imgH="2171520" progId="Equation.DSMT4">
                  <p:embed/>
                </p:oleObj>
              </mc:Choice>
              <mc:Fallback>
                <p:oleObj name="Equation" r:id="rId4" imgW="1523880" imgH="2171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8150" y="2881350"/>
                        <a:ext cx="1926445" cy="2745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76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6800"/>
          <a:stretch/>
        </p:blipFill>
        <p:spPr>
          <a:xfrm>
            <a:off x="-149225" y="399010"/>
            <a:ext cx="9139526" cy="6585931"/>
          </a:xfrm>
          <a:prstGeom prst="rect">
            <a:avLst/>
          </a:prstGeom>
        </p:spPr>
      </p:pic>
      <p:sp>
        <p:nvSpPr>
          <p:cNvPr id="7" name="AutoShape 2" descr="data:image/png;base64,iVBORw0KGgoAAAANSUhEUgAAAdYAAAGoCAYAAAD7MsTrAAAAOXRFWHRTb2Z0d2FyZQBNYXRwbG90bGliIHZlcnNpb24zLjQuMywgaHR0cHM6Ly9tYXRwbG90bGliLm9yZy/MnkTPAAAACXBIWXMAAAsTAAALEwEAmpwYAABdHUlEQVR4nO3dd3icZ5nv8e/MOzPSaNSrJUuyZMl65F4Tx+mNBJKQ0BIggaWFsktdysLZLHC2sLQDS1/a0sLSQiABUiC92Y57lfW4SbJsy+q9TXvPHyMpsq0ykqbP/bmuXERT3rljZP30lPd+LKZpIoQQQojQsEa7ACGEECKRSLAKIYQQISTBKoQQQoSQBKsQQggRQrZoFzAfSikbUAqc1lp7o12PEEIIMS4ug5VAqDY89dRT0a5DCCHEwlmiXUAoyVSwEEIIEUISrEIIIUQISbAKIYQQISTBKoQQQoSQBKsQQggRQhKsQgghRAhJsAohhBAhJMEqhBBChJAEqxBCCBFCEqxCCCFECEmwCiGEECEkwSqEEEKEkASrEEIIEUISrEIIIUQISbAKIYQQISTBKoQQQoRQvB50LhKMb3gAd3sT3r5OTM8oFpsDW2Y+jqIKjFRXtMsTQoigSbCKqPGNDDJw4BkGDr3AaMsJwJzydbasQpxL1+FSl+KsWIXFsEe2UCGEmAMJVhFxfs8ovdsfpmf7nzDdwzgWVZFz9V2klCzDll2I1Z6K3zOKt6cVd2sjI2ePMXDoefr3/g2rM4OMtdeRueFm7DmLov2fIoQQF5FgFRE12nKS1j9+DW/3OdLUZnKufBMpi5ZO+VpHXglpVeuBQBgPNxyg/8Az9L78F3q3/wnn0nVkbnw1adUbsFiNSP5nCCHEtCRYRUSYpknf7r/S+eRPMdIyKb7n/+KsWB30+632FFw1l+CquQRvXyf9+56ib+8TtD7wJWyZ+WRsuJnMdTdguLLC+F8hhBCzs5jm1OtasUwpVQE0PPXUU5SWlka7HDEL0/TT8fiP6N/zN5xL11N4x0cw0jIXfl2/j6GjO+nd/TgjjQfBsJG+/HIyN9xESmktFoslBNULISIgof6yyohVhJXp99H+l+8xcPBZsra8jtzr7sFiCc1dXhargav2Mly1l+HuOE3f7r/Sf/BZBg49jy0zH9eKy3HVbCZl8TKZKhZCRIyMWEXYmH4fbQ9/k8G6l8i5+i1kX/mmsI8i/e5hBvXLDNZtZejkPvD7sKSk4VyyktTFipSSalKKq7CmpIW1DiHEnMiIVYjZmKZJ5xM/ZbDuJXKvfzvZW14Xkc+1OpxkrL6WjNXX4hseYLjpIMMn9zPceJChozvHXmXBnr+YlJJlpJZUk1KyDEdhudzGI4QICQlWERZ9Ox+hb9djZG2+PWKheiHDmU567RbSa7cA4BvqZ7TlOKNnjzFy5hhDx3czcOAZACz2VJxL1+Jatom0mksxnOlRqVkIEf8kWEXIDeoddD7xM9LUZnJveHu0y5lgpGWQVrV+4hYe0zTx9rYzevYYw42HGDq+iyH9Mhb7j8lYfS2Zl96KI29xlKsWQsQbCVYRUp6uFtr+9C1SiqsovOOjIduoFA4WiwV7diH27ELSV1yBab6P0ZYT9O3+K337n6Jvz9/I3HgzudfejVXaKgohghTWYFVKfR64a+zLR7TW/zTF8+8Gusce+pHW+rvhrEmEj9/rpvUPX8NiNSh84yew2lOiXdKcWCwWUkuqSS2pJu/6t9H94u/p2/04g/XbyX/1+3DVbo52iUKIOBC24YRS6kbgJmA9sA7YqJR6/QUv2wS8RWu9buwfCdU41vXkz3G3NlDw2g9hzyqMdjkLYriyyL/5PSx+15cwMvJoffArdD37K0zTH+3ShBAxLpzzdC3AJ7TWbq21BzgClF/wmk3APyulDiilvqOUSg1jPSKMBo/upG/342RddjuumkuiXU7IpBRXsfgdXyBj3Y30vPQgrQ98Gf/ocLTLEkLEsLBNBWutD4//u1JqGYEp4SsmPZYO7AU+BRwHfgZ8FrgvXDWJ8PAN99Px6PdxFFaQe+3d0S4n5Cw2O/m3fABH4RI6n/gp5377BRa9+T6sKc5olxZ1pmkGejjvfwr3uZNgsZKyuIacq+7Enl0U7fKEiIqwb15SSq0EHgE+pbU+Nv641noAuGXS674G/AQJ1rjT+cTP8A33s+gt9yXsvaAWi4WsS27BcGXR9tA3JFwBd+cZOh77ASNNh7GmZeIsX4Hp9zN4ZCuDh1+k8PUfx6UujXaZQkRcuDcvXQE8CHxMa/2bC54rB27UWv9k7CEL4AlnPSL0ho7tZuDgs2RfMf0pNYkkfUVg0mUiXO/+HFabI8pVRZZpmvTvf5rOv/0PFsNG3s3vJXPdDVhsgV+qvH2dtD74VVr/+DWK3/o5nEtWRrliISIrnJuXyoCHgLsvDNUxw8BXlFKVSikL8EHgj+GqR4Se3z1C+2M/wF5QTs6Vb4p2ORGTvuIKCu/4KCPNR2j/07djbkOT6fPibmtiUL9M/6HnGTy6k9HWRkyfd8HX9o8O0f6nb9HxyPdIWVxD6fu+QdamV0+EKoAtM49Fb7kPe3Yh7X/+Nn73yII/V4h4Es4R6yeBVODrSqnxx74P3A58Tmu9Syn1fuDPgAN4EfhaGOsRIdaz7SF8/Z0Uvf4fz/vBmgzSV16Jt6+Drqfvpyu7kLzro9sIwzRNRprr6N/zBEPHd+MfHbroNRZ7KmlV63HVbiatetOcp7GHmw7T/udv4+3rJOeat5J9+eunPdzAcGaQf8vf03L/Z+l+8YGo//kIEUnh3Lz0UeCjUzz1/UmveZDAVLGIM57eNnq3P4xrxRWkli2PdjlRkXXZHXh6Wund9hD27CIyN9wUlTpGzx6n88mfMdJ8BGuqC1ftFpwVq7HnlWBxODFHh/B0tzDcVMfQ0R0M1m/DYk/BtXwLGWuvJ7VsxYyHI/iGB+h+8QH6djyCLaeIknd8gdTFNbPW5SxfQfrqa+nb8QjZm2+Xs3JF0pDOS2Jeup66HyCpRyIWi4X8m+/F29tBx+M/wpaZT1r1hoh9vt8zSvcLv6N3+58w0jLJu/leMtZeP2VjjpSSatJXXoX56nsZPXOU/gPPMlD3EgMHnsWWs4j05ZfjrFyDo3AJ1lQXpnuE0dZGBo/uYODAM/hHhsjY8CrybngHVkfwd8VlX/EGBg4+S9+ev5Jz1V2zvl6IRCDHxok5G2k+wtlf/As5V72ZnKvlh6XfPczZX3wWT3cLJW//94hs4nK3naL1D1/F03mWjHU3knfD38257aLfPcKg3s7AgWcZbjoMU60VW224ajeTffkbSCmqmFet5377n4y2HKfsQ99Puo1eImhybJxIbl3P/RojPYesLXdEu5SYYHU4WfTmf+bMz/4P5377nyx+5xexZRWE7fMG6rfR/qfvYHWksuitnyNt6dp5XcfqSH3liL2RQUbPHsPTcRrfyCDWFCf2nGJSy1dgLLBPcuYlt3Du1//O0LHdpC/fsqBrCREPJFjFnAyfqmOk6TB5r3pX3PUCDidbRi7Fb76PM7+4j5bffoGSv/vCggPpQqbfR/dzv6Fn6x9IWVxD0Rs/hS0jNyTXNlJdpC1dB0vXheR6kzkrVmO4shmse0mCVSSF2D16RMSknhd/j+HKImP9q6JdSsxxFJaz6E3/hKezhdYHv4rpC91t2b7hAc797ov0bP0DGetfRcnb/i1koRpuFquBq/aysd3K0g5SJD4JVhG0kTNHGW7YT9bm22W0Og1nxWoKbvt7RhoP0vanb4fk3lF3WxNnfvpphhsOkv+a91Nwywfi7vYm14orML1uho7tinYpQoSdTAWLoHW/8ABWZwaZG2+OdikxLWP1tfgGeuh6+n5afV6KXjf/+3z7Dz5Hx6Pfx5rqouTt/0pqaW2Iq42M1LJaDFc2Q8d3k77qqmiXI0RYyYhVBMXdforhE3vIuvQ2rI7k7Y8brOwtryPvpnczpF/m3ANfmnP3Ib97mPbHfkD7n75FSskyFr/nq3EbqgAWixVn5RqGGvbHXKcqIUJNglUEpW/X41gMe9SaIMSjrEtuJf/Wf2C44QBnfvYZ3O2ngnrf0Im9nP7Bx+jf8wRZl91B8T2fx5aeE+Zqw89ZuRb/UB/u1sZolyJEWMlUsJiVf2SQ/oPP4Vp5JUZaZrTLiSuZ627AlpVP20Pf4PSPP0nWJbeStfl2bBnnB6Vpmoye1vRse4ihYzux5y2m5B3/Edej1As5KwO3BQ03HEiKAxtE8pJgFbPqP/Q8pmeErI2vjnYpcSmtci1l7/sGnU/fT+/Lf6Z35yOkLq7BUbgEiz0F30A3I831eHvbsKamB/rwXnZH3G1Qmo0tIwdHYTnDJ/eRveV10S5HiLCRYBWzGjjwDI7CClJKqqNdStwyXFkUvvZD5Fz5Jvr3PcVww34GDj2P6fVgTcskpXgpOVfdiat2S0Kf8ZpavpL+/U9j+n3TNvAXIt5JsIoZudtOMdpygrxXvSvapSQEe84icq+7B667J9qlREVqqaJv12O425pkOlgkLNm8JGbUf/AZsNpIX3V1tEsRCSClNHCE5MhpHeVKhAgfCVYxLdP0M1C3lbSqdbJpSYSELbMAIz2XUQlWkcAkWMW0Rs8cw9fXgWv55dEuRSQIi8VCaqmSEatIaLLGKqY1eGQrFsOOq+aSaJeS1NweH2faB+gbdDM47GFoxIPDbuBy2slIc7C4IB2XM352EKeU1jBYvw3vQHdC3J8rxIUkWMWUTNNkoH47zqXrsKakRbucpOH3mzS29HHgeAd1DZ00tvTR2jmIf4Zjky0WKC3MoHZJDptXLmLT8iIMI3Yno1IWVQHgPteArVqCVSQeCVYxJXdrY2Aa+Oo3R7uUhDfq8bFXt7HtYAs761rpH3IDUJznYuniLK7dUEpZYQbZmSmkO+04U2x4vH4Ghjz0DY7S0NKHbupm+6EWnthxitzMVF51aTm3XlFJTmZqlP/rLjZ+YPpoawNp1RuiW4wQYSDBKqY0dHw3AM4q+cEXDn6/ycHjHTy16xTbDrYw4vaR7rRzyYoi1qtCVlflk58d3P2sm1cVA+D1+dlZ18rfXm7id08d5U8vnOSeV9dy2xWVMTWCtaa6sGUX4T7XEO1ShAgLCVYxpaHju0kprsaWnh3tUhJKT/8of325kb9ub6K9exhXqo1rNpRy5doSVlXlY1tAANoMK1tWF7NldTFn2wf44UMH+fHDh3hyxyk+8uZ1LCuLnWnXlEWVjLZKsIrEJMEqLuIb7GX0zDFyrror2qUkjKOnuvnLiyd5Yd9ZvD4/62oKeNetK7l01SJS7KHvQFRSkM7n772M7Yda+OEfD/KZ77zIR9+ynqvXl4b8s+bDUVTJYP12/CODWFNd0S5HiJCSYBUXGW48AJg4q9ZHu5S45vX5eXHfGf7yYgP6VDfOFINXX7aEW6+spLQwI+yfb7FY2LK6hBWVeXzx5zv56i93c7ptgLfepLBYLGH//JmkLKoEYLStEWf5yqjWIkSoSbCKiww3HsKakkZKsbScm49Rj48nXm7iD88ep717mMUFLt73utXccEkZaamRvy0mKz2Ff3//Fr7zwH5+/TdNR88wH75rXVTD1VEUCFZ3a5MEq0g4EqziIsONB0ldslKapM/R0IiHR7c28vBzJ+gZGGV5RS5//4Y1bKwtwmqN7gjRbjP42FvWk5/t5HdPHiUrPYV33LoiavUY6TlYU124O5qjVoMQ4SLBKs7j6WnD29NK1qW3RbuUuNE7MMqfXzjJX15qYHDYwwZVyJ03LGNVVX60SzuPxWLhba+upW/Qze+fPkZ2Rgp3XF0VtVrs+WV42iVYReKRYBXnGW48CICzYlWUK4l9nb3D/PHZEzy+vZFRt48tq4u584ZlMbX79kIWi4UPvGENvQOj/PjhQ+RkpERtQ5Mjv5RBvR3TNKO+5itEKEmwivOMNNdhTcvEnl8W7VJiVkvHIA8+c4yndjbjN02uWb+YN12/jPJF8XFQgWG18Ml7NvLZH2zl27/bR3VpNiUF6RGvw1FQRv++J/EP9WG4siL++UKEiwSrOM/oaU1qaa2MIKbQ1NLHA08d44V9pzEMK6/aXM4brq1mUV783S7isBt86m2b+PD/e4av/u9uvvKhq7DbIttEYvyXN3f7KZyu1RH9bCHCSYJVTPAN9uLpaiFj3Y3RLiWmHD3Vze+ePMrLh8+R6jC445pqXndNFbkx2C5wLvKznXz4rnV88ec7+d/Hj/DO2yK7O9eRH5iCdnecxlkhwSoShwSrmDB+lFdqaW2UK4k+0zTZq9t58JljHDjeQbrTzt03KW67aikZaY5olxcyl68p4ebLlvCHZ4+zvqaQtTUFEftsIyMXa0qabGASCUeCVUwYOaPBasORxPev+nx+Xth/lj88c4yGs33kZqbyrttW8uotS6JyD2ok3Hv7Kg6d6ORbD+zje/90fVg6QU0lsDO4FHfnmYh8nhCRIsEqJoye1qQUL8VqS5wRWbBGRr08seMUDz13nLbuYcqK0vnom9dxzYayiK89Rlpqio1/eNMa7vvvrfzhmeO89SYVsc+25xYz3HgoYp8nRCRIsAoATL+P0XMnyVh3Q7RLiajegVH+8mIDj7x0kv4hD8srcnn/69ewaXn0mzpE0prqAq5YW8LvnzrKDZvKKMyNzBm89pxiBg4+h98zitWeEpHPFCLcJFgFAJ6OM5ieUVKKo9MwINKazvXxyIsNPLWrGbfHx+aVi3jDddWsqMyLdmlR8+7XrmRnXSs/+fNhPvOOSyLymfa8EgA8XS0T57QKEe8kWAUAo+dOAJBSXB3lSsLH6/Oz/VALj7zUwKETndhtVq7dUMrrr62mrCj8TfFjXWFOGnfesIz/fbye/cfaWbss/BuZ7DmBs2Q93RKsInFIsAoARltOYrGnYs8tjnYpIdfVN8Jftzfx+LZGuvpGKMxN4123reDGS5eQ6Uq+9eSZvOHaap7ccYr/+dMhvvGP14Z9Onz8+83b1RLWzxEikiRYBQCjLSdIWVSZMI33TdOkrqGLR19q4KUDZ/H5TTbUFvLBO9eysbYII4nWT+fCYTe4++Za/uvXe9hRd47LVoX3Fy1rihPDlY27U4JVJA4JVoHp9+FubSBjw03RLmXBRka9PLf3NH95sYHGlj5cTju3XbmUWy6viErbvnh0zfrF/OZvmt88odm8clHYu3DZ80rwdkuwisQhwSrwdJ7F9LonDp+OR+c6B/nLiw08uaOJwREvlSWZfOjOtVyzvpTUFPk2nwvDsHLXjcv45m/3sfNIK5euWBTWz7PnFDN0fFdYP0OISJKfOAJ3WxMAjsKK6BYyR6ZpcuB4B39+4SQ76s5htVi4Yk0Jt15ZyfKKXOl3vADXbizj108c5Td/01yyvCisf5b23EX4Bnvxu4exOpxh+xwhIkWCVQSC1WrgyF8c7VKCMurx8ezu0/zlxZM0tvSR6XJw5w013HJ5BXlZ8oM5FGyGlbtuWMZ3HtjPHt3Gxtqi8H1WduDa3p42HIVLwvY5QkSKBKvA3daEPW8xFiO2W/YNjXh4dGsjDz13nN4BNxXFmXzkrnVcvaE0Ym34ksn1m8r57ZNH+e0TRyMSrB4JVpEgJFgF7rYmUspit/H+iNvLn54/yUPPHad/yMMGVcibrl/Gqqo8me4NI7vNyh1XV/Hjhw9x/HQP1aXZ4fmc7EIAvD2tYbm+EJEmwZrk/CODePs6yIzBkYLfb/LsnmZ+8egROntH2LS8iLfepKgpz4l2aUnjhkvKuf+xIzz6UgMfefP6sHyG1ZmBxeHEI8EqEoQEa5Jzt58CwFEQW8F68kwv335gH8ebe1hWls2n3raJlUuTt91gtKQ77Vy3sYynd57inbetDEtDDYvFgj27EG+3BKtIDBKsSc7dNhasheVRriTA4/Xz2yc1v3/qGBkuBx+/ewPXrC9Nqob4sebWKyp5fFsjT+5o4g3XLQvLZ9iyi/DIvawiQUiwJjl3x2ksjlSMzPxol8Lptn6+/ItdNLb0cd3GUt77utUJdah4vKoozmRVVR6PbG3kjmuqw9K1yp5dyHDDfkzTlHVzEfcS+6BJMStP52kceYuj/sNs28GzfPwbz9PVN8Jn37OZj9+9UUI1htx2xVLauobYfSQ807W27CJMzyi+wd6wXF+ISJJgTXLujjPY80uj9vl+v8kvHq3jP3+2k9LCdL7xj9eGvdOPmLvNqxaRl5XKX148GZbr2yfuZZV1VhH/JFiTmH90GF9/J/a86DSG8Pn8fPO3e3ngqWPctHkJX/rglRTkSIOHWGQzrNy0eQn7jrXT3j0c+utnB46o8/a2h/zaQkSaBGsS83SeAcCRF/kRq8fr48v37+LpXc3c8+paPnTnWhzS5CGmXb+pDNOEZ/c0h/zatkwJVpE4JFiTmLvzNAD2CLcydHt8/MdPd7DtYAv33rGKt7xKRX2NV8xuUZ6LlUvzeHpXM6ZphvTa1hQn1tR0vH0dIb2uENEgwZrEPB1nwGpgz4ncmqbfb/Jfv97Dnvo2PnTnWu64uipiny0W7rqNZZxuG+BYc0/Ir23LKpARq0gIEqxJzN15BntOERYjcndd/fyROl7cf5Z33rqCmy+riNjnitC4cm0JDpuVp3eFYzo4H2+fBKuIfxKsSczT1YI9N3LTwI+8eJI/PHucWy6v4A3XVUfsc0XouJx2LltVzPN7T+Px+kJ6bVtWPt5emQoW8U+CNUmZph9v9znsuZGZBt5/tJ0fPnSQS1cs4n2vXyNrqnHsuk1l9A952BXie1ptWQX4R4fwjwyG9LpCRJoEa5Ly9Xdjet3Yc4rD/lk9/aN87Ve7WVyYzqfetjEsnXtE5KyvKSAnI4WndoZ2Otg21v1LNjCJeCfBmqQ8XWcBsIV5xOr3m/zXb/YwMOzhn95+Cakp0kUz3hmGlWs2lLK7vpXBYU/IrmvLGr/lRoJVxDcJ1iTl6T4HgD03vCPWh58/wZ76Nt5z+yoqijPD+lkicq5YW4LXZ7Kj7lzIrjlxL6tsYBJxLqzDB6XU54G7xr58RGv9Txc8vw74MZAJPA98QGvtDWdNIsDTfQ4MG7aM8B3F1nC2l188WseW1cXccnlF2D5HRF5NWQ55Wam8tP8s120sC8k1jfQsMGx45JYbEefCNmJVSt0I3ASsB9YBG5VSr7/gZb8EPqS1rgEswHvDVY84n6erBXvOIizW8HQ78vtNvvvAflxOOx++a51sVkowVquFy9eUsEe3MTQSmulgi8WKLSMXX39XSK4nRLSEcyq4BfiE1tqttfYAR4CJQz+VUksAp9Z6+9hDPwPuDGM9YhJvd0tYG0P89eUm9Klu3v3aVXJKTYK6Yk0JHq8/pLuDbRl5ePs7Q3Y9IaIhbMGqtT48HppKqWUEpoQfnfSSEgLhO64FiN4xK0nENE08XefCtr7a0z/Kzx+pY3VVPtdtlP9LE1VtRS45GSm8dOBsyK5ppOfIiFXEvbBvXlJKrQSeAD6ltT52wWdPbjhqAfzhrkeAb6AH0+vGNnZUV6j95M+HGHV7+fs3yv2qicywWtiyuphdR9oYGQ3N1ghbRi7e/q6Q9yIWIpLCGqxKqSuAp4DPaK1/fsHTp4HJQ6ZFQOh+9RXT8vYGpu7sYQjWwyc7eWb3ad5w3TLKijJCfn0RW65YW4Lb42O3bgvJ9YyMPEzPKP7RoZBcT4hoCOfmpTLgIeBurfVvLnxea90EjIyFL8DbgcfCVY94hacn8EPQll0Y0uuapsnPH6kjNzOFO29YFtJri9i0sjKPrHQHW/eH5ndiW0YuAD5ZZxVxLJy323wSSAW+rpQaf+z7wO3A57TWu4B7gB8ppTKBPcC3wliPGOMNU7Durm/jSGMX//DGNaQ6pBFEMjAM63m9g+22he0yN8aC1dvfhaOgfJZXCxGbwvbTT2v9UeCjUzz1/Umv2Q9cGq4axNQ83a0Y6TlYbaHbrev3m/zi0ToW5aVx46VLQnZdEfsuXbmIv25v4tCJTtarhf2y9sqIVTYwifglnZeSkLe3NeSj1Zf2n6XhbB9331yL3SbfVslkTXU+DpuVnSG47WbyiFWIeCU/AZOQt6ctpBuXfD4/v3z8CEsWZXD1erm9JtmkOmysWVbAzrpzC97Na7U5sDoz5F5WEdckWJOM6fPi7evElhW6Eeuze05ztmOQe169XE6uSVKXrCjiXOcQp9sGFnwt6b4k4p0Ea5Lx9nWA6Q/ZVLBpmvzx2eMsWZTBZasic7ariD2blgdmQHbWhWY6WKaCRTyTYE0y4zuC7SEK1r26naZz/bzummppBpHECnPSqCjODEl7Q1tGnoxYRVyTYE0y4yeHhGrE+sfnjpObmcI1GxaH5Hoifl2yoojDDZ0MLPCMViMjF99gL6ZPDroS8UmCNcn4+joBy8RtDQvRcLaXfUfbue3KpQu+f1HEv03Li/D7TfbWL6wLU+B708Q30B2awoSIMAnWJOPt68BwZWEx7Au+1h+fPU6qw+A1WyoWXpiIe2pJLhlpdnYeWdjh5za55UbEOQnWJOPt78CWmb/g63T0DPP83jPctHkJ6XIsnCDQlH/j8iJ2HWnD55//bTdGRh4gwSrilwRrkvH2dWJk5i34Oo9va8Rvmrz2qqUhqEokio2qkP4hNyfP9Mz7GtIvWMQ7CdYkYpom3t4ObFkFC7qOz+fniR2n2KAKWZTnClF1IhGsrQl8b+072j7va1idGVgMu4xYRdySYE0i/pFBTM8ItgWOWHfXt9HVN8LNl1WEpjCRMHIyUqkozlxQsFosFowMOfBcxC8J1iTi7esAWPAa61+3N5GTkcIlK8JzULqIb+tVIXUNnQs6/NyWkScjVhG3JFiTSOBWm4UFa0fPMLuOnOPGS8uxGfLtIy62rqYAr8/k0Mn5r5EGui/JGquIT/KTMYlMjFgz5j8V/OTOU/hNuGmzHA0nprZyaR52m3VB08Hj/YIX2tRfiGiQYE0i3r4OsBoY6dnzer/fb/LEy02sW1Ygm5bEtFLsBisr89h3dP6NIoyMXEyvG//IYAgrEyIyJFiTiLe/E1tGLhbr/Lok7TvaTlv3MDddJqNVMbN1NQU0neuns3d4Xu8fn1WRDUwiHkmwJhFv78KaQzyzp5l0p11OsRGzWjd2283+Y/ObDh6fVfEN9oSoIiEiR4I1iXj7OubdHGLE7WX7wRauWFsifYHFrCpLsshKd7B3nuushisHAK8Eq4hDEqxJwjT9gangeY5Ydx5uZcTt45oNpSGuTCQiq9XC2mUF7DvaPq8NSDZXFgC+gZ4QVyZE+EmwJgnfYB/4vPPeEfzc3tPkZaWysnLh7RBFcli3rICe/lGaW/vn/F5LShoWmwPfoJxwI+KPBGuS8C2gOUT/kJvd9a1ctW4xVqscZi6Cs7o68L128HjHnN9rsVgwXNkyYhVxSYI1SXjHm0NkzT1Ytx5oweszZRpYzElRbhr52U4OnphfowcjPVs2L4m4JMGaJLz98x+xPr/3NIsL0qlanBXqskQCs1gsrKnO5+CJjnmtsxqubLwyYhVxSII1SXj7OrDYHFidGXN6X2fvMAdPdHDN+sVYLDINLOZmdVUefYNuTs1jnVVGrCJeSbAmicA9rHlzDscX9p3FNOFqmQYW87Cqav7rrDZXDv6hPkzf/Jv5CxENEqxJInDA+dyngbcfaqGiOJPFBelhqEokuqLcNApynBw8MfdgfaVJRG+IqxIivCRYk4S3r2PO57D29I9S19DJltXFYapKJDqLxcLqqnwOnejE75/bOqvhygak+5KIPxKsScA0/fgGurGl587pfS8fPodpIsEqFmR1VT59g+453886MWKVDUwizkiwJgHfYB+YfoyMuQXr9kMtFOWmUVGcGabKRDIYv5/1wBzXWceD1StNIkSckWBNAr6BwA+muYxYh0Y87DvazmWrimU3sFiQotw0CnPT5rzOOjEVLCNWEWckWJOAbyBw9JaRkRP0e3YfacPr88s0sAiJ1VV5c15ntdocWFNdssYq4o4EaxLwToxYgw/WbYdayEp3UFsxt+ljIaayamk+/UNumtvmuM4qbQ1FHJJgTQK+/kCwjq9Zzcbj9bHrSCubVxZjSG9gEQIrlwZ2pNednFt7Q2kSIeKRBGsS8A50YU3LxGLYg3r9/mMdDI965UBzETKL8tLIyUihrqFrTu8LtDWUzUsivkiwJoHArTbBTwPvOHyOVIfB2mUFYaxKJBOLxcKKpXkcbpjriDVHRqwi7kiwJgFffzdGkMFqmia76ltZu6wAh90Ic2UimayozKW9e5i27qGg32NzZWO6R/C7h8NYmRChJcGaBLwDXRhB3mrT3NpPe/cwm5YXhbkqkWxWVo6ts85hOljaGop4JMGa4AJdl3qwBXmrza4jbQBsrJVgFaFVUZyJM8VG3Rymg+VeVhGPJFgT3ETXpSCngnfXt1JRnElBjjPMlYlkYxhWapfkzGln8Pj3rXRfEvFEgjXBjTeHCKbr0tCIh7qGTjbWFoa7LJGkVi7No+lcPwND7qBeLyNWEY8kWBPceDvDYLou7T/WjtdnslHWV0WYrBhfZ20Mbp3VSMsAi1V2Bou4IsGa4Lz9wXdd2nWkjbRUG8ul25IIk2Xl2dgMS9DTwRargZGWKSNWEVckWBPcxIh1lq5Lpmmyu76V9TWF2Az5thDhkeqwUVWaPcedwXIvq4gv8hM0wQXbdamxpY/O3hFZXxVht7Iyj2PN3Yx6fEG93nBlTfyCKEQ8kGBNcL7+4Lou7TrSCsAGCVYRZssrc/H6TE6c7gnq9YYrG99QX3iLEiKEJFgTnG8guK5L+462U1GcSV6W3GYjwkstCXw/1jcGNwo1XJn4BnsxzeCPnBMimiRYE1wwXZdG3F7qGrpYVyO9gUX45WSkUpSbRn1TsDuDszC9bkzPSJgrEyI0JFgTmOn3BdV16UhDF16fX4JVREztklx0U1dQo1DDlQVIW0MRPyRYE5hvqD+orkv7jrZjMywTvVyFCDe1JIeuvlHae2Zvrj/RJEKCVcQJCdYEFmzXpX3H2qmtyCU1xRaJsoSgtiLwy55umn2d1UiTEauILxKsCczXP3vXpd6BUU6e6WWdnL0qIqiiOAuHzRrUOuvEVPCQBKuIDxKsCcw7MHvXpQPHOwBkfVVElN1mpbosO8gRayYgI1YRPyRYE9j4VPBMXZf2H2vHlWqjunT61wgRDmpJLidO9+LxztwowmKzY01JkxGriBsSrAnMN9iL1Zk+bdcl0zTZe7Sd1dX5GNLGUERY7ZIcvD4/J87MHpiGK0tGrCJuyE/TBOYd6J7YUTmVc51DtHUNyfqqiIq5NIowXNkSrCJuSLAmMN9g74zBuu9YOwBrZX1VREFelpOCHCc6iA1M1rRMmQoWcUOCNYH5BnsmdlRO5cCxdvKyUllckB7BqoR4hSrPoT6YDUwyFSziiARrAptpxGqaJodOdLK6Oh+LxRLZwoQYU1uRS0fPMJ29MzeKMNKy8A/1Y/qDOxFHiGiSYE1Qfs8opnt42mA93TZAz8Aoq6vyI1uYEJPUjq+zzjJqDcy8mIFuYkLEuLC22lFKZQJbgdu01o0XPPd54N3A+N+oH2mtvxvOepLJ+LTZdFPBB08E7l+VYBXRtHRxFjbDSn1jF1esKZn2dePfx/6hXpjh9jEhYkHYglUptRn4EVAzzUs2AW/RWm8LVw3JzDfYA4BtmhHrweMd5GelsigvLXJFCXEBu82gujRr1kYR0tZQxJNwTgW/F/ggcHaa5zcB/6yUOqCU+o5SKjWMtSQd30APMHVziPH11VWyvipigFqSy/HTPXi8/mlfI20NRTwJW7Bqre/VWr8w1XNKqXRgL/ApYAOQDXw2XLUko/ER61RrrLK+KmJJbUUOHq+fhrPTh6YcHSfiSVSOM9FaDwC3jH+tlPoa8BPgvmjUk4heWWPNvOg5WV8VsUSVB05fqm/qoqZ86r7W1lQXWA0JVhEXghqxKqUeVErdGKoPVUqVK6XePekhC+AJ1fVFYMRqTZ26naGsr4pYUpDjJC8rdcZ1VovFipGWKcEq4kKwI9Y/AJ9VSn0P+CHwE6317O1SpjcMfEUp9QzQSGAt9o8LuJ64QOAe1ot3BI+vr65TBbK+KmKGWjJ7owgjLUvWWEVcCGrEqrX+X631NcDtQCGwUyl1v1Lq0rl8mFLqUaXUJq11O/B+4M+AJjBi/drcShczCXRdyr7ocVlfFbGodkkubV1DdPeNTPsa6b4k4kXQa6xKKSuwjMDtMzagDfieUuoRrfXnp3uf1rpi0r/fMunfHwQenEfNIgi+wR4cRZUXPS7rqyIWqUmNIrasLp7yNYYrC093SyTLEmJegl1j/Q+gGfgn4LdAtdb6E8A1wIfCV56YL+9g75S32hw60UmerK+KGFNdmo3NsMzYkD8wYu2LYFVCzE+wI9ZC4Bat9f7JD2qtB5VSbw19WWIh/F435ujQRVPBpmly+GQnq6ryZH1VxBSH3WDp4qwZ11mNtCxMzwh+9whWh9z2LmJXsPexGheGqlLq9wBa67+FvCqxIK/cw3r+5qXWriG6+kZYuTQvClUJMTO1JJdjzT14fVM3ipAmESJezDhiVUr9N7AYuEopNfnQTjuwNJyFifnzDYzfw5p93uOHT3YCsLJSglXEntolOfz5hZM0tvRRXZp90fOT2xras4siXJ0QwZttKvh/gFXAWs7faOQFtoerKLEw03VdOnyyk3SnnbKijMgXJcQsxptDHDvVPWWwWqX7kogTMwar1noXsEsp9YTW+kyEahIL9EoD/vOngusaOllemYvVKuurIvYU5aaR6XJw9FQPr7n84udtMhUs4sRsU8G/01rfBTyulDIvfF5rvSZslYl5e6WdYfbEYz39o5xpH+RVly6JUlVCzMxisVBTnsPR5qk3MFnTAu05ZcQqYt1sU8FfHvtfuaUmjgTaGbqw2F5pZ1jXMLa+KhuXRAyrKctmd30rQyMe0lLPb8dptadgcTglWEXMm3FXsNZ699j/Pgc0j/1vOnA1sC/s1Yl5CXRdOn8a+HBDJw67QdUUa1dCxIpl5TmYJhw/3TPl84ZL2hqK2Bdsg4gfAJ9WSi0ncHj5UgKn0YgYFOgTnH3eY3UnO1HlOdht4TyCV4iFWVaWDcDRUz1TPm+kZeGXEauIccE2iNgIXAp8Bvi51vr/KKV2ha8ssRC+gR4cRa+spQ6NeDh5ppc7b6iJYlVCzC4rPYXiPBdHT029zmq4MvH2tEa4KhFrlFIG8FHgbgI55iDQe/5zWuvRaNYGwTeIsGqt/cCrgKfHHpOeeDHqwgb89U3d+E1YIeurIg4sK8/m2LTBmi1tDQXAfwNbgBu01uuASwAF/DiaRY0LdsR6XCn1KIEp4GeVUv8LHAhfWWK+/F43/gvaGdY1dGK1BG7AFyLW1ZTn8PzeM3T2DpOX5TzvucDRcX2Yfh8WqxGlCkU0KaUqgHuAYq11H0y01/0AcIVSqgb4LpABFBPYD/RmrfWIUupfgdcDbqATeKfWumVsmfObQB5gAN/SWs97uTPYEeu7gF8B12itPcALwLtnfouIBv8Ut9ocaeiicnHWRbsshYhFNWVjjSKaey56znBlgenHPzwQ4apEDNkIHB4P1XFa63Njp6a9l8CS5WVANVAJ3KqUKgM+Blyitd4E/A3YrJSyAb8HPqO13kjgcJlPKqUum2+BwZ7HOkggTHOUUhuAHUDtfD9UhI93IljHbqb3+Tl6qpvlS3KjWZYQQVtamoXVaplynVX6BQvAz8zZ9WmgXSn1TwSmjEsI3M1yBtgP7FFK/T9gn9b6IQJHoVYBP1FK7QOeA5zA+vkWGNRUsFLq34BPEjiDdbxRhIn0C445F7YzbGzpY8Tto7ZCglXEhxS7QUVx5tTBOrlJRMFFT4vk8DKwXCmVobXuH39QKbUY+CEwQCDbfgc8ApQDFq21Xyl1DbAJuBH4L6XU48D9QO/YWu34tYqAef/2FuxU8NsJnMFaobWuHPtHQjUG+QZ6ADDSA7/Zjx/DJcEq4okqz+FYcw9+//kN314ZscoGpmSltT4L/C+BEWYmwNj/fo/AuunNwL9prX879pbNgKGUWgscAo5orb8I/BeBTU8aGFZKvW3sWmVjr9s43xqDDdbmsf8YEeMuHLHWN3WRm5lCYY5z+jcJEWNqyrMZGvFypv38tdTx7+vx73ORtP4BqAO2jk3fvjz29b3APwN/VEodBH5AYGq3euzo098R6H+/i8A+oY9rrd3AHcC9SqkDBNZeP6u1fmm+xQW7K/gppdRXgIeB4fEHtdZ75vvBIjx8g71YUtKw2hwA1Dd2oZbkysHmIq4sGz/pprn7vNOYrM50sFilrWGS01p7gc+P/XOh7439M9X7/hX41yke3w9cG6r6gg3Wd479752THpM11hjkG+zBNvZbfXf/COc6h3jNlsroFiXEHJUWZuBMMdBN3Vy/qXzicYvFipGWKcEqYlpQwaq1lp/McSLQznBsfbUxsL66XNZXRZwxrBaqS3M4OuUtNxKsIrYFuys4HfgSsJzAqPWLwCe01nIzWYzxDfbgKAj8hq+burAZFqpKs2Z5lxCxp6Y8m4efP4Hb48Nhf6UZxHiTCCFiVbCbl75FYOtxETACZBLY1ixizOSTbY40dlFVmn3eDyUh4kVNeQ5en0nD2fNHp1Y54UbEuGCDdb3W+j7Ao7UeItBOal3YqhLzYno9+EcGMVzZeLx+jjf3UCuNIUScqhnbwHThSTdGWpZMBYuYFmyw+i742iDQ/ULEkPHf4g1XFg1ne3F7/bK+KuJWXlYquZkpHG0+v1GE4crCdA/j90T9EBMhphTsruDnlVJfBpxKqZuBDwPPhK8sMR8TzSFc2dQ3dgFQWyGN90V8slgsLCvL4WjTxcEK4B/qw5ol7ZdE+Cil7gb+BbAD39BafzeY9wU7Yv00gTZRvcB/EDgt4FNzL1OE0/j0mJGeTX1TN/nZzotOBxEintSU53C2Y5D+IffEY0baWPclmQ4WYTTWIvELwJUElj7fp5RaEcx7Zw1WpdTrCXSu+DSBUwJ6gZe01iPzLViEh3dS16UjjV0yDSzinppoFNEz8dhEW0MJVhFeNwJPa627xg6i+T3wpmDeOONUsFLqTuA/gc8ROBXAJNBb8VtKqU9rrf+woLJFSI23eevxptDRMyznr4q4V12WDcCxU91sUIWAnHCTLF77iYf/jvAdT/qTP3/tjl/M8poSoGXS1y3ApcFcfLY11o8SOKH91KTHjiiltgM/ASRYY4hvsAeLw4k+E7i9WBrvi3jnctopLUw/b2ewTAWLCLHyymluABaC3LQ7W7BmXBCqAGitjyqlZPEuxox3Xapv7MZhs1JZIo0hRPyrKc9hj27DNE0sFgtWRyoWe4qMWBPc2IhytlFlOJ0Grpr09SIgqMNoZltjvfA2m8mkq3uMCTSHCOwIXlaeg90W7N40IWJXTVk2Pf2jtHdPnP8h97KKSHgSuEEpVaCUSgPeCDwezBvlJ28C8Q32Yk3L4sSZHllfFQlj/KSbyfezGtJ9SYSZ1voMcB+BW0v3Ab/SWu8I5r2zTQWvUUpN1ZTTAqTOpUgRfr7BHoZzqvH6TJR0XBIJorIkC5th5eipHq5cuxgAIy0Tb39XlCsTiU5r/SvgV3N932zBWjW/ckSkmT4P/uEB2kfsgDSGEInDbrNStTiLo6fOH7GOnmuIYlVCTG/GYNVaN0WqELEwvsHAxMLpfiuL8tLIyZAJBZE4lpVn88SOU/h8fgzDiuHKxjfUO7GhSYhYImusCWL8HtYTHX65zUYknJryHEbdPk619gNj97L6ffhHBqNcmRAXk2BNEOPB2jJkkxNtRMK58KSbiXtZZQOTiEESrAli/NaDfn+qtDIUCack34XLaefY2M5gqysTkCYRIjZJsCaI8RGr2+ZiyaKM6BYjRIhZLBZqyrInNjDJiFXEMgnWBOEd6MGNncryQgxD/m8ViaemPIemc/2MjHpf6Rc8IMEqYo/8BE4Qnv5uen2psnFJJKya8hz8fpMTZ3ox0samgmXEKsJMKZWplDqklKoI9j0SrAlioKuTfn+qdFwSCWvZ2Ek3R091Y7EaWJ0Z+GWNVYSRUmoz8CJQM5f3zdYgQsQJd383/aaTS2VHsEhQOZmpFOQ4X1lnlbaGCe3kF94Y1mPjlt73YDAN/t8LfBC4fy4Xl2BNENaRPvwpBWS6HNEuRYiwqSnP4ejYoefSiF+Em9b6XgCl1JzeJ8GaAPxeDynmCGk5edEuRYiwqinL4aX9Z+npH8VwZeJuk+ZwiWpsRBnNY+PmTdZYE0DL6cAh99mFhVGuRIjwqinPBuBYc3egreHgVGeECBFdEqwJ4OSJZgCKS4ujXIkQ4VVVmo3VEujAZKRl4R8ZwPR5ol2WEOeRYE0ALc2BEWthyaIoVyJEeDlTbJQvyuToqe5X7mUd6o9yVUKcT9ZYE0BnaysA9ky51UYkvpryHLYeOIv16sAOeN9gL7YM2Q0vwkdrXTGX18uINc4NjXjw9I/ffpAd3WKEiICa8mwGhj30eAM74OWWGxFrJFjjnG7qJt0ygmlLxWpPiXY5QoTd+Ek3jWPnnsstNyLWSLDGufqmbjKtw9jSs6NdihARUV6UgcNucLTNB8iIVcQeCdY4V9/YRUGKR4JVJA3DsFJdmkXd6SEwbDJiFTFHgjWO+f0muqmLbPuoBKtIKjXlOZw82yfdl0RMkmCNY6fb+hkc8ZLmH5KNSyKp1JTn4PH68drTJVhFzJFgjWNHGrsx8GF4hybu6RMiGYxvYBokFb+ssYoYI8Eax3RTF4vSAhs4ZMQqkklhjpOsdAddnhQZsYqYI8Eax440drGyxA5IsIrkYrFYWFaWw7lBA99QH6ZpRrskISZIsMap/iE3p9sGqMkP/F9oyOYlkWRqynNoGbBiet2Y7pFolyPEhLC2NFRKZQJbgdu01o0XPLcO+DGQCTwPfEBr7Q1nPYlENwXuji/L8gMyYhXJp6Y8m2P+VCBwL6s1xRnlioQICNuIVSm1GXgRqJnmJb8EPqS1rgEsBE5qF0Gqb+zCarVQkBI42UM2L4lkU1OeQ785FqyyzipiSDingt8LfBA4e+ETSqklgFNrvX3soZ8Bd4axloRzpLGLiuJMLKN9WFLSpJ2hSDoZaQ5Sxw6ekGAVsSRswaq1vldr/cI0T5cALZO+bgFKw1VLovH5TY41d1O7JCdwsoeMVkWSWjR2VKK0NRSxJFqbl6zA5G18FsAfpVrizqlzfQyP+lhekYtvoEfWV0XSKq8oAaC/qzPKlQjximgF62mgeNLXi5hiylhM7UhjFwC1Fbn4BiVYRfJaVlHAkN9B99iZxELEgqgEq9a6CRhRSl0x9tDbgceiUUs8qm/sIjsjhaLcNHyDvbJxSSStpYuz6DdTGeyWEauIHRENVqXUo0qpTWNf3gP8l1KqHkgHvhXJWuJZfWNgfRWfF//IAEZ6TrRLEiIqHHYDjz0D70BPtEsRYkJY72MF0FpXTPr3Wyb9+37g0nB/fqLp7h+hpXOQV2+pmNiwISNWkcwMVza23mb8fhOr1RLtcoSQzkvx5khDYH11eUXuxG/pssYqklladi7pDHOmfSDapQgBSLDGnSONXdhtVqrLsvAN9gASrCK55RQV4rR6OHpSNjCJ2CDBGmeONHZRXZqN3Wa8EqzpMhUskldOUREApxrPRLkSIQIkWOPIqMfHidM9rKjMBcAnU8FCYB87gKL1TMvMLxQiQiRY48jx5h68PpPlFWPBOtiLNSUNq80R5cqEiB7DFdgVP9DVgdvji3I1QkiwxpW6hsC9erUTwSrNIYQYPzIxnSFOnpXWhiL6JFjjyJHGLhYXuMhKDzTc9w32yDmsIukZaZmAhQzLyMRxikJEkwRrnDBNk/rGLpZX5E08FhixysYlkdwshg1rWgYFTg/1Y+0+hYgmCdY4cbptgP4hD8vHNi4BY+0Ms6NXlBAxwnBlU5zmoV5GrCIGSLDGifHG++Mbl/xeN/6RQQlWIQBbejY5tlE6eobp6BmOdjkiyUmwxokjDV1kpNkpLUwHwD843s4wO4pVCREbDFc2TnMIgPommQ4W0SXBGieONHZSW5GLxRLoheodlD7BQowzXNlYR/pw2CzUN8p0sIguCdY40Dswypn2wYlpYADfQOCHh5xsI0TglhvT62Z5aZpsYBJRJ8EaB8Z/UKyonLwjODBitcmIVYiJJZHVJXZOnOmRRhEiqiRY48CRxi5shoXqsuyJx6QBvxCvGP97UJVnxeszOXFaGkWI6JFgjQN1DV1UlWaTYjcmHvMN9mBNdWGx2aNYmRCxwTbWKKUs0w+8soteiGiQYI1xHq+P46d7zltfhcAaq6yvChEwPmJN9Q2yKC9NdgaLqJJgjXHHm3vxeP0XBau3vxubBKsQAFjTMsBixTfQTe2SXOobuzBNM9pliSQlwRrjJhpDVF44Yu3CyMid6i1CJB2LxYrhysI32ENtRS7d/aO0dUujCBEdEqwx7khjJ8V5LnIyUiceM00Tr0wFC3Eew5WNb7CX2iWBvxeyziqiRYI1hpmmyZHGrotGq/7hAfB5ZSpYiEmM9Gy8Az1UFGfiTDHkflYRNRKsMaylY5DeAfcUG5cCPzBkKliIVwRGrN0YhhW1JHfi/GIhIk2CNYbVNUy9vurtDzxuS5dgFWKcLT0wFWyaflZU5tHY0sfgsCfaZYkkJMEaw+qbunA57ZQVZpz3+EQ7wwyZChZinOHKBr8P//AgKypzMU1pyC+iQ4I1htU1dFG7JAer1XLe417pEyzERcb/PvgGulDlgb8347M+QkSSBGuM6h0Ypbm1/7z+wON8/V1YU9Ox2hxRqEyI2DQerN7+LlJTbFQtzpJ1VhEVEqwxavwHwqqqi4PVO9At08BCXMA2tplvfKlkRWUeR5u68Xj90SxLJCEJ1hh16GQnDpuVZZMa74/zDXTLxiUhLjB5xAqwojIXt9fPidM9UaxKJCMJ1hh1+GQnakkudptx0XO+/i5ZXxXiAlZ7ClZnOr7+83fTy3SwiDQJ1hg0OOyh4UzvlNPApunHO9CDTaaChbiIkZ6Ld+w+75yMVEryXbKBSUScBGsMOtLYhd+ElUsvDlb/UD/4vRgyFSzERWwZuRMjVgj8Hapr6MLvl4b8InIkWGPQoRMdGFYLasnFo1Kv3MMqxLSM9Fy8/d0TX6+ozKV/yM2Z9oEoViWSjQRrDDp8spNlZdmkOmwXPTe+41E2LwlxMVtGLr7BHky/D2DidrXDJ2WdVUSOBGuMGRn1cqy5h1VV+VM+P77jUTYvCXExW0YOmH58g70AFOe7yM5IkWAVESXBGmN0Uzc+vznl+ipMHrFKsApxISMj8Pdm/BdQi8XC6qp8Dp3okIPPRcRIsMaYQyc7sVoCa0NT8Q10Y3VmYLHZI1yZELFv/BfOyRuYVlXl0dE7wrnOoWiVJZKMBGuMOXSyg6WLs0hLnTo4vf1dcquNENO4cMQKsHpsWeXgiY6o1CSSjwRrDHF7fOimblZMMw0MgRGrrK8KMTXDlQkW68SZxQClhelkp6dwSIJVRIgEawypb+rC4/Wztrpg2td4+7vkHlYhpmGxGhjp2eeNWC0WCyur8jh4olPWWUVESLDGkAPHO7Bapm4MAYGuS77BHtm4JMQMbOm5541YITAd3NEzTGuXrLOK8JNgjSEHjnVQXZaNyzn1+mqg65IPI0NGrEJMx8jIPW/ECrB6rD3oweMyHSzCT4I1RgyPejl6qps1M04DB+7FkxGrENMLtDXsPu+xsqIMstIdHJL7WUUESLDGiLqGTnx+kzXVUzeGAPD2BX4oGJnTv0aIZGdk5OIfGcDvGZ14zGKxsGppPgflflYRARKsMeLAsQ5shmXiqKupePsC01g2CVYhpjVxL+vA+aPWVVV5tHfLOqsIPwnWGHHgeDtqSe6U/YHHefs6wLAFbikQQkzplXtZz5/2Hb+f9dAJmQ4W4SXBGgMGhtycONPL2hmmgSEQrLaMPCwW+b9NiOmMN1CZbp11//H2aJQlkoj8hI4BgfvrYM2y6TcuAfj6OrFlyTSwEDOZqvsSgNVqYW11AQeOtcs6qwgrCdYYcOB4Ow67QU35zLt9vb3tsr4qxCysKWlYbI6L7mUFWFtTQFffKKda+6NQmUgWEqwx4ODxDlZW5mK3Tf9/h+n3BfoES7AKMSOLxTLlvawA68ZmhfYflelgET4SrFHW3TdC07n+2aeBB3rA9EuwChEEW0bexO1pkxXmplGS72LfMQlWET4SrFG292gbAOtrZg7WV261mb5BvxAiwJaVP/F35kJrawo4dKIDr88f4apEspBgjbI99e1kp6dQWZI14+teCdaZA1gIEfh74uvvwvR5L3pu3bIChkcDJ0kJEQ4SrFHk95vsO9bGupoCrFbLjK+VEasQwbNlFYDpn3KddU11PlYL7JfpYBEmEqxRdPJsL70Dbtarwllf6+3rwJKShjXVFYHKhIhvtqzAzI639+LwTE9zUF2WzT7ZwCTCRII1ivbq4NZXAby9HTJaFSJIMwUrwNplBehT3QyNeCJZlkgSEqxRtFe3U1mSSU5m6qyv9fZ1YsuQHcFCBGO8kcp0wbqupgC/35T2hiIsJFijZHjUy5HGTjYEMQ0M4O1rl65LQgTJanNguLKnDdblFbk47MbErJEQoSTBGiUHT3Tg9Zmsr5k9WP1eN/6hPrmHVYg5sGUV4O2bOljtNoM11fnsqm+V9oYi5CRYo2RvfRspDoMVS6c/Jm6cb+xGdwlWIYJny8qfdsQKsGl5Eec6hzjbMRjBqkQykGCNkr1H21hdlY/dZsz6WrnVRoi5s2UV4O3twDSnbgSxaXkRADvrWiNZlkgC0x/+GQJKqbuBfwHswDe01t+94PnPA+8Gxu/U/tGFr0lE5zoHOdM+yC2XVwb1ejngXIi5s2UWYPo8+AZ7Jw4/n6woN42yogx2H2nldddURaFCkajCFqxKqcXAF4CNwCiwVSn1jNa6btLLNgFv0VpvC1cdsWjH4XMAXLJiUVCv9/YGgtWQEasQQZt8y81UwQqBUeufXzjB8KgXZ0pYxxkiiYRzKvhG4GmtdZfWehD4PfCmC16zCfhnpdQBpdR3lFKz33eSAHbWtVJWlE5xfnDNHrx9HRiuLKw2R5grEyJxzHYvK8Cm5YV4faZ0YRIhFc5gLQFaJn3dApSOf6GUSgf2Ap8CNgDZwGfDWE9MGBrxcOhkB5cGOVqFQLDKNLAQc2MPIliXV+ThTLGx64iss4rQCefchxWYvI/dAkzsItBaDwC3jH+tlPoa8BPgvjDWFHV7dTtenxn0NDAEfjDY80tnf6EQYoI11YU1JW3GYLXbrKyrKWD3kcBtNxbLzD27hQhGOEesp4HiSV8vAs6Of6GUKldKvXvS8xYg4fuL7ag7R0aandolU6/5XMg0/Xh72rDnFIW5MiEST2Bn8MzTvJuWF9HRGzgXWYhQCOeI9Ung/yqlCoBB4I3A+yY9Pwx8RSn1DNAIfBD4YxjriTqf32TXkVY21hZhGMH9TuMb6MH0ebBnS7AKMVeBYJ25u9LG2kCTlp1156gozoxEWSLBhW3EqrU+Q2Ba9xlgH/ArrfUOpdSjSqlNWut24P3AnwFNYMT6tXDVEwuONnXTN+ie2/pqT2DtxybBKsSc2bIK8PROfeD5uLwsJ1WlWRO79YVYqLDuL9da/wr41QWP3TLp3x8EHgxnDbFk55FzGFYL62uD6w8M4JFgFWLebFkFmKND+EYGMWY4cnHLqmJ++Xg9nb3D5GU5I1ihSETSeSmCdhw+x8qleaQ77UG/x9vdBlgmdjgKIYI3vpt+tnXWy1YHtoO8LKNWEQISrBFyrnOQpnP9c9oNDIERq5GRi8UWfBgLIQJsWYHZodmCtbwog5J8F9sOtsz4OiGCIcEaIVsPBDZEb1ldPMsrz+ftaZUdwULM0/jfnfG9CtOxWCxsWV3MweMdDAy5I1GaSGASrBHy0oGzVJdlU5SbNqf3eXpasWUHvyYrhHiF1ZmBNSUNT9fsI9Etq4vx+U12SFN+sUASrBHQ1jXE0VM9XLGmZE7vM70efP3dcquNEPNksViw5RTj6Z49LJeV5ZCbmcr2QzIdLBZGgjUCth4MTANfvmZu08CBHcEmtpy5rcsKIV5hzynC0z17WFqtgeng3fVtjLi9EahMJCoJ1gh4af9ZlpZkUZKfPqf3eToDgWzPmVsgCyFeYc9ZhLe3HdM3e1huWVWM2+Njr565qYQQM5FgDbOOnmHqm7q5Yu3cpoGBid+y7bkSrELMlz23GPy+iXONZ7KyKo+MNDtbD8h0sJg/CdYwG58GnlewdrVgdWZgOOc20hVCvGJ8KcXTPfs9qjbDypbVJbx8uEWmg8W8SbCG2dYDLVQUZ7K4YO7h6OlqkdGqEAs0vpTi6Qqu+cO1G0oZHvWx87DsDhbzI8EaRp29w9Q1dHL5HHcDjwsE6/zeK4QIMNKzsdhTgtrABLBiaR55Wak8t/d0mCsTiUqCNYye23MG04Sr1s09HP2eUXz9nTJiFWKBLBYL9pxivEHcywpgWC1ctW4xu+tb6ZdmEWIeJFjD6JndzajyHEoLM+b83vEb2iVYhVg4e/5i3J1ngn79tRtK8fpMXtp/dvYXC3EBCdYwaTjbS2NLH9dtKpvX+yd2BMutNkIsmD1vMd6eNvze4EagSxdnUVqYLtPBYl4kWMPk6V3N2IzAlNJ8eDoCv13b8yRYhVgoR95iMP14g9zAZLFYuGZDKYdPdtLePRzm6kSikWANA5/Pz7N7TrNpeRGZLse8ruHpOI0tMx+rQ86GFGKh7HmBX3DnMh18zfpSTBNe2CejVjE3EqxhsO9YOz39o1w/z2lgAHfHaez583+/EOIV9rzABkJPR/AhWZzvQi3J4cmdzZimGa7SRAKSYA2Dp3c1k5FmZ9Py+TXPN/0+PJ1ncBSUhrgyIZKT1Z6CLasAzxxGrAA3bV5Cc2s/9Y3dYapMJCIJ1hAbGvGw/WALV61bjN1mzOsa3t52TK8be74EqxChYs+b285ggKvWLcaZYvDXlxvDU5RISBKsIfbM7tO4vX5uuKR83tdwj01XOSRYhQgZe34pns4zmKY/6Pc4U2xcvb6UF/adZWDYE8bqRCKRYA0h0zR5bGsDVaVZLCvLnvd1xteB7HkSrEKEiqOgDNMzijeIs1kne/VlFbg9Pp7bI5uYRHAkWEOorqGLpnP93HJ5JRaLZd7XcXecxnBlS/N9IULIUVgBgLvt1JzeV12WzdLFWTy+rVE2MYmgSLCG0KNbG3Cl2rh6/fzuXR3nbmvCUbgkRFUJISAwYgUL7ramOb/31ZctobGlj2PNPSGvSyQeCdYQ6e4fYeuBs9xwSTmpDtu8r2P6vLjbT+EoqghdcUKIwM7gnCLc7XMP1ms2lJLiMHh8W2PoCxMJR4I1RJ7ccQqvz+Q1l1cs6DqezrPg80qwChEGjsIlc54KBkhLtXPthlKe23Oanv7RMFQmEokEawj4/CaPbWtkTXX+vBruTzba2gBAyth6kBAidByFS/B0teD3zD0c77i6CrfXz6NbG8JQmUgkEqwhsONwC+3dw9xyeeWCr+Vua8Ri2Cc6xQghQielcAlg4m5vnvN7y4oyuGRFEY+81MCoxxf64kTCkGBdINM0eeCpYxTnubhs1aIFX8/d2oi9oAyLMf91WiHE1ByLlgLgbjkxr/e//ppq+gbdPL1r7sEskocE6wIdON7BseYe3nBdNYaxsD9O0zQZbW0kRdZXhQgLW1YBVmcGo/MM1lVVeVSXZvHwc8fx++XWGzE1CdYF+v1Tx8jJSFlQw/1x3r52/EN9E79VCyFCy2KxkFJcNe9gtVgsvP7aas60D7KzLrgj6ETykWBdgGPN3ew71s7rrqnCYZ9fX+DJRs8eByC1ZNmCryWEmFpKcRXu9lPz2sAEcMWaEgpynDz4zHFpGCGmJMG6AL9/+hgup51Xb6kIyfVGzxzDYthxFElzCCHCJaW4Ckz/vBpFABiGlTdet4wjjV3s0W0hrk4kAgnWeWpu7WfbwRZuvaKStFR7SK45evYYjkWVWIzQXE8IcbGU4mrglRmi+bhp8xIKc9P45WNHZNQqLiLBOk/3P3aEVIfB7VeFZj3U9PsYPXeSlJLqkFxPCDE1IyMXIz2H0TNH530Nu83KW1+lOH66l20HW0JYnUgEEqzzUNfQybaDLbzxumVkpaeE5Jru9mZMzygpsr4qRFhZLBZSy2oZaT6yoOtct7GUxQXp/PLxenyyQ1hMIsE6R6Zp8rO/1JGbmcIdV1eF7Lojp+oASC1VIbumEGJqqWXL8fZ14O1tn/c1DMPKPa+upbm1nxf2ypFy4hUSrHO0/dA5jjR28dabaklNCV0Th5FTdRiZ+diyCkN2TSHE1FLLlgMwcrp+Qde5Yk0JS0uyuP/xeunGJCZIsM6Bz+fn54/UUVqYzqsuLQ/ZdU3TZKS5Dmf5igWd4yqECI6jcAkWh5ORUwubDrZaLdx7xyrauoZ44Kn5r9mKxCLBOgd/eamBM+0DvOPWFQvusjSZp/MMvsFeUpesDNk1hRDTs1gNUktrGG6uW/C1Vlfnc836Uh58+jhn2wdCUJ2IdxKsQWrrGuKXjx1h0/IiNq9ceE/gyUaaDgPgLJdgFSJSnBVr8LQ34+3rXPC13n37Shx2Kz/440G5/UZIsAbDNE2+9+B+AP7+jWtCPl073HgAIyMPW05oA1sIMT3n0nUADDfsX/C1cjNTuefmWvboNrbK7TdJT4I1CM/vPcPu+jbe/prlFOakhfTaps/D0Mn9pFVvkPVVISLIUbgEw5XN0Ml9IbnerVdUUlmSyQ//eJC+QXdIrinikwTrLPoG3fzo4YMsK8vm1itD3xx/pLke0z1MWtWGkF9bCDE9i8WCc+lahhsOYJr+BV/PMKx85M3r6Rsc5TsP7JMp4SQmwToD0zT51m/3Mjjs4cN3rcOwhn5EOXR8Dxg2nJWrQ35tIcTM0pauxz/cv6AuTJNVl2bz9tcsZ9vBFv728qmQXFPEHwnWGTz03AlePnyOd922ksqSrJBf3zRNho7vwlm+EqvDGfLrCyFmlla9AQwbg/XbQ3bN111Tzdpl+fzo4YOckV3CSUmCdRpHGrr42SN1bFldzGtD1A/4Qu7WRjydZ3HVXhaW6wshZmZNdZFWuZbB+u0hm7q1Wi3841s34LBZ+cr9uxhxe0NyXRE/JFin0Dswylfu30lBtpOPvHl92DYVDdS9CFZDglWIKHLVXoa3tx33PA8/n0pelpN/fOsGGs728vVf7cEvvYSTigTrBUZGvfz7T16md9DNZ/7uEtKd4TnCzTRNButewlm5BiMtMyyfIYSYXVrNpWDY6D/0XEive8mKRbzn9lVsO9jCLx5deCMKET8kWCfx+vx8+f5dHD3VzSfv2Uh1WXbYPmvkVB3e3nbSV14Zts8QQszOcKbjUpsZOPQ8fm9ob5O5/aqlvObyCh585jh/e3l+B6uL+CPBOsY0Tb79u33sOtLK379xLZevKQnr5/Xtfgxrajqu2i1h/RwhxOwy1t2Af3iAIf1ySK9rsVh4/+tWs0EV8t0H9vHs7uaQXl/EJglWwOc3+d6DB3h6VzN331zLa7ZUhPXzvP1dDOodZKy9Hqs9NOe5CiHmz1mxGlt2Ib27Hg/5tQ3DymfecQmrqvL5+q/38OQOGbkmuqQPVrfHx5d/sZPHtzXypuuX8ZZX1YT9M/t2PQZ+P5kbbw77ZwkhZmexWMm69DZGT9czfCr066HOFBuffc9m1i0r4Ju/3cdjWxtC/hkidiR1sA4Me/jcD7ex7WAL771jFe+4NfzHtvmG+ujd+SiuFZdjl97AQsSMjHU3Yk3LpGfrH8Jy/VSHjX9592YuWVHE9x48wA8fOojXt/COTyL2JG2w6qYuPvr1Z9FNXXzyno3cfnVVRD63Z9tDmJ5Rcq66KyKfJ4QIjtWeQtalr2X4xF6Gx06cCjWH3eC+d17KHVdX8ecXTvIv399Kd/9IWD5LRE/SBavfb/KHZ47x6e+8CKbJF//hSq7ZUBqRz3Z3nKZ3xyOkr74GR35kPlMIEbysS2/FllVA59/+B9PvC8tnGIaVe+9YxSfu3sCx5h4+9vVnefmQnIiTSJIqWE+e6eX/fO9FfvqXOi5duYhvfvxaaityI/LZpumn49HvY3WkknfD30XkM4UQc2O1p5B7wztwtzXRu/1PYf2sazeW8dUPX0WmK4X/+OkOvvyLnTJ6TRC2aBcQCb0Do/zqr/U8vq2R9DQHH7lrHTdeWh7RY9q6X3iAkeYjFNz2QQxX6PsOCyFCw1V7Ga7lW+h67tekLllJ6uLwbWhcujiLr3/sGv7w7DF+87ej7D3azhuurea1Vy3FmZIUP54TkiUejzZSSlUADU899RSlpdNPqbZ1D/HQcyf428tNeDw+brmiknturiU9zRGxWgEGjmyl7Q9fJ33NNRTc9iE5d1WIGOcbGeTMjz+J6XVT8o4vRGSjYXNrPz/9y2F21rWS6XLwxuuquWnzkoj/vIqShPqhmHDB6vX52VPfxtO7mtk+tm5xzYZS3nT9MsqKMiJe60DdS7Q9/E1SSqopvvvzct+qEHHC3XGas7+4D6vDyaK3/EvE9kUcPdXN/z5ezx7dhsNm5cp1i7n5siXULsnFGoajK2NEQv2HJUSwDg572H+snd31bWw/1ELfoJusdAfXbSzj9quqKMiJ/JFsfq+b7ud/S++2h0gpraX4LfdhTUmLeB1CiPkbbTnBud9+AdPnJf817yd9xRUR++yTZ3p5fFsjz+5pZnjUR15WKptXLuKyVcUsr8wl1ZFQU8USrMFSSt0N/AtgB76htf7uBc+vA34MZALPAx/QWs96xtJ4sN776e/R2m/n2Oke/H6TtFQbG1Qh120qY4MqxGZEfm+W6fMyUPci3S88gLf7HBnrX0X+Te/BYgtPM38hRHh5elpp+8PXGW05jrNyLTlX3UVKqYrYks7wqJdtB1vYfqiF3fVtuD0+bIaF6tJsVi7No2pxNhUlmZQUpGPE74g2bgufStiCVSm1GHgR2AiMAluBt2qt6ya95hBwr9Z6u1Lqf4BdWuv/DuLaFUCDuvk+VqilrKjMZWNtEWpJTsTD1PR58XSfw93ayHDjQQb1y/iH+7EXlJP3qneSVrk2ovUIIULP9Pvo3fkoPS89GPj7nbcY59J1OCtWk7q4BmtaZkSCdsTt5dCJTg6d6ODwyU6On+7B6wv8DHfYrBTkpFGY46QwN42CHCcF2YGvM10OXE476WkOHDZrLO7ziLmCFiKcwfoO4Gqt9XvGvv4sYNFa/9vY10uAp7XWVWNfXwX8q9b6+iCuXQUcv//+X1JSUhyW+oPRt/cJerc/DOP3uzmcOMtXkl57GSnl4e/iJISILNMzwuDR3Qwd38loy0nweQBIWVxD4ev+MeL1eH1+zrYP0Nw6wJn2ATp6h+nsHaG7d4S+oalP6jEMK65UGxlpDt792pUsKY7+sZU33HBDJXA6mBnLeBDOSfoSYPJdzy3ApbM8H+zugGKAt7/9bQupL0z2A7+KdhFCiIg6Ct/+S7SLmLMXfxvtCiY0AJVAY5TrCIlwBqsVmDwctgD+OTw/k53AVQTCODztUYQQQkTS6WgXECrhDNbTBMJv3CLg7AXPF8/w/LS01qME1m+FEEKImBLOnT5PAjcopQqUUmnAG4GJww611k3AiFJqfP/624HHwliPEEIIEXZhC1at9RngPuAZYB/wK631DqXUo0qpTWMvuwf4L6VUPZAOfCtc9QghhBCREJcNIoQQQohYlVSn2wghhBDhJsEqhBBChJAEqxBCCBFCEqxCCCFECEmwCiGEECEU8+cOzXZCzqTX3Qp8R2tdGcn6phPEyT6fB94NdI899KPp/tsiLYjaFfADIAc4B7xFa9190YWiYKbax05T+tmklxcA3VrrVZGscSpB/JlvIPBn7gCagbdprXsiXedUgqj9NcCXx748CLxfaz0Q2SqnppTKJHBAyG1a68YLnlvHPE7fioSZ6p70ml8Q6Mf+swiWNqtZ/szvAP6VQCe+BuBdsfKzZS5iesQ6dkLOF4ArgXXA+5RSK6Z4XRHw/4iRExKCrHsTgUBaN/ZPrITqjLUrpSzAn4Avaa3XAnuBz0Sh1IvMVrvWet/4nzdwOYFfaj4QhVLPE+T3yzeBz439mWvgkxEtchpBfL9kAz8n8L2+hkAz7f+MfKUXU0ptJtDBrWaal/wS+JDWuobAz5b3Rqq2mcxWt1KqRCn1Z+BNES0sCDPVPha4/w3cOvZ9fgD4vxEtMERiOliBGwn8xtWltR4Efs/U3yw/JvBbTqwIpu5NwD8rpQ4opb6jlEqNeJVTm632DcCg1nq8i9Z/AjHxSwHBf78A/B/gOa11LLTGDKZug8DICSANGI5gfTOZrfZlQNOk4yL/ArwusiVO673AB5milerY6VtOrfX2sYd+BtwZudJmNG3dY+4BHgZ+F7GKgjdT7Xbgg2PNhSAQrOWRKiyUYn0qeLYTclBKfQTYA2wndsxYt1IqncBI71PAcQJ/aT9LoFNVtM32Z14NnBs7P3c9cAT4cOTKm9Gs3y8ASqks4H3A6gjVNZtg6v448Del1DeAQWBzZEqb1Wy1HwPKlFJrtdb7gbsI9AWPOq31vQCBlY2LLOT0rbCapW601l8de/7KCJYVlJlq11p3An8ce95JYCbs25GsL1RifcQ64wk4SqlVBHoQ/3uE65rNjHVrrQe01rdorevH1my+BtwS4RqnM9upQzbgWuC/tdYbgJPA1yNW3cyCPTHpbcBDWuu2iFQ1u9m+z53A/wA3aq2Lge8Bv4hohdOb7Xu9B/g74IdKqZ0ERipTHxQaWxZy+pZYgLFffB8B9mutfx7teuYj1oN1thNw7hx7fhfwKFCilHohcuVNa8a6lVLlSql3T3reAngiVNtsZvszPwcc01rvGvv610wxKoySYE9Meh3wm0gUFKTZ6l4FDGutd4x9/QMCv9zEgtm+1w0CB1hv1lpfQmCm5kRkS5yXeZ++JeZPKVUMvEBgGvjeKJczb7EerLOdkPN5rXXN2GaUW4CzWuurpr5URM1YN4H1sa8opSrHNgN9kLEpkBgwW+1bgQKl1Nqxr18L7I5wjdOZrfbxzVcbgW1RqG86s9V9nMB06vj82R0EziSOBbPVbhKYwl489mf/cSB2jteehpy+FXljv4T9Gfid1vpjWuu4bWQf08Ea5Ak5MWe2urXW7cD7CXwTaQIj1q9Fq97Jgqh9GHg98COl1GHgeuATUSt4kiC/XwoAt9Z6JEplXiSIP/Nu4J3A75RSBwjcpvWuaNU7WRC1+wl8rz9O4Hu9G/hqtOqdTbyevhXrPxNnMqn22wlsjnyTUmrf2D8/jnJ58yKn2wghhBAhFNMjViGEECLeSLAKIYQQISTBKoQQQoSQBKsQQggRQhKsQgghRAjFektDIRKWUqqCQLOEg2MPGcAQgXs9R4HPaK1nbKSulPocgQ41D4exVCHEHEiwChFdw2MNTgBQSt0F/ExrvYzgTie5Hqib9VVCiIiRYBUituQBLUqpawmcL7xqrHfqdwkcy2YS6AD0zwQaL2wCvqqU8mmtY6V7lxBJTYJViOhyKqX2jf17DoH+tHdc8JpvAZ0ETuNxEDgP95Na6y8ppe4kEMASqkLECAlWIaLrwqngG4GHOP8ovtcAV4z1Th1VSn0f+BjwpciVKYQIluwKFiKGaK2fJNB0f2jSwxceYWYlcCi0ECIGyYhViBiilKoBKoCsSQ//FfiQUuofCUwFvw94Yuw5LxKyQsQUCVYhomvyGisERqPvAyYfwv4R4NsEbstxEDgp5gtjz/0J+KJSyhGvh0ILkWjkdBshhBAihGSNVQghhAghCVYhhBAihCRYhRBCiBCSYBVCCCFCSIJVCCGECCEJViGEECKEJFiFEEKIEPr/xhhwNj6OGrAAAAAASUVORK5CYII="/>
          <p:cNvSpPr>
            <a:spLocks noChangeAspect="1" noChangeArrowheads="1"/>
          </p:cNvSpPr>
          <p:nvPr/>
        </p:nvSpPr>
        <p:spPr bwMode="auto">
          <a:xfrm>
            <a:off x="665422" y="495427"/>
            <a:ext cx="1856879" cy="185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234072-5871-DE4F-8EFD-C382F8C15D9E}"/>
              </a:ext>
            </a:extLst>
          </p:cNvPr>
          <p:cNvSpPr txBox="1"/>
          <p:nvPr/>
        </p:nvSpPr>
        <p:spPr>
          <a:xfrm>
            <a:off x="3727117" y="6488668"/>
            <a:ext cx="279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Zeta One: HTND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5BD93-ACEA-5F49-A239-9B611D3E78D1}"/>
              </a:ext>
            </a:extLst>
          </p:cNvPr>
          <p:cNvSpPr txBox="1"/>
          <p:nvPr/>
        </p:nvSpPr>
        <p:spPr>
          <a:xfrm rot="16200000">
            <a:off x="-925658" y="2798188"/>
            <a:ext cx="279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Zeta Two: MND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804DE2-B741-4B41-B882-55B5C90822A5}"/>
              </a:ext>
            </a:extLst>
          </p:cNvPr>
          <p:cNvSpPr txBox="1"/>
          <p:nvPr/>
        </p:nvSpPr>
        <p:spPr>
          <a:xfrm rot="16200000">
            <a:off x="502211" y="662499"/>
            <a:ext cx="129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Safe Zone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C4120B-3995-4244-9069-DFB6796E24D0}"/>
              </a:ext>
            </a:extLst>
          </p:cNvPr>
          <p:cNvSpPr txBox="1"/>
          <p:nvPr/>
        </p:nvSpPr>
        <p:spPr>
          <a:xfrm>
            <a:off x="1743645" y="391409"/>
            <a:ext cx="1294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Transition Zone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D3655E-3292-7F49-9147-49CE67C7F2D3}"/>
              </a:ext>
            </a:extLst>
          </p:cNvPr>
          <p:cNvSpPr txBox="1"/>
          <p:nvPr/>
        </p:nvSpPr>
        <p:spPr>
          <a:xfrm>
            <a:off x="5109171" y="391409"/>
            <a:ext cx="1294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Damage Zone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D8DC02-C36B-5E47-8BBF-9162A875513A}"/>
              </a:ext>
            </a:extLst>
          </p:cNvPr>
          <p:cNvCxnSpPr>
            <a:cxnSpLocks/>
          </p:cNvCxnSpPr>
          <p:nvPr/>
        </p:nvCxnSpPr>
        <p:spPr>
          <a:xfrm flipV="1">
            <a:off x="3020082" y="601795"/>
            <a:ext cx="283080" cy="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582947-2FB0-CD4B-A3E9-6427534092E5}"/>
              </a:ext>
            </a:extLst>
          </p:cNvPr>
          <p:cNvCxnSpPr>
            <a:cxnSpLocks/>
          </p:cNvCxnSpPr>
          <p:nvPr/>
        </p:nvCxnSpPr>
        <p:spPr>
          <a:xfrm flipH="1">
            <a:off x="1479017" y="606097"/>
            <a:ext cx="264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744BF8-E26B-994C-81B0-82C554D27A51}"/>
              </a:ext>
            </a:extLst>
          </p:cNvPr>
          <p:cNvCxnSpPr>
            <a:cxnSpLocks/>
          </p:cNvCxnSpPr>
          <p:nvPr/>
        </p:nvCxnSpPr>
        <p:spPr>
          <a:xfrm flipV="1">
            <a:off x="6446730" y="581522"/>
            <a:ext cx="1430822" cy="5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47CF4A-1B0D-AC43-A18C-79880032DB69}"/>
              </a:ext>
            </a:extLst>
          </p:cNvPr>
          <p:cNvCxnSpPr>
            <a:cxnSpLocks/>
          </p:cNvCxnSpPr>
          <p:nvPr/>
        </p:nvCxnSpPr>
        <p:spPr>
          <a:xfrm flipH="1">
            <a:off x="3788373" y="601795"/>
            <a:ext cx="1337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58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16F5BD93-ACEA-5F49-A239-9B611D3E78D1}"/>
              </a:ext>
            </a:extLst>
          </p:cNvPr>
          <p:cNvSpPr txBox="1"/>
          <p:nvPr/>
        </p:nvSpPr>
        <p:spPr>
          <a:xfrm rot="16200000">
            <a:off x="-438513" y="2446520"/>
            <a:ext cx="4205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" pitchFamily="2" charset="0"/>
              </a:rPr>
              <a:t>Probability of Generating Tensile Case(%)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833281" y="1043247"/>
            <a:ext cx="6417387" cy="2969462"/>
            <a:chOff x="1916121" y="1126374"/>
            <a:chExt cx="6417387" cy="296946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6121" y="1429789"/>
              <a:ext cx="6417387" cy="2666047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 rot="5400000">
              <a:off x="1774804" y="1267691"/>
              <a:ext cx="606830" cy="3241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444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306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4815"/>
            <a:ext cx="403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Temperature  induced pore pressure rate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8" y="645820"/>
            <a:ext cx="7981517" cy="559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6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4815"/>
            <a:ext cx="403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Pore pressure induced pore pressure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1" y="515388"/>
            <a:ext cx="7449051" cy="595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9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4815"/>
            <a:ext cx="403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Pore pressure induced pore pressure rate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31" y="946611"/>
            <a:ext cx="6823364" cy="511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4815"/>
            <a:ext cx="403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effective stress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25" y="572161"/>
            <a:ext cx="6580129" cy="543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6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83" y="257867"/>
            <a:ext cx="37052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1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4815"/>
            <a:ext cx="403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Temperature induce temperature change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88" y="665019"/>
            <a:ext cx="7553186" cy="539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4815"/>
            <a:ext cx="550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Temperature induce temperature </a:t>
            </a:r>
            <a:r>
              <a:rPr lang="en-US" dirty="0" err="1" smtClean="0"/>
              <a:t>change_rate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75" y="742241"/>
            <a:ext cx="7656109" cy="562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0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5279</TotalTime>
  <Words>102</Words>
  <Application>Microsoft Office PowerPoint</Application>
  <PresentationFormat>On-screen Show (4:3)</PresentationFormat>
  <Paragraphs>25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Lu, Yunxing</dc:creator>
  <cp:lastModifiedBy>Lu, Yunxing</cp:lastModifiedBy>
  <cp:revision>17</cp:revision>
  <dcterms:created xsi:type="dcterms:W3CDTF">2022-09-01T01:36:05Z</dcterms:created>
  <dcterms:modified xsi:type="dcterms:W3CDTF">2022-09-05T03:29:12Z</dcterms:modified>
</cp:coreProperties>
</file>