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3810-91BD-412B-9EDF-5AF9C59123D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8C49-D905-4D14-892D-E609E061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5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3810-91BD-412B-9EDF-5AF9C59123D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8C49-D905-4D14-892D-E609E061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8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3810-91BD-412B-9EDF-5AF9C59123D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8C49-D905-4D14-892D-E609E061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8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3810-91BD-412B-9EDF-5AF9C59123D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8C49-D905-4D14-892D-E609E061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4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3810-91BD-412B-9EDF-5AF9C59123D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8C49-D905-4D14-892D-E609E061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4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3810-91BD-412B-9EDF-5AF9C59123D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8C49-D905-4D14-892D-E609E061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3810-91BD-412B-9EDF-5AF9C59123D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8C49-D905-4D14-892D-E609E061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0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3810-91BD-412B-9EDF-5AF9C59123D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8C49-D905-4D14-892D-E609E061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3810-91BD-412B-9EDF-5AF9C59123D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8C49-D905-4D14-892D-E609E061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3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3810-91BD-412B-9EDF-5AF9C59123D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8C49-D905-4D14-892D-E609E061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5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3810-91BD-412B-9EDF-5AF9C59123D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8C49-D905-4D14-892D-E609E061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1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D3810-91BD-412B-9EDF-5AF9C59123D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88C49-D905-4D14-892D-E609E061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10" Type="http://schemas.openxmlformats.org/officeDocument/2006/relationships/image" Target="../media/image19.png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02" y="74815"/>
            <a:ext cx="175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09.04.2022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06" y="340822"/>
            <a:ext cx="6947183" cy="51874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" y="623454"/>
            <a:ext cx="2099716" cy="49646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502" y="1230284"/>
            <a:ext cx="1188720" cy="216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502" y="5198226"/>
            <a:ext cx="1188720" cy="216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3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" y="701841"/>
            <a:ext cx="2667903" cy="60568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502" y="74815"/>
            <a:ext cx="175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09.04.2022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502" y="1230284"/>
            <a:ext cx="1188720" cy="216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57" y="6395259"/>
            <a:ext cx="1188720" cy="216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207" y="1014153"/>
            <a:ext cx="2861373" cy="24448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0" y="701841"/>
            <a:ext cx="6107084" cy="46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9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2" y="522662"/>
            <a:ext cx="1924003" cy="6296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502" y="74815"/>
            <a:ext cx="175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09.04.2022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8932" y="947651"/>
            <a:ext cx="1188720" cy="216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8932" y="6021187"/>
            <a:ext cx="1188720" cy="216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727" y="522662"/>
            <a:ext cx="5334000" cy="400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677" y="522662"/>
            <a:ext cx="3448050" cy="29146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72793" y="1763856"/>
            <a:ext cx="1188720" cy="216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8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" y="541712"/>
            <a:ext cx="2051725" cy="63189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266" y="541712"/>
            <a:ext cx="34861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502" y="74815"/>
            <a:ext cx="175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09.04.2022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7616" y="720522"/>
            <a:ext cx="1330036" cy="216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310" y="6362009"/>
            <a:ext cx="1377341" cy="216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36696" y="828588"/>
            <a:ext cx="1188720" cy="216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36696" y="1763856"/>
            <a:ext cx="1188720" cy="216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424" y="39565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4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239" y="99862"/>
            <a:ext cx="2471679" cy="2033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1" y="541712"/>
            <a:ext cx="2051725" cy="63189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502" y="74815"/>
            <a:ext cx="175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09.04.2022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765" y="786760"/>
            <a:ext cx="1330036" cy="216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310" y="6362009"/>
            <a:ext cx="1377341" cy="216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30916" y="923663"/>
            <a:ext cx="1188720" cy="216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63078" y="389961"/>
            <a:ext cx="1188720" cy="216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703" y="39570"/>
            <a:ext cx="2933931" cy="220044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216042" y="372816"/>
            <a:ext cx="24882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zeta11_simple =</a:t>
            </a:r>
          </a:p>
          <a:p>
            <a:r>
              <a:rPr lang="en-US" dirty="0" smtClean="0"/>
              <a:t>-7.205963866553230</a:t>
            </a:r>
          </a:p>
          <a:p>
            <a:endParaRPr lang="en-US" dirty="0" smtClean="0"/>
          </a:p>
          <a:p>
            <a:r>
              <a:rPr lang="en-US" dirty="0" smtClean="0"/>
              <a:t>zeta11_complex = -0.496534977884805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703" y="2418441"/>
            <a:ext cx="3072046" cy="23040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5023" y="2392252"/>
            <a:ext cx="2463895" cy="21215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216042" y="2693295"/>
            <a:ext cx="27376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zeta11_simple = 0.006336927000657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zeta11_complex = 4.366530233010611e-04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710198" y="4098471"/>
            <a:ext cx="1188720" cy="216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4424" y="4613468"/>
            <a:ext cx="2838210" cy="21286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7951" y="4720693"/>
            <a:ext cx="2402470" cy="202143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186947" y="4992746"/>
            <a:ext cx="25464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zeta11_simple =</a:t>
            </a:r>
          </a:p>
          <a:p>
            <a:r>
              <a:rPr lang="en-US" dirty="0" smtClean="0"/>
              <a:t> 0.705373499160877</a:t>
            </a:r>
          </a:p>
          <a:p>
            <a:endParaRPr lang="en-US" dirty="0" smtClean="0"/>
          </a:p>
          <a:p>
            <a:r>
              <a:rPr lang="en-US" dirty="0" smtClean="0"/>
              <a:t>zeta11_complex =</a:t>
            </a:r>
          </a:p>
          <a:p>
            <a:r>
              <a:rPr lang="en-US" dirty="0" smtClean="0"/>
              <a:t> 0.048604547745797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10198" y="6457467"/>
            <a:ext cx="1188720" cy="216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8748" y="6695589"/>
            <a:ext cx="2911956" cy="235185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7239" y="6860682"/>
            <a:ext cx="2471679" cy="202167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652604" y="7672863"/>
            <a:ext cx="1188720" cy="216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52604" y="1734838"/>
            <a:ext cx="1188720" cy="216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27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Yunxing</dc:creator>
  <cp:lastModifiedBy>Lu, Yunxing</cp:lastModifiedBy>
  <cp:revision>10</cp:revision>
  <dcterms:created xsi:type="dcterms:W3CDTF">2022-09-05T03:38:22Z</dcterms:created>
  <dcterms:modified xsi:type="dcterms:W3CDTF">2022-09-07T04:41:47Z</dcterms:modified>
</cp:coreProperties>
</file>