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" d="100"/>
          <a:sy n="15" d="100"/>
        </p:scale>
        <p:origin x="11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AC80B-A38B-4C25-BED0-F9D878ACE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C89879-BD1A-4668-B103-2F148AAA4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357F3-9E9F-49CF-8E73-F8CDAA5B3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31DA9-7816-4436-B702-B237406BC9FF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9F9CF-EEE3-4984-8E20-A133BC8EE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C9B0E-1DAD-4908-B5CC-5ABCE4928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E838-6309-4E1D-B6B2-1DA0330B4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35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3D881-BFAC-4497-A209-4C8C5F4D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6CADA-5565-43F3-9138-313BCDACD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CA9AF-34F3-4E37-9118-5A5D8A736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31DA9-7816-4436-B702-B237406BC9FF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9BE05-BCC7-4FB8-90A3-0DAB7AC88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E7CA4-3D09-45EC-BEE9-09DAAB0BF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E838-6309-4E1D-B6B2-1DA0330B4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57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7E237A-AE78-4683-B6B1-35B6B19A0F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118C2-F04C-437D-B981-9908B51F2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E6B68-9982-4100-BC63-771E27879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31DA9-7816-4436-B702-B237406BC9FF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9B1EF-58A2-4F9A-9A78-2FFCB43C2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113C-AFD3-448E-AFC2-1A5E2F13D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E838-6309-4E1D-B6B2-1DA0330B4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00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4A120-DDE4-4D01-8181-1F85E11B4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9E0C8-ABB5-4CDA-A8B4-A58841D5D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FCD59-F394-4FD6-BB35-A52C8E9F1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31DA9-7816-4436-B702-B237406BC9FF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B5068-DC6C-43F8-BCD3-B393185DE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EB5E5-A69F-435A-A617-B06B3A95C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E838-6309-4E1D-B6B2-1DA0330B4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298D2-62F5-4DBC-B71B-9030E313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455A4-2518-4542-B27D-F52A9A5FB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E7CAA-DA14-4D3D-84D7-55412CD7E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31DA9-7816-4436-B702-B237406BC9FF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DFBF5-2E3F-4E9F-B2CF-9E6299E7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92CB4-5537-4BAE-8A3E-E47847821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E838-6309-4E1D-B6B2-1DA0330B4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98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1F911-B71E-42C7-9F39-72E60F1D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B8404-EA5D-45A3-B25B-0692571198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207F56-39FA-4BEA-8CB9-116BC7E1B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C7D9E-617F-47AD-BF35-9A8F61228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31DA9-7816-4436-B702-B237406BC9FF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4BA32-9FE2-458F-9A7A-9CE83AE15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3EA8E-A2A0-4073-9B6C-591178BAF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E838-6309-4E1D-B6B2-1DA0330B4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6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DE099-74CD-4F12-B778-BD3BA821D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1FD6F-5B56-42E0-9F05-466D4F70C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FC584-F896-4946-AEA9-5DC1D233C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FBB895-2A33-44EF-90EA-7E4C06D2B3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0BF21B-1854-47C7-B4CB-8E5617D22B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4EF63A-CF54-4457-BF2D-B624A918F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31DA9-7816-4436-B702-B237406BC9FF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BF4982-D0C7-4E22-A646-6639A3BE8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8F2246-7022-4655-9F03-1E317CBA1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E838-6309-4E1D-B6B2-1DA0330B4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56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6B51E-614C-4060-8DBB-8D0022D30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3968F-2D7F-489A-AC8B-CFBD4252D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31DA9-7816-4436-B702-B237406BC9FF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1AA96-8311-49C5-AC0E-0E78FBE4E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18B14-10D4-471A-A2E0-86900F851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E838-6309-4E1D-B6B2-1DA0330B4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95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C7E2CE-F2DF-4C28-8D96-BAE697A60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31DA9-7816-4436-B702-B237406BC9FF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E34EF6-B244-4B33-B911-543088347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0349F-04F4-4911-8B54-46C179E82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E838-6309-4E1D-B6B2-1DA0330B4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88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58673-6299-4B11-890D-96B72D51E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C3966-08D0-4C9F-BA1D-9AE23106D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3E0723-DBB0-4750-894F-0FAF885A5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DBA29-FE19-4B84-9273-6ED55A054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31DA9-7816-4436-B702-B237406BC9FF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E9F83-CA7F-4284-A614-5470325C9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156FF-1097-4EBF-A4E6-69EA2B275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E838-6309-4E1D-B6B2-1DA0330B4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29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745F1-171E-4588-9D8C-024D5C86A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C3C38F-5BD7-43C6-99F3-94F121C6B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8FABE-7128-438D-887B-5978CAE77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B360F-E7AD-471A-9B38-5D41F78FE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31DA9-7816-4436-B702-B237406BC9FF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C6C00-6955-4044-9E02-2B92F8706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BF4B4-6BED-4799-B629-A3368A960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E838-6309-4E1D-B6B2-1DA0330B4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11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A6B1D1-0993-4393-8D85-36E59CDB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1C207-1216-43E9-A01E-27525C7CD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D89CA-8ECD-43BB-B8C3-5034271A89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31DA9-7816-4436-B702-B237406BC9FF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A90D2-D99E-40EB-BAFD-1CF3534804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756DA-FAB5-4825-B5E8-11EADAA88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DE838-6309-4E1D-B6B2-1DA0330B4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88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8A989-85EF-41B9-8E26-8E6DAA7888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CACAA0-F077-4D8F-B1EC-CE41529187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5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22829BCA-A617-4F6E-B43E-53E9CA3341FE}"/>
              </a:ext>
            </a:extLst>
          </p:cNvPr>
          <p:cNvGrpSpPr/>
          <p:nvPr/>
        </p:nvGrpSpPr>
        <p:grpSpPr>
          <a:xfrm>
            <a:off x="4093108" y="763398"/>
            <a:ext cx="2382155" cy="5121478"/>
            <a:chOff x="4093108" y="763398"/>
            <a:chExt cx="2382155" cy="512147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3589934-F88F-4B7D-BBFD-1399B99969A5}"/>
                </a:ext>
              </a:extLst>
            </p:cNvPr>
            <p:cNvSpPr/>
            <p:nvPr/>
          </p:nvSpPr>
          <p:spPr>
            <a:xfrm>
              <a:off x="4555222" y="838898"/>
              <a:ext cx="838900" cy="49662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nector: Curved 5">
              <a:extLst>
                <a:ext uri="{FF2B5EF4-FFF2-40B4-BE49-F238E27FC236}">
                  <a16:creationId xmlns:a16="http://schemas.microsoft.com/office/drawing/2014/main" id="{92957724-B0C6-44AC-937C-A9CCD43823E0}"/>
                </a:ext>
              </a:extLst>
            </p:cNvPr>
            <p:cNvCxnSpPr>
              <a:cxnSpLocks/>
            </p:cNvCxnSpPr>
            <p:nvPr/>
          </p:nvCxnSpPr>
          <p:spPr>
            <a:xfrm>
              <a:off x="4181912" y="3210886"/>
              <a:ext cx="746620" cy="436227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3FBC6725-B830-4690-B10F-B9487AEAB8CC}"/>
                </a:ext>
              </a:extLst>
            </p:cNvPr>
            <p:cNvCxnSpPr>
              <a:cxnSpLocks/>
            </p:cNvCxnSpPr>
            <p:nvPr/>
          </p:nvCxnSpPr>
          <p:spPr>
            <a:xfrm>
              <a:off x="5020812" y="3210886"/>
              <a:ext cx="746620" cy="436227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7146116-E80D-423B-8AB7-69D86355EC0E}"/>
                    </a:ext>
                  </a:extLst>
                </p:cNvPr>
                <p:cNvSpPr txBox="1"/>
                <p:nvPr/>
              </p:nvSpPr>
              <p:spPr>
                <a:xfrm>
                  <a:off x="5564894" y="3285241"/>
                  <a:ext cx="215123" cy="2875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7146116-E80D-423B-8AB7-69D86355EC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4894" y="3285241"/>
                  <a:ext cx="215123" cy="287515"/>
                </a:xfrm>
                <a:prstGeom prst="rect">
                  <a:avLst/>
                </a:prstGeom>
                <a:blipFill>
                  <a:blip r:embed="rId2"/>
                  <a:stretch>
                    <a:fillRect l="-37143" t="-14894" r="-40000" b="-297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C8915DD-DB20-44B1-B18B-F68EB9FDC126}"/>
                    </a:ext>
                  </a:extLst>
                </p:cNvPr>
                <p:cNvSpPr txBox="1"/>
                <p:nvPr/>
              </p:nvSpPr>
              <p:spPr>
                <a:xfrm>
                  <a:off x="4619034" y="3261598"/>
                  <a:ext cx="231006" cy="2875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C8915DD-DB20-44B1-B18B-F68EB9FDC1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9034" y="3261598"/>
                  <a:ext cx="231006" cy="287515"/>
                </a:xfrm>
                <a:prstGeom prst="rect">
                  <a:avLst/>
                </a:prstGeom>
                <a:blipFill>
                  <a:blip r:embed="rId3"/>
                  <a:stretch>
                    <a:fillRect l="-28947" t="-12766" r="-34211" b="-297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3915620-C235-4174-9826-6E44E731310B}"/>
                    </a:ext>
                  </a:extLst>
                </p:cNvPr>
                <p:cNvSpPr txBox="1"/>
                <p:nvPr/>
              </p:nvSpPr>
              <p:spPr>
                <a:xfrm>
                  <a:off x="5436790" y="2530677"/>
                  <a:ext cx="3466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3915620-C235-4174-9826-6E44E73131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790" y="2530677"/>
                  <a:ext cx="34669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5789" r="-7018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AB6E650-B57F-452E-B05B-3B28ABDB9FE2}"/>
                    </a:ext>
                  </a:extLst>
                </p:cNvPr>
                <p:cNvSpPr txBox="1"/>
                <p:nvPr/>
              </p:nvSpPr>
              <p:spPr>
                <a:xfrm>
                  <a:off x="4093108" y="2530677"/>
                  <a:ext cx="4621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AB6E650-B57F-452E-B05B-3B28ABDB9F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3108" y="2530677"/>
                  <a:ext cx="46211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0526" r="-3947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CB6012F-585C-43A5-B42C-10FC6D295872}"/>
                    </a:ext>
                  </a:extLst>
                </p:cNvPr>
                <p:cNvSpPr txBox="1"/>
                <p:nvPr/>
              </p:nvSpPr>
              <p:spPr>
                <a:xfrm>
                  <a:off x="6274246" y="3261598"/>
                  <a:ext cx="2010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CB6012F-585C-43A5-B42C-10FC6D2958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4246" y="3261598"/>
                  <a:ext cx="201017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7273" r="-27273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EA957D4-B502-4A91-ACFC-3FF6BBD822DE}"/>
                </a:ext>
              </a:extLst>
            </p:cNvPr>
            <p:cNvCxnSpPr/>
            <p:nvPr/>
          </p:nvCxnSpPr>
          <p:spPr>
            <a:xfrm>
              <a:off x="5436790" y="838897"/>
              <a:ext cx="84237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18367AD-E01B-4D07-BF75-164FDF3CDA8A}"/>
                </a:ext>
              </a:extLst>
            </p:cNvPr>
            <p:cNvCxnSpPr/>
            <p:nvPr/>
          </p:nvCxnSpPr>
          <p:spPr>
            <a:xfrm>
              <a:off x="5436790" y="5798194"/>
              <a:ext cx="84237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959646D-89C1-4123-BBD2-BFDE6208F5DA}"/>
                </a:ext>
              </a:extLst>
            </p:cNvPr>
            <p:cNvCxnSpPr>
              <a:cxnSpLocks/>
            </p:cNvCxnSpPr>
            <p:nvPr/>
          </p:nvCxnSpPr>
          <p:spPr>
            <a:xfrm>
              <a:off x="6182686" y="763398"/>
              <a:ext cx="0" cy="51172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84D521E-C393-4FEF-8387-A2EFB1AC6E72}"/>
                </a:ext>
              </a:extLst>
            </p:cNvPr>
            <p:cNvCxnSpPr/>
            <p:nvPr/>
          </p:nvCxnSpPr>
          <p:spPr>
            <a:xfrm>
              <a:off x="6096000" y="763398"/>
              <a:ext cx="178246" cy="1593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E20D604-AEF1-483D-B71D-EAEAAB4FE1E1}"/>
                </a:ext>
              </a:extLst>
            </p:cNvPr>
            <p:cNvCxnSpPr/>
            <p:nvPr/>
          </p:nvCxnSpPr>
          <p:spPr>
            <a:xfrm>
              <a:off x="6097451" y="5725485"/>
              <a:ext cx="178246" cy="1593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6190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4BEF79F-1F93-4F94-A75C-1D1C41D4B3EC}"/>
              </a:ext>
            </a:extLst>
          </p:cNvPr>
          <p:cNvSpPr/>
          <p:nvPr/>
        </p:nvSpPr>
        <p:spPr>
          <a:xfrm rot="2471244">
            <a:off x="5001678" y="2838455"/>
            <a:ext cx="188211" cy="1076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D4FE96-87E9-409D-8459-9FC337B4F141}"/>
              </a:ext>
            </a:extLst>
          </p:cNvPr>
          <p:cNvSpPr/>
          <p:nvPr/>
        </p:nvSpPr>
        <p:spPr>
          <a:xfrm rot="2471244">
            <a:off x="5001679" y="3931888"/>
            <a:ext cx="188211" cy="1076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823D9F8-D4D3-4B8B-8081-CCDB94E15A38}"/>
              </a:ext>
            </a:extLst>
          </p:cNvPr>
          <p:cNvCxnSpPr>
            <a:cxnSpLocks/>
          </p:cNvCxnSpPr>
          <p:nvPr/>
        </p:nvCxnSpPr>
        <p:spPr>
          <a:xfrm>
            <a:off x="4136247" y="5477564"/>
            <a:ext cx="9410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15F7BBD-0447-40C0-B90A-BD31DD6DC8CE}"/>
              </a:ext>
            </a:extLst>
          </p:cNvPr>
          <p:cNvSpPr/>
          <p:nvPr/>
        </p:nvSpPr>
        <p:spPr>
          <a:xfrm>
            <a:off x="5077280" y="5200206"/>
            <a:ext cx="275208" cy="536961"/>
          </a:xfrm>
          <a:custGeom>
            <a:avLst/>
            <a:gdLst>
              <a:gd name="connsiteX0" fmla="*/ 0 w 275208"/>
              <a:gd name="connsiteY0" fmla="*/ 281894 h 536961"/>
              <a:gd name="connsiteX1" fmla="*/ 71022 w 275208"/>
              <a:gd name="connsiteY1" fmla="*/ 6686 h 536961"/>
              <a:gd name="connsiteX2" fmla="*/ 204187 w 275208"/>
              <a:gd name="connsiteY2" fmla="*/ 530468 h 536961"/>
              <a:gd name="connsiteX3" fmla="*/ 275208 w 275208"/>
              <a:gd name="connsiteY3" fmla="*/ 273016 h 536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208" h="536961">
                <a:moveTo>
                  <a:pt x="0" y="281894"/>
                </a:moveTo>
                <a:cubicBezTo>
                  <a:pt x="18495" y="123575"/>
                  <a:pt x="36991" y="-34743"/>
                  <a:pt x="71022" y="6686"/>
                </a:cubicBezTo>
                <a:cubicBezTo>
                  <a:pt x="105053" y="48115"/>
                  <a:pt x="170156" y="486080"/>
                  <a:pt x="204187" y="530468"/>
                </a:cubicBezTo>
                <a:cubicBezTo>
                  <a:pt x="238218" y="574856"/>
                  <a:pt x="257453" y="381028"/>
                  <a:pt x="275208" y="27301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F2D319-58E0-4E3C-8E47-3CD1D7BDEC93}"/>
              </a:ext>
            </a:extLst>
          </p:cNvPr>
          <p:cNvCxnSpPr>
            <a:cxnSpLocks/>
          </p:cNvCxnSpPr>
          <p:nvPr/>
        </p:nvCxnSpPr>
        <p:spPr>
          <a:xfrm>
            <a:off x="5352488" y="5477564"/>
            <a:ext cx="9410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D115FBF-C50E-47AE-A864-5B1C737CB0F2}"/>
              </a:ext>
            </a:extLst>
          </p:cNvPr>
          <p:cNvCxnSpPr>
            <a:cxnSpLocks/>
          </p:cNvCxnSpPr>
          <p:nvPr/>
        </p:nvCxnSpPr>
        <p:spPr>
          <a:xfrm>
            <a:off x="4136247" y="2502550"/>
            <a:ext cx="9410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106A5A7-D88F-4FB3-8DEB-5C3550851650}"/>
              </a:ext>
            </a:extLst>
          </p:cNvPr>
          <p:cNvSpPr/>
          <p:nvPr/>
        </p:nvSpPr>
        <p:spPr>
          <a:xfrm>
            <a:off x="5077280" y="2225192"/>
            <a:ext cx="275208" cy="536961"/>
          </a:xfrm>
          <a:custGeom>
            <a:avLst/>
            <a:gdLst>
              <a:gd name="connsiteX0" fmla="*/ 0 w 275208"/>
              <a:gd name="connsiteY0" fmla="*/ 281894 h 536961"/>
              <a:gd name="connsiteX1" fmla="*/ 71022 w 275208"/>
              <a:gd name="connsiteY1" fmla="*/ 6686 h 536961"/>
              <a:gd name="connsiteX2" fmla="*/ 204187 w 275208"/>
              <a:gd name="connsiteY2" fmla="*/ 530468 h 536961"/>
              <a:gd name="connsiteX3" fmla="*/ 275208 w 275208"/>
              <a:gd name="connsiteY3" fmla="*/ 273016 h 536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208" h="536961">
                <a:moveTo>
                  <a:pt x="0" y="281894"/>
                </a:moveTo>
                <a:cubicBezTo>
                  <a:pt x="18495" y="123575"/>
                  <a:pt x="36991" y="-34743"/>
                  <a:pt x="71022" y="6686"/>
                </a:cubicBezTo>
                <a:cubicBezTo>
                  <a:pt x="105053" y="48115"/>
                  <a:pt x="170156" y="486080"/>
                  <a:pt x="204187" y="530468"/>
                </a:cubicBezTo>
                <a:cubicBezTo>
                  <a:pt x="238218" y="574856"/>
                  <a:pt x="257453" y="381028"/>
                  <a:pt x="275208" y="27301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CA7C037-6649-4F59-88DA-141B58EDE00F}"/>
              </a:ext>
            </a:extLst>
          </p:cNvPr>
          <p:cNvCxnSpPr>
            <a:cxnSpLocks/>
          </p:cNvCxnSpPr>
          <p:nvPr/>
        </p:nvCxnSpPr>
        <p:spPr>
          <a:xfrm>
            <a:off x="5352488" y="2502550"/>
            <a:ext cx="9410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E712A99-157C-4595-AD5D-DACBE7E3EC09}"/>
              </a:ext>
            </a:extLst>
          </p:cNvPr>
          <p:cNvCxnSpPr>
            <a:cxnSpLocks/>
          </p:cNvCxnSpPr>
          <p:nvPr/>
        </p:nvCxnSpPr>
        <p:spPr>
          <a:xfrm>
            <a:off x="4385570" y="2502550"/>
            <a:ext cx="0" cy="29750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5F47E25-7A60-482F-952C-3B5CD45EED9E}"/>
              </a:ext>
            </a:extLst>
          </p:cNvPr>
          <p:cNvCxnSpPr>
            <a:cxnSpLocks/>
          </p:cNvCxnSpPr>
          <p:nvPr/>
        </p:nvCxnSpPr>
        <p:spPr>
          <a:xfrm>
            <a:off x="5922886" y="2502550"/>
            <a:ext cx="0" cy="29750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23814A8-EF78-4214-8D50-BA0B13E66350}"/>
              </a:ext>
            </a:extLst>
          </p:cNvPr>
          <p:cNvSpPr txBox="1"/>
          <p:nvPr/>
        </p:nvSpPr>
        <p:spPr>
          <a:xfrm>
            <a:off x="2769854" y="3710754"/>
            <a:ext cx="1083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Outer Boundary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(Glass)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2A511C-095B-46F2-BE3A-FA25C91F7F32}"/>
              </a:ext>
            </a:extLst>
          </p:cNvPr>
          <p:cNvSpPr txBox="1"/>
          <p:nvPr/>
        </p:nvSpPr>
        <p:spPr>
          <a:xfrm>
            <a:off x="6324608" y="3713509"/>
            <a:ext cx="1057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Inner Boundary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(Glass)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53293DA-878B-4F8B-B0FC-BA4B427E567D}"/>
              </a:ext>
            </a:extLst>
          </p:cNvPr>
          <p:cNvCxnSpPr>
            <a:cxnSpLocks/>
          </p:cNvCxnSpPr>
          <p:nvPr/>
        </p:nvCxnSpPr>
        <p:spPr>
          <a:xfrm flipV="1">
            <a:off x="3852909" y="3666478"/>
            <a:ext cx="532661" cy="323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2F01DC2-C55E-43F1-A4D9-18F3AEEDA2BE}"/>
              </a:ext>
            </a:extLst>
          </p:cNvPr>
          <p:cNvCxnSpPr>
            <a:cxnSpLocks/>
            <a:stCxn id="35" idx="1"/>
          </p:cNvCxnSpPr>
          <p:nvPr/>
        </p:nvCxnSpPr>
        <p:spPr>
          <a:xfrm flipH="1" flipV="1">
            <a:off x="5922886" y="3844033"/>
            <a:ext cx="401722" cy="284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6D9D1C4-AFA0-4133-AE2D-5D2C0248A342}"/>
              </a:ext>
            </a:extLst>
          </p:cNvPr>
          <p:cNvSpPr txBox="1"/>
          <p:nvPr/>
        </p:nvSpPr>
        <p:spPr>
          <a:xfrm>
            <a:off x="6212873" y="2545873"/>
            <a:ext cx="1874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Insulation Layer: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(Thickness: 2 in)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734A001-A1A1-4D63-B085-7C86FB9E688C}"/>
              </a:ext>
            </a:extLst>
          </p:cNvPr>
          <p:cNvCxnSpPr>
            <a:cxnSpLocks/>
            <a:stCxn id="43" idx="1"/>
            <a:endCxn id="19" idx="0"/>
          </p:cNvCxnSpPr>
          <p:nvPr/>
        </p:nvCxnSpPr>
        <p:spPr>
          <a:xfrm flipH="1">
            <a:off x="5450343" y="2838261"/>
            <a:ext cx="762530" cy="133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709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24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Yunyang Ye</dc:creator>
  <cp:lastModifiedBy>Yunyang Ye</cp:lastModifiedBy>
  <cp:revision>4</cp:revision>
  <dcterms:created xsi:type="dcterms:W3CDTF">2019-03-03T16:55:33Z</dcterms:created>
  <dcterms:modified xsi:type="dcterms:W3CDTF">2019-03-26T20:50:05Z</dcterms:modified>
</cp:coreProperties>
</file>