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48E0A-827B-4CE0-85AF-DCB6DF9937E1}" v="393" dt="2023-10-16T16:02:16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明辉 余" userId="04bc5e309989031b" providerId="LiveId" clId="{BF648E0A-827B-4CE0-85AF-DCB6DF9937E1}"/>
    <pc:docChg chg="undo redo custSel addSld delSld modSld sldOrd">
      <pc:chgData name="明辉 余" userId="04bc5e309989031b" providerId="LiveId" clId="{BF648E0A-827B-4CE0-85AF-DCB6DF9937E1}" dt="2023-10-16T16:06:07.651" v="3677" actId="20577"/>
      <pc:docMkLst>
        <pc:docMk/>
      </pc:docMkLst>
      <pc:sldChg chg="addSp delSp modSp new mod modAnim">
        <pc:chgData name="明辉 余" userId="04bc5e309989031b" providerId="LiveId" clId="{BF648E0A-827B-4CE0-85AF-DCB6DF9937E1}" dt="2023-10-16T15:50:46.628" v="2895" actId="1076"/>
        <pc:sldMkLst>
          <pc:docMk/>
          <pc:sldMk cId="2052867894" sldId="256"/>
        </pc:sldMkLst>
        <pc:spChg chg="mod">
          <ac:chgData name="明辉 余" userId="04bc5e309989031b" providerId="LiveId" clId="{BF648E0A-827B-4CE0-85AF-DCB6DF9937E1}" dt="2023-10-16T13:29:25.530" v="140" actId="1076"/>
          <ac:spMkLst>
            <pc:docMk/>
            <pc:sldMk cId="2052867894" sldId="256"/>
            <ac:spMk id="2" creationId="{A669A6BB-7077-66F9-0BAE-1BEDD53D5E85}"/>
          </ac:spMkLst>
        </pc:spChg>
        <pc:spChg chg="mod">
          <ac:chgData name="明辉 余" userId="04bc5e309989031b" providerId="LiveId" clId="{BF648E0A-827B-4CE0-85AF-DCB6DF9937E1}" dt="2023-10-16T15:19:01.407" v="1998" actId="20577"/>
          <ac:spMkLst>
            <pc:docMk/>
            <pc:sldMk cId="2052867894" sldId="256"/>
            <ac:spMk id="3" creationId="{8EAAB6C4-53EF-6F46-D360-9183F3DC7848}"/>
          </ac:spMkLst>
        </pc:spChg>
        <pc:spChg chg="add del mod">
          <ac:chgData name="明辉 余" userId="04bc5e309989031b" providerId="LiveId" clId="{BF648E0A-827B-4CE0-85AF-DCB6DF9937E1}" dt="2023-10-16T13:26:43.313" v="85"/>
          <ac:spMkLst>
            <pc:docMk/>
            <pc:sldMk cId="2052867894" sldId="256"/>
            <ac:spMk id="6" creationId="{C0782AA3-F287-9F4D-68A2-66E31BE1BDC4}"/>
          </ac:spMkLst>
        </pc:spChg>
        <pc:spChg chg="add mod">
          <ac:chgData name="明辉 余" userId="04bc5e309989031b" providerId="LiveId" clId="{BF648E0A-827B-4CE0-85AF-DCB6DF9937E1}" dt="2023-10-16T13:29:58.705" v="141" actId="1076"/>
          <ac:spMkLst>
            <pc:docMk/>
            <pc:sldMk cId="2052867894" sldId="256"/>
            <ac:spMk id="7" creationId="{82234DE6-415B-D702-F155-620AFFD96001}"/>
          </ac:spMkLst>
        </pc:spChg>
        <pc:picChg chg="add del mod ord">
          <ac:chgData name="明辉 余" userId="04bc5e309989031b" providerId="LiveId" clId="{BF648E0A-827B-4CE0-85AF-DCB6DF9937E1}" dt="2023-10-16T13:33:36.828" v="353" actId="478"/>
          <ac:picMkLst>
            <pc:docMk/>
            <pc:sldMk cId="2052867894" sldId="256"/>
            <ac:picMk id="5" creationId="{882B7564-70EC-4A4F-BFA3-2D76180B8A3B}"/>
          </ac:picMkLst>
        </pc:picChg>
        <pc:picChg chg="add mod ord">
          <ac:chgData name="明辉 余" userId="04bc5e309989031b" providerId="LiveId" clId="{BF648E0A-827B-4CE0-85AF-DCB6DF9937E1}" dt="2023-10-16T15:50:46.628" v="2895" actId="1076"/>
          <ac:picMkLst>
            <pc:docMk/>
            <pc:sldMk cId="2052867894" sldId="256"/>
            <ac:picMk id="9" creationId="{981EEB4F-A55B-FCA9-D2FC-076243D9B47C}"/>
          </ac:picMkLst>
        </pc:picChg>
      </pc:sldChg>
      <pc:sldChg chg="addSp delSp modSp new mod">
        <pc:chgData name="明辉 余" userId="04bc5e309989031b" providerId="LiveId" clId="{BF648E0A-827B-4CE0-85AF-DCB6DF9937E1}" dt="2023-10-16T15:07:31.443" v="1799" actId="20577"/>
        <pc:sldMkLst>
          <pc:docMk/>
          <pc:sldMk cId="824776182" sldId="257"/>
        </pc:sldMkLst>
        <pc:spChg chg="mod">
          <ac:chgData name="明辉 余" userId="04bc5e309989031b" providerId="LiveId" clId="{BF648E0A-827B-4CE0-85AF-DCB6DF9937E1}" dt="2023-10-16T14:57:21.798" v="1150" actId="1076"/>
          <ac:spMkLst>
            <pc:docMk/>
            <pc:sldMk cId="824776182" sldId="257"/>
            <ac:spMk id="2" creationId="{0CC5B3B8-E6C2-D346-3859-1569F2BCE5CB}"/>
          </ac:spMkLst>
        </pc:spChg>
        <pc:spChg chg="del">
          <ac:chgData name="明辉 余" userId="04bc5e309989031b" providerId="LiveId" clId="{BF648E0A-827B-4CE0-85AF-DCB6DF9937E1}" dt="2023-10-16T13:16:55.211" v="15"/>
          <ac:spMkLst>
            <pc:docMk/>
            <pc:sldMk cId="824776182" sldId="257"/>
            <ac:spMk id="3" creationId="{1479C0DA-17F1-6D3F-F6AD-7C6E8A81A613}"/>
          </ac:spMkLst>
        </pc:spChg>
        <pc:spChg chg="add del mod">
          <ac:chgData name="明辉 余" userId="04bc5e309989031b" providerId="LiveId" clId="{BF648E0A-827B-4CE0-85AF-DCB6DF9937E1}" dt="2023-10-16T14:02:35.439" v="863"/>
          <ac:spMkLst>
            <pc:docMk/>
            <pc:sldMk cId="824776182" sldId="257"/>
            <ac:spMk id="6" creationId="{FDD62144-C4C1-4AAF-EACE-2CDD8A95BC5B}"/>
          </ac:spMkLst>
        </pc:spChg>
        <pc:spChg chg="add mod">
          <ac:chgData name="明辉 余" userId="04bc5e309989031b" providerId="LiveId" clId="{BF648E0A-827B-4CE0-85AF-DCB6DF9937E1}" dt="2023-10-16T15:07:31.443" v="1799" actId="20577"/>
          <ac:spMkLst>
            <pc:docMk/>
            <pc:sldMk cId="824776182" sldId="257"/>
            <ac:spMk id="7" creationId="{40629006-D967-75FB-0E4C-46E9A85B1E00}"/>
          </ac:spMkLst>
        </pc:spChg>
        <pc:picChg chg="add mod ord">
          <ac:chgData name="明辉 余" userId="04bc5e309989031b" providerId="LiveId" clId="{BF648E0A-827B-4CE0-85AF-DCB6DF9937E1}" dt="2023-10-16T14:50:05.889" v="942" actId="1076"/>
          <ac:picMkLst>
            <pc:docMk/>
            <pc:sldMk cId="824776182" sldId="257"/>
            <ac:picMk id="5" creationId="{97BA50B8-5AB5-0D8F-C6E3-79D7DB885DDC}"/>
          </ac:picMkLst>
        </pc:picChg>
      </pc:sldChg>
      <pc:sldChg chg="addSp delSp modSp new del mod ord">
        <pc:chgData name="明辉 余" userId="04bc5e309989031b" providerId="LiveId" clId="{BF648E0A-827B-4CE0-85AF-DCB6DF9937E1}" dt="2023-10-16T15:49:53.990" v="2891" actId="2696"/>
        <pc:sldMkLst>
          <pc:docMk/>
          <pc:sldMk cId="489000654" sldId="258"/>
        </pc:sldMkLst>
        <pc:spChg chg="mod">
          <ac:chgData name="明辉 余" userId="04bc5e309989031b" providerId="LiveId" clId="{BF648E0A-827B-4CE0-85AF-DCB6DF9937E1}" dt="2023-10-16T15:35:01.828" v="2367" actId="1076"/>
          <ac:spMkLst>
            <pc:docMk/>
            <pc:sldMk cId="489000654" sldId="258"/>
            <ac:spMk id="2" creationId="{74C2A17F-F114-4ACE-EF61-E12DB2BF3E05}"/>
          </ac:spMkLst>
        </pc:spChg>
        <pc:spChg chg="del">
          <ac:chgData name="明辉 余" userId="04bc5e309989031b" providerId="LiveId" clId="{BF648E0A-827B-4CE0-85AF-DCB6DF9937E1}" dt="2023-10-16T13:17:10.018" v="20"/>
          <ac:spMkLst>
            <pc:docMk/>
            <pc:sldMk cId="489000654" sldId="258"/>
            <ac:spMk id="3" creationId="{664B98D8-9D5A-B298-8358-7AC690EEF049}"/>
          </ac:spMkLst>
        </pc:spChg>
        <pc:picChg chg="add mod ord">
          <ac:chgData name="明辉 余" userId="04bc5e309989031b" providerId="LiveId" clId="{BF648E0A-827B-4CE0-85AF-DCB6DF9937E1}" dt="2023-10-16T13:17:20.810" v="26" actId="167"/>
          <ac:picMkLst>
            <pc:docMk/>
            <pc:sldMk cId="489000654" sldId="258"/>
            <ac:picMk id="5" creationId="{521FFC96-7AE3-C8DD-A997-13BAC4863330}"/>
          </ac:picMkLst>
        </pc:picChg>
      </pc:sldChg>
      <pc:sldChg chg="addSp delSp modSp new mod">
        <pc:chgData name="明辉 余" userId="04bc5e309989031b" providerId="LiveId" clId="{BF648E0A-827B-4CE0-85AF-DCB6DF9937E1}" dt="2023-10-16T15:55:52.741" v="3121" actId="1076"/>
        <pc:sldMkLst>
          <pc:docMk/>
          <pc:sldMk cId="3324169488" sldId="259"/>
        </pc:sldMkLst>
        <pc:spChg chg="mod">
          <ac:chgData name="明辉 余" userId="04bc5e309989031b" providerId="LiveId" clId="{BF648E0A-827B-4CE0-85AF-DCB6DF9937E1}" dt="2023-10-16T15:31:46.175" v="2359" actId="207"/>
          <ac:spMkLst>
            <pc:docMk/>
            <pc:sldMk cId="3324169488" sldId="259"/>
            <ac:spMk id="2" creationId="{21224F1C-9075-26A3-C024-EDF47F5BDBB0}"/>
          </ac:spMkLst>
        </pc:spChg>
        <pc:spChg chg="del">
          <ac:chgData name="明辉 余" userId="04bc5e309989031b" providerId="LiveId" clId="{BF648E0A-827B-4CE0-85AF-DCB6DF9937E1}" dt="2023-10-16T13:17:31.157" v="27"/>
          <ac:spMkLst>
            <pc:docMk/>
            <pc:sldMk cId="3324169488" sldId="259"/>
            <ac:spMk id="3" creationId="{7E52DD3E-C839-4B78-3BD7-A3FBEA508D66}"/>
          </ac:spMkLst>
        </pc:spChg>
        <pc:spChg chg="add mod">
          <ac:chgData name="明辉 余" userId="04bc5e309989031b" providerId="LiveId" clId="{BF648E0A-827B-4CE0-85AF-DCB6DF9937E1}" dt="2023-10-16T15:55:52.741" v="3121" actId="1076"/>
          <ac:spMkLst>
            <pc:docMk/>
            <pc:sldMk cId="3324169488" sldId="259"/>
            <ac:spMk id="7" creationId="{C6D941A3-47CB-E9A6-633A-DD678D88F6A9}"/>
          </ac:spMkLst>
        </pc:spChg>
        <pc:graphicFrameChg chg="add del mod">
          <ac:chgData name="明辉 余" userId="04bc5e309989031b" providerId="LiveId" clId="{BF648E0A-827B-4CE0-85AF-DCB6DF9937E1}" dt="2023-10-16T13:06:03.999" v="5" actId="478"/>
          <ac:graphicFrameMkLst>
            <pc:docMk/>
            <pc:sldMk cId="3324169488" sldId="259"/>
            <ac:graphicFrameMk id="4" creationId="{0E79A977-ED87-F1B3-DE59-03B62F12766B}"/>
          </ac:graphicFrameMkLst>
        </pc:graphicFrameChg>
        <pc:picChg chg="add mod ord">
          <ac:chgData name="明辉 余" userId="04bc5e309989031b" providerId="LiveId" clId="{BF648E0A-827B-4CE0-85AF-DCB6DF9937E1}" dt="2023-10-16T15:24:28.479" v="2086" actId="1076"/>
          <ac:picMkLst>
            <pc:docMk/>
            <pc:sldMk cId="3324169488" sldId="259"/>
            <ac:picMk id="6" creationId="{399E56A0-7E55-F6EF-7A33-DBEC8AD99319}"/>
          </ac:picMkLst>
        </pc:picChg>
      </pc:sldChg>
      <pc:sldChg chg="addSp delSp modSp new mod">
        <pc:chgData name="明辉 余" userId="04bc5e309989031b" providerId="LiveId" clId="{BF648E0A-827B-4CE0-85AF-DCB6DF9937E1}" dt="2023-10-16T15:55:47.866" v="3120" actId="1076"/>
        <pc:sldMkLst>
          <pc:docMk/>
          <pc:sldMk cId="4165760071" sldId="260"/>
        </pc:sldMkLst>
        <pc:spChg chg="mod">
          <ac:chgData name="明辉 余" userId="04bc5e309989031b" providerId="LiveId" clId="{BF648E0A-827B-4CE0-85AF-DCB6DF9937E1}" dt="2023-10-16T15:45:05.815" v="2667" actId="1076"/>
          <ac:spMkLst>
            <pc:docMk/>
            <pc:sldMk cId="4165760071" sldId="260"/>
            <ac:spMk id="2" creationId="{E69A7E29-8BCE-F6F4-EE5E-2C33FDDB53D2}"/>
          </ac:spMkLst>
        </pc:spChg>
        <pc:spChg chg="del">
          <ac:chgData name="明辉 余" userId="04bc5e309989031b" providerId="LiveId" clId="{BF648E0A-827B-4CE0-85AF-DCB6DF9937E1}" dt="2023-10-16T13:17:44.885" v="34"/>
          <ac:spMkLst>
            <pc:docMk/>
            <pc:sldMk cId="4165760071" sldId="260"/>
            <ac:spMk id="3" creationId="{9819E019-BCB6-3C7E-CF1E-D6EA8B23F57F}"/>
          </ac:spMkLst>
        </pc:spChg>
        <pc:spChg chg="add del mod">
          <ac:chgData name="明辉 余" userId="04bc5e309989031b" providerId="LiveId" clId="{BF648E0A-827B-4CE0-85AF-DCB6DF9937E1}" dt="2023-10-16T15:41:29.692" v="2518"/>
          <ac:spMkLst>
            <pc:docMk/>
            <pc:sldMk cId="4165760071" sldId="260"/>
            <ac:spMk id="6" creationId="{B9A4DBFE-13EB-0791-31A0-303EE477003A}"/>
          </ac:spMkLst>
        </pc:spChg>
        <pc:spChg chg="add mod">
          <ac:chgData name="明辉 余" userId="04bc5e309989031b" providerId="LiveId" clId="{BF648E0A-827B-4CE0-85AF-DCB6DF9937E1}" dt="2023-10-16T15:55:47.866" v="3120" actId="1076"/>
          <ac:spMkLst>
            <pc:docMk/>
            <pc:sldMk cId="4165760071" sldId="260"/>
            <ac:spMk id="7" creationId="{96072263-059E-5905-60F1-719CF598797C}"/>
          </ac:spMkLst>
        </pc:spChg>
        <pc:picChg chg="add mod ord">
          <ac:chgData name="明辉 余" userId="04bc5e309989031b" providerId="LiveId" clId="{BF648E0A-827B-4CE0-85AF-DCB6DF9937E1}" dt="2023-10-16T15:41:05.490" v="2514" actId="1076"/>
          <ac:picMkLst>
            <pc:docMk/>
            <pc:sldMk cId="4165760071" sldId="260"/>
            <ac:picMk id="5" creationId="{6CB4DB0A-1F44-E0E9-75D9-C838D79C134B}"/>
          </ac:picMkLst>
        </pc:picChg>
      </pc:sldChg>
      <pc:sldChg chg="addSp delSp modSp new add del mod">
        <pc:chgData name="明辉 余" userId="04bc5e309989031b" providerId="LiveId" clId="{BF648E0A-827B-4CE0-85AF-DCB6DF9937E1}" dt="2023-10-16T16:06:07.651" v="3677" actId="20577"/>
        <pc:sldMkLst>
          <pc:docMk/>
          <pc:sldMk cId="2891409659" sldId="261"/>
        </pc:sldMkLst>
        <pc:spChg chg="mod">
          <ac:chgData name="明辉 余" userId="04bc5e309989031b" providerId="LiveId" clId="{BF648E0A-827B-4CE0-85AF-DCB6DF9937E1}" dt="2023-10-16T15:56:54.126" v="3139" actId="20577"/>
          <ac:spMkLst>
            <pc:docMk/>
            <pc:sldMk cId="2891409659" sldId="261"/>
            <ac:spMk id="2" creationId="{1FD6F7CC-902E-4025-6EBC-BC014140DCEE}"/>
          </ac:spMkLst>
        </pc:spChg>
        <pc:spChg chg="del">
          <ac:chgData name="明辉 余" userId="04bc5e309989031b" providerId="LiveId" clId="{BF648E0A-827B-4CE0-85AF-DCB6DF9937E1}" dt="2023-10-16T13:17:54.121" v="38"/>
          <ac:spMkLst>
            <pc:docMk/>
            <pc:sldMk cId="2891409659" sldId="261"/>
            <ac:spMk id="3" creationId="{20DD0AF9-2A59-6F29-2F91-C663C5CBB243}"/>
          </ac:spMkLst>
        </pc:spChg>
        <pc:spChg chg="add mod">
          <ac:chgData name="明辉 余" userId="04bc5e309989031b" providerId="LiveId" clId="{BF648E0A-827B-4CE0-85AF-DCB6DF9937E1}" dt="2023-10-16T16:06:07.651" v="3677" actId="20577"/>
          <ac:spMkLst>
            <pc:docMk/>
            <pc:sldMk cId="2891409659" sldId="261"/>
            <ac:spMk id="6" creationId="{4EA012D3-B23D-C2C2-467E-FFD30C925E9D}"/>
          </ac:spMkLst>
        </pc:spChg>
        <pc:spChg chg="add del mod">
          <ac:chgData name="明辉 余" userId="04bc5e309989031b" providerId="LiveId" clId="{BF648E0A-827B-4CE0-85AF-DCB6DF9937E1}" dt="2023-10-16T16:00:10.063" v="3239" actId="478"/>
          <ac:spMkLst>
            <pc:docMk/>
            <pc:sldMk cId="2891409659" sldId="261"/>
            <ac:spMk id="8" creationId="{81D9A898-8B48-8A07-F3E6-95CD44914FEE}"/>
          </ac:spMkLst>
        </pc:spChg>
        <pc:spChg chg="add del mod">
          <ac:chgData name="明辉 余" userId="04bc5e309989031b" providerId="LiveId" clId="{BF648E0A-827B-4CE0-85AF-DCB6DF9937E1}" dt="2023-10-16T16:04:49.841" v="3544"/>
          <ac:spMkLst>
            <pc:docMk/>
            <pc:sldMk cId="2891409659" sldId="261"/>
            <ac:spMk id="9" creationId="{D1935BE1-87F7-7AE1-2493-6BF9E31EDDDB}"/>
          </ac:spMkLst>
        </pc:spChg>
        <pc:picChg chg="add del mod ord">
          <ac:chgData name="明辉 余" userId="04bc5e309989031b" providerId="LiveId" clId="{BF648E0A-827B-4CE0-85AF-DCB6DF9937E1}" dt="2023-10-16T16:03:39.834" v="3500" actId="1076"/>
          <ac:picMkLst>
            <pc:docMk/>
            <pc:sldMk cId="2891409659" sldId="261"/>
            <ac:picMk id="5" creationId="{B7628E94-B97C-7B3C-2DD1-F6F6DA1D112A}"/>
          </ac:picMkLst>
        </pc:picChg>
      </pc:sldChg>
      <pc:sldChg chg="addSp delSp modSp new mod">
        <pc:chgData name="明辉 余" userId="04bc5e309989031b" providerId="LiveId" clId="{BF648E0A-827B-4CE0-85AF-DCB6DF9937E1}" dt="2023-10-16T15:02:53.738" v="1469" actId="1076"/>
        <pc:sldMkLst>
          <pc:docMk/>
          <pc:sldMk cId="2097781768" sldId="262"/>
        </pc:sldMkLst>
        <pc:spChg chg="mod">
          <ac:chgData name="明辉 余" userId="04bc5e309989031b" providerId="LiveId" clId="{BF648E0A-827B-4CE0-85AF-DCB6DF9937E1}" dt="2023-10-16T15:02:53.738" v="1469" actId="1076"/>
          <ac:spMkLst>
            <pc:docMk/>
            <pc:sldMk cId="2097781768" sldId="262"/>
            <ac:spMk id="2" creationId="{65A035D7-2957-D1A8-B1D5-D6ECF06274F1}"/>
          </ac:spMkLst>
        </pc:spChg>
        <pc:spChg chg="del">
          <ac:chgData name="明辉 余" userId="04bc5e309989031b" providerId="LiveId" clId="{BF648E0A-827B-4CE0-85AF-DCB6DF9937E1}" dt="2023-10-16T13:21:02.460" v="46"/>
          <ac:spMkLst>
            <pc:docMk/>
            <pc:sldMk cId="2097781768" sldId="262"/>
            <ac:spMk id="3" creationId="{0CF2A996-7F3D-81A8-22B3-1C4F12AF5306}"/>
          </ac:spMkLst>
        </pc:spChg>
        <pc:spChg chg="add del mod">
          <ac:chgData name="明辉 余" userId="04bc5e309989031b" providerId="LiveId" clId="{BF648E0A-827B-4CE0-85AF-DCB6DF9937E1}" dt="2023-10-16T13:34:03.082" v="361"/>
          <ac:spMkLst>
            <pc:docMk/>
            <pc:sldMk cId="2097781768" sldId="262"/>
            <ac:spMk id="7" creationId="{F309270E-AC01-2C6E-2E96-6AFC45FC66B0}"/>
          </ac:spMkLst>
        </pc:spChg>
        <pc:spChg chg="add del mod">
          <ac:chgData name="明辉 余" userId="04bc5e309989031b" providerId="LiveId" clId="{BF648E0A-827B-4CE0-85AF-DCB6DF9937E1}" dt="2023-10-16T13:56:05.591" v="777"/>
          <ac:spMkLst>
            <pc:docMk/>
            <pc:sldMk cId="2097781768" sldId="262"/>
            <ac:spMk id="10" creationId="{163046C7-2FB9-73E7-CBC2-50BD28873270}"/>
          </ac:spMkLst>
        </pc:spChg>
        <pc:picChg chg="add del mod ord">
          <ac:chgData name="明辉 余" userId="04bc5e309989031b" providerId="LiveId" clId="{BF648E0A-827B-4CE0-85AF-DCB6DF9937E1}" dt="2023-10-16T13:34:00.673" v="360" actId="478"/>
          <ac:picMkLst>
            <pc:docMk/>
            <pc:sldMk cId="2097781768" sldId="262"/>
            <ac:picMk id="5" creationId="{A71C28E1-9190-F9F4-00E7-CD1C3B849296}"/>
          </ac:picMkLst>
        </pc:picChg>
        <pc:picChg chg="add mod ord">
          <ac:chgData name="明辉 余" userId="04bc5e309989031b" providerId="LiveId" clId="{BF648E0A-827B-4CE0-85AF-DCB6DF9937E1}" dt="2023-10-16T13:34:20.646" v="367" actId="167"/>
          <ac:picMkLst>
            <pc:docMk/>
            <pc:sldMk cId="2097781768" sldId="262"/>
            <ac:picMk id="9" creationId="{BDAF4D71-F89B-CD1C-D9B3-1AE7915AFFB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B82C-24CE-4912-B803-3EB4CE7D6C63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38529-D89F-4F70-B691-E2BF274DA3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645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38529-D89F-4F70-B691-E2BF274DA37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00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FCA3-32FD-3587-BBB7-ECA3F12F7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BA02C6-5FBC-60DD-3E03-998F0554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1D8F83-0C25-13CE-9245-5DE979F2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712BA-CCF9-F0EC-E7CD-F93DF3EC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AE5FD-7A44-F64E-016C-11045968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5946C-6205-972B-BB64-39149783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BB9829-E88B-A02A-76FD-82263CF15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85AC01-B3BE-F03D-9422-2B04FDB4D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7626A-F45D-2065-565A-3ABD1E74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30347-F25F-2540-D0AA-BC3AF21A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C6E93F-E40E-83BF-C945-7E454F546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AF7C5B-F4A6-DC0B-B35C-F901B905C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D872A-0404-9B14-54D5-E798AF61F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519BF-CEAF-236D-C5FF-CA647A9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260BF4-47C7-C7B7-EF77-132C8598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9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4873C-615E-6B18-0B41-DE3214BA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0414C-E7E4-9BF7-4DAD-B04E9B75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5196F-B8BC-ABD5-3BD2-0B5C0986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28F2F-24B5-1A4C-BA91-2C4DA25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C91EA4-7F6E-1A3D-FBDA-7DC83AF7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44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DE09-B672-DFBE-DB9E-DF519AC5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CEC36-17E9-FE12-DFA1-36B170E0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0C4AE-1526-1B97-3F93-015D8FF3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83384-51B7-010F-A335-C5CF799F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E237A0-271B-491C-9D8A-773E3ADB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61115-B0F1-9799-7CAE-530B3087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BB488-CAA9-DCDD-2BBC-E999D72F6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76F56-5419-8C7E-EFF6-F260B48AC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1CD66F-A482-8183-65CF-83ABDF7B0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CDD591-C4A7-AF7E-DAB5-421C8C54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745A8D-254C-653F-370D-E428DA7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2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92D40-6689-3165-EA4E-078C0361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CC8569-B3CF-8347-86F4-61B546159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5B8EDC-0C0C-ACB4-96AF-CC9491E53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C62C8C-BBDD-D01B-F656-4168C776A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80ECA4-2136-D3C5-CD24-7A2200E37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DCB9C9-7DCC-5A2B-8740-DCD5865A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424E18-FB57-409A-8503-5D33CB7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D768A5-FD12-8B20-9254-30C1F344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71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BE191-AF6E-764C-03C3-4FE74142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F05EC7-0619-C543-38F5-E4976C0C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CC2BCE-4756-6910-A51F-7AE78A0F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A08545-55C7-3461-60D0-E4439F48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A4CC6D-F111-580E-C4B2-6F6BA890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835D91-A89D-D1CE-79D7-1F632BF9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16E46F-8BA5-0206-A107-10E5A573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B2FD1-4095-E600-E658-4E69CCEA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9904A-D457-8528-9A1F-9CDFD0D4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00ED80-ADEA-44F0-B8A0-B46AC5021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7F4500-AC31-4912-C1DB-F2CE6A85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AD4D9D-56F7-1C6E-AAF8-1409B175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C5AB3-9B19-3CBD-5D5A-D202B091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20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3BF94-8AF3-EACE-5A10-682752FAA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C7F9AB-3BDD-81F5-EC3D-A260BB617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3CCD4E-8123-9DEE-3FF6-BE46890F6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C6E2C-48B3-B447-1ED9-E5E03D7F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6D346-C597-C16F-0A34-59F627BA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1FD8E0-5B4E-C4E5-6361-BCFABE93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47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BB53C9-3D71-DC08-D073-91432B97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65EACE-5368-147B-A304-813B30371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E5E7D-87DE-E600-899A-8790C608B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25C18-1B5A-4DE1-AA6D-DD7F3DAF3777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24398-2012-1F64-CAAB-145547ABA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BACAE7-308B-A5AE-9D4F-A774D547B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811B7-F294-4412-AE05-B270B9254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81EEB4F-A55B-FCA9-D2FC-076243D9B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844"/>
            <a:ext cx="12204272" cy="688768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69A6BB-7077-66F9-0BAE-1BEDD53D5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5302" y="272970"/>
            <a:ext cx="5034002" cy="1348619"/>
          </a:xfrm>
        </p:spPr>
        <p:txBody>
          <a:bodyPr>
            <a:normAutofit fontScale="90000"/>
          </a:bodyPr>
          <a:lstStyle/>
          <a:p>
            <a:br>
              <a:rPr lang="en-US" altLang="zh-CN" sz="880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880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自我介绍</a:t>
            </a:r>
            <a:endParaRPr lang="zh-CN" altLang="en-US" sz="8800" dirty="0">
              <a:solidFill>
                <a:schemeClr val="accent6">
                  <a:lumMod val="60000"/>
                  <a:lumOff val="40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AB6C4-53EF-6F46-D360-9183F3DC7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20" y="2748788"/>
            <a:ext cx="9144000" cy="3534920"/>
          </a:xfrm>
        </p:spPr>
        <p:txBody>
          <a:bodyPr>
            <a:normAutofit/>
          </a:bodyPr>
          <a:lstStyle/>
          <a:p>
            <a:pPr algn="l"/>
            <a:r>
              <a:rPr lang="zh-CN" altLang="en-US" b="1" u="sng" dirty="0">
                <a:solidFill>
                  <a:schemeClr val="bg1"/>
                </a:solidFill>
              </a:rPr>
              <a:t>学院：电子与信息工程学院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l"/>
            <a:r>
              <a:rPr lang="zh-CN" altLang="en-US" b="1" u="sng" dirty="0">
                <a:solidFill>
                  <a:schemeClr val="bg1"/>
                </a:solidFill>
              </a:rPr>
              <a:t>专业：人工智能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l"/>
            <a:r>
              <a:rPr lang="zh-CN" altLang="en-US" b="1" u="sng" dirty="0">
                <a:solidFill>
                  <a:schemeClr val="bg1"/>
                </a:solidFill>
              </a:rPr>
              <a:t>名字：余明辉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l"/>
            <a:r>
              <a:rPr lang="zh-CN" altLang="en-US" b="1" u="sng" dirty="0">
                <a:solidFill>
                  <a:schemeClr val="bg1"/>
                </a:solidFill>
              </a:rPr>
              <a:t>个人基本信息介绍：</a:t>
            </a:r>
            <a:r>
              <a:rPr lang="en-US" altLang="zh-CN" b="1" u="sng" dirty="0">
                <a:solidFill>
                  <a:schemeClr val="bg1"/>
                </a:solidFill>
              </a:rPr>
              <a:t>1.</a:t>
            </a:r>
            <a:r>
              <a:rPr lang="zh-CN" altLang="en-US" b="1" u="sng" dirty="0">
                <a:solidFill>
                  <a:schemeClr val="bg1"/>
                </a:solidFill>
              </a:rPr>
              <a:t>爱好：摄影，音乐，阅读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l"/>
            <a:r>
              <a:rPr lang="en-US" altLang="zh-CN" b="1" u="sng" dirty="0">
                <a:solidFill>
                  <a:schemeClr val="bg1"/>
                </a:solidFill>
              </a:rPr>
              <a:t>2.</a:t>
            </a:r>
            <a:r>
              <a:rPr lang="zh-CN" altLang="en-US" b="1" u="sng" dirty="0">
                <a:solidFill>
                  <a:schemeClr val="bg1"/>
                </a:solidFill>
              </a:rPr>
              <a:t>性格特点：性格比较好，比较有耐心</a:t>
            </a:r>
            <a:endParaRPr lang="en-US" altLang="zh-CN" b="1" u="sng" dirty="0">
              <a:solidFill>
                <a:schemeClr val="bg1"/>
              </a:solidFill>
            </a:endParaRPr>
          </a:p>
          <a:p>
            <a:pPr algn="l"/>
            <a:r>
              <a:rPr lang="en-US" altLang="zh-CN" b="1" u="sng" dirty="0">
                <a:solidFill>
                  <a:schemeClr val="bg1"/>
                </a:solidFill>
              </a:rPr>
              <a:t>3.</a:t>
            </a:r>
            <a:r>
              <a:rPr lang="zh-CN" altLang="en-US" b="1" u="sng" dirty="0">
                <a:solidFill>
                  <a:schemeClr val="bg1"/>
                </a:solidFill>
              </a:rPr>
              <a:t>热爱生活，积极参加志愿活动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234DE6-415B-D702-F155-620AFFD96001}"/>
              </a:ext>
            </a:extLst>
          </p:cNvPr>
          <p:cNvSpPr txBox="1"/>
          <p:nvPr/>
        </p:nvSpPr>
        <p:spPr>
          <a:xfrm>
            <a:off x="3486633" y="1621589"/>
            <a:ext cx="48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SELF-INTRODUCTION PPT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286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BA50B8-5AB5-0D8F-C6E3-79D7DB885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C5B3B8-E6C2-D346-3859-1569F2BC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02" y="77091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申请原因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29006-D967-75FB-0E4C-46E9A85B1E00}"/>
              </a:ext>
            </a:extLst>
          </p:cNvPr>
          <p:cNvSpPr txBox="1"/>
          <p:nvPr/>
        </p:nvSpPr>
        <p:spPr>
          <a:xfrm>
            <a:off x="2259256" y="2676745"/>
            <a:ext cx="7762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想借此机会锻炼自己，在各方面做出尝试，和学长学姐学习借鉴。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希望可以丰富大学生活，接触一些项目与竞赛，在大一阶段积累更多经验。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目前对大学的了解比较浅层，希望可以在实验室中找到自己感兴趣的课题和方向，明确自己的目标，让大学更有意义。</a:t>
            </a:r>
          </a:p>
        </p:txBody>
      </p:sp>
    </p:spTree>
    <p:extLst>
      <p:ext uri="{BB962C8B-B14F-4D97-AF65-F5344CB8AC3E}">
        <p14:creationId xmlns:p14="http://schemas.microsoft.com/office/powerpoint/2010/main" val="82477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99E56A0-7E55-F6EF-7A33-DBEC8AD9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1224F1C-9075-26A3-C024-EDF47F5B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accent5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自身经验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D941A3-47CB-E9A6-633A-DD678D88F6A9}"/>
              </a:ext>
            </a:extLst>
          </p:cNvPr>
          <p:cNvSpPr txBox="1"/>
          <p:nvPr/>
        </p:nvSpPr>
        <p:spPr>
          <a:xfrm>
            <a:off x="2276922" y="2551837"/>
            <a:ext cx="86407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1.word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excel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PPT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都了解一些，制作相关文档时会再学习更多功能。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2.Java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初学，没课的时候或者晚自习会根据视频学习。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416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B4DB0A-1F44-E0E9-75D9-C838D79C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69A7E29-8BCE-F6F4-EE5E-2C33FDD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831" y="3909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自我评价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072263-059E-5905-60F1-719CF598797C}"/>
              </a:ext>
            </a:extLst>
          </p:cNvPr>
          <p:cNvSpPr txBox="1"/>
          <p:nvPr/>
        </p:nvSpPr>
        <p:spPr>
          <a:xfrm>
            <a:off x="2425934" y="2232631"/>
            <a:ext cx="72173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我能合理协调学习与实验室的时间，会认真完成实验室相关任务，学习更多来提升自己。我会和实验室组员友好相处，一起探讨问题。目前我的能力有限，了解的不多，但是愿意向他人学习请教。</a:t>
            </a:r>
          </a:p>
        </p:txBody>
      </p:sp>
    </p:spTree>
    <p:extLst>
      <p:ext uri="{BB962C8B-B14F-4D97-AF65-F5344CB8AC3E}">
        <p14:creationId xmlns:p14="http://schemas.microsoft.com/office/powerpoint/2010/main" val="416576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7628E94-B97C-7B3C-2DD1-F6F6DA1D1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67" y="0"/>
            <a:ext cx="130048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FD6F7CC-902E-4025-6EBC-BC014140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solidFill>
                  <a:srgbClr val="7030A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未来展望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A012D3-B23D-C2C2-467E-FFD30C925E9D}"/>
              </a:ext>
            </a:extLst>
          </p:cNvPr>
          <p:cNvSpPr txBox="1"/>
          <p:nvPr/>
        </p:nvSpPr>
        <p:spPr>
          <a:xfrm>
            <a:off x="2989544" y="2306109"/>
            <a:ext cx="621291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C0C0C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短期目标：尽力学习编程语言，巩固运用，参加相关活动，认识更多同学，互帮互助，一起进步。</a:t>
            </a:r>
            <a:endParaRPr lang="en-US" altLang="zh-CN" sz="2400" dirty="0">
              <a:highlight>
                <a:srgbClr val="C0C0C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highlight>
                <a:srgbClr val="C0C0C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>
                <a:highlight>
                  <a:srgbClr val="C0C0C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长期</a:t>
            </a:r>
            <a:r>
              <a:rPr lang="zh-CN" altLang="en-US" sz="2400" dirty="0">
                <a:highlight>
                  <a:srgbClr val="C0C0C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目标</a:t>
            </a:r>
            <a:r>
              <a:rPr lang="zh-CN" altLang="en-US" sz="2400">
                <a:highlight>
                  <a:srgbClr val="C0C0C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：找到学习方向，在未来几年里有更明确的目标，变得更优秀。</a:t>
            </a:r>
            <a:endParaRPr lang="en-US" altLang="zh-CN" sz="2400" dirty="0">
              <a:highlight>
                <a:srgbClr val="C0C0C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highlight>
                <a:srgbClr val="C0C0C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000" dirty="0">
              <a:highlight>
                <a:srgbClr val="C0C0C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000" dirty="0">
              <a:highlight>
                <a:srgbClr val="C0C0C0"/>
              </a:highligh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40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DAF4D71-F89B-CD1C-D9B3-1AE7915AF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5A035D7-2957-D1A8-B1D5-D6ECF06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408" y="2380546"/>
            <a:ext cx="3927183" cy="1644650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7030A0"/>
                </a:solidFill>
                <a:latin typeface="Berlin Sans FB" panose="020E0602020502020306" pitchFamily="34" charset="0"/>
              </a:rPr>
              <a:t>Thank you</a:t>
            </a:r>
            <a:r>
              <a:rPr lang="zh-CN" altLang="en-US" sz="5400" b="1" dirty="0">
                <a:solidFill>
                  <a:srgbClr val="7030A0"/>
                </a:solidFill>
                <a:latin typeface="Berlin Sans FB" panose="020E0602020502020306" pitchFamily="34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09778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275</Words>
  <Application>Microsoft Office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华文楷体</vt:lpstr>
      <vt:lpstr>华文新魏</vt:lpstr>
      <vt:lpstr>Arial</vt:lpstr>
      <vt:lpstr>Berlin Sans FB</vt:lpstr>
      <vt:lpstr>Office 主题​​</vt:lpstr>
      <vt:lpstr> 自我介绍</vt:lpstr>
      <vt:lpstr>申请原因</vt:lpstr>
      <vt:lpstr>自身经验</vt:lpstr>
      <vt:lpstr>自我评价</vt:lpstr>
      <vt:lpstr>未来展望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自我介绍</dc:title>
  <dc:creator>明辉 余</dc:creator>
  <cp:lastModifiedBy>明辉 余</cp:lastModifiedBy>
  <cp:revision>1</cp:revision>
  <dcterms:created xsi:type="dcterms:W3CDTF">2023-10-16T13:05:34Z</dcterms:created>
  <dcterms:modified xsi:type="dcterms:W3CDTF">2023-10-16T16:06:11Z</dcterms:modified>
</cp:coreProperties>
</file>