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FCEE-6379-43BF-BEBF-B00AA79BD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6000" dirty="0"/>
            </a:br>
            <a:br>
              <a:rPr lang="en-US" altLang="zh-CN" sz="6000" dirty="0"/>
            </a:br>
            <a:br>
              <a:rPr lang="en-US" altLang="zh-CN" sz="6000" dirty="0"/>
            </a:br>
            <a:br>
              <a:rPr lang="en-US" altLang="zh-CN" sz="6000" dirty="0"/>
            </a:br>
            <a:br>
              <a:rPr lang="en-US" altLang="zh-CN" sz="6000" dirty="0"/>
            </a:br>
            <a:r>
              <a:rPr lang="en-US" altLang="zh-CN" sz="6000" dirty="0"/>
              <a:t>Android </a:t>
            </a:r>
            <a:r>
              <a:rPr lang="zh-CN" altLang="en-US" sz="6000" dirty="0"/>
              <a:t>大作业展示</a:t>
            </a:r>
            <a:br>
              <a:rPr lang="en-US" altLang="zh-CN" sz="6000" dirty="0"/>
            </a:br>
            <a:r>
              <a:rPr lang="en-US" altLang="zh-CN" sz="6000" dirty="0"/>
              <a:t>VIDEO2VIDEO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5E697-88CA-44D7-852A-FB02831FB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/>
              <a:t>陈嘉耀</a:t>
            </a:r>
            <a:endParaRPr lang="en-US" altLang="zh-CN" sz="2800" dirty="0"/>
          </a:p>
          <a:p>
            <a:pPr algn="r"/>
            <a:r>
              <a:rPr lang="zh-CN" altLang="en-US" sz="2800" dirty="0"/>
              <a:t>罗靖宏</a:t>
            </a:r>
          </a:p>
        </p:txBody>
      </p:sp>
    </p:spTree>
    <p:extLst>
      <p:ext uri="{BB962C8B-B14F-4D97-AF65-F5344CB8AC3E}">
        <p14:creationId xmlns:p14="http://schemas.microsoft.com/office/powerpoint/2010/main" val="296227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0672-4BD3-474E-8A10-F4FB3AF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遇到的困难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C90C5-4749-4B20-A8BD-8937F9C7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相机的开启与关闭时机的调整</a:t>
            </a:r>
            <a:endParaRPr lang="en-US" altLang="zh-CN" dirty="0"/>
          </a:p>
          <a:p>
            <a:r>
              <a:rPr lang="zh-CN" altLang="en-US" dirty="0"/>
              <a:t>数据库保存上传视频的网络</a:t>
            </a:r>
            <a:r>
              <a:rPr lang="en-US" altLang="zh-CN" dirty="0"/>
              <a:t>Uri</a:t>
            </a:r>
          </a:p>
          <a:p>
            <a:r>
              <a:rPr lang="zh-CN" altLang="en-US" dirty="0"/>
              <a:t>上传视频时图片路径不能带有中文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46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6">
            <a:extLst>
              <a:ext uri="{FF2B5EF4-FFF2-40B4-BE49-F238E27FC236}">
                <a16:creationId xmlns:a16="http://schemas.microsoft.com/office/drawing/2014/main" id="{160DEC54-EDD6-4C33-9893-819D262C5632}"/>
              </a:ext>
            </a:extLst>
          </p:cNvPr>
          <p:cNvSpPr>
            <a:spLocks noGrp="1" noChangeArrowheads="1" noChangeShapeType="1" noTextEdit="1"/>
          </p:cNvSpPr>
          <p:nvPr>
            <p:ph type="title"/>
          </p:nvPr>
        </p:nvSpPr>
        <p:spPr bwMode="gray">
          <a:xfrm>
            <a:off x="1143000" y="2766706"/>
            <a:ext cx="9906000" cy="14779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b="1" kern="10" dirty="0">
              <a:ln w="2857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7A5E-EEE5-4F7F-AC97-E89942BC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目录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279754D-9745-42DE-8D32-A4FEF5F0F493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742560" y="2481262"/>
            <a:ext cx="1887482" cy="2011277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001F4D30-5C89-4D3F-A565-04007BDAC1FB}"/>
              </a:ext>
            </a:extLst>
          </p:cNvPr>
          <p:cNvGrpSpPr>
            <a:grpSpLocks/>
          </p:cNvGrpSpPr>
          <p:nvPr/>
        </p:nvGrpSpPr>
        <p:grpSpPr bwMode="auto">
          <a:xfrm>
            <a:off x="2576785" y="2874232"/>
            <a:ext cx="1871252" cy="269176"/>
            <a:chOff x="2003" y="3439"/>
            <a:chExt cx="468" cy="244"/>
          </a:xfrm>
        </p:grpSpPr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5C4B20FD-C183-4DBF-A067-20FBD68F86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22E774F5-461C-4263-A01C-8F6012C383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AA8C4C43-D084-4CBC-8965-AE9778FBFF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0" y="3443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59171BA3-8BBE-47C4-A222-27D049C165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3519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69615E30-19C3-45BC-A07E-03F029D36D30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3577243" y="2480542"/>
            <a:ext cx="1887482" cy="2014459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C38EE0AC-F73A-4A13-BBFC-14B2970FFBA1}"/>
              </a:ext>
            </a:extLst>
          </p:cNvPr>
          <p:cNvGrpSpPr>
            <a:grpSpLocks/>
          </p:cNvGrpSpPr>
          <p:nvPr/>
        </p:nvGrpSpPr>
        <p:grpSpPr bwMode="auto">
          <a:xfrm>
            <a:off x="5400249" y="2874232"/>
            <a:ext cx="1868068" cy="269176"/>
            <a:chOff x="2003" y="3439"/>
            <a:chExt cx="468" cy="244"/>
          </a:xfrm>
        </p:grpSpPr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A1F8A52C-884E-4E52-93F3-B7C663BA07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E7FAC634-8E0E-4E7D-81BD-7D11FE969F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692DEBE7-2F43-44D6-B1CF-7EC71E2AF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0" y="3443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id="{0219DA4B-C889-4D4C-92B5-278C36C64A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3519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Rectangle 20">
            <a:extLst>
              <a:ext uri="{FF2B5EF4-FFF2-40B4-BE49-F238E27FC236}">
                <a16:creationId xmlns:a16="http://schemas.microsoft.com/office/drawing/2014/main" id="{5380870D-B4FC-45F9-AE22-AC93DED760B4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6251629" y="2480540"/>
            <a:ext cx="1887483" cy="2014459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87838865-090B-4B9A-837C-A89107513758}"/>
              </a:ext>
            </a:extLst>
          </p:cNvPr>
          <p:cNvGrpSpPr>
            <a:grpSpLocks/>
          </p:cNvGrpSpPr>
          <p:nvPr/>
        </p:nvGrpSpPr>
        <p:grpSpPr bwMode="auto">
          <a:xfrm>
            <a:off x="8087410" y="2873129"/>
            <a:ext cx="2444084" cy="269176"/>
            <a:chOff x="2003" y="3439"/>
            <a:chExt cx="468" cy="244"/>
          </a:xfrm>
        </p:grpSpPr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1DC9EF71-CE5D-4D40-BC19-2532CD1B18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7E512B2F-E3AC-458A-A448-C0AE650A4B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FF808475-39BD-41B9-B4AC-2F9230037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0" y="3443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5">
              <a:extLst>
                <a:ext uri="{FF2B5EF4-FFF2-40B4-BE49-F238E27FC236}">
                  <a16:creationId xmlns:a16="http://schemas.microsoft.com/office/drawing/2014/main" id="{30F25FAE-DD54-4ED0-9227-FF2FA1D7D9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3519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tint val="12157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26">
            <a:extLst>
              <a:ext uri="{FF2B5EF4-FFF2-40B4-BE49-F238E27FC236}">
                <a16:creationId xmlns:a16="http://schemas.microsoft.com/office/drawing/2014/main" id="{AE7CBF7A-0109-4FF4-9CBD-5BEC7D03082B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9184463" y="2502839"/>
            <a:ext cx="1887482" cy="201127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AD7EC451-35EA-4AE1-BEF7-4F26ECFAA88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55869" y="3004562"/>
            <a:ext cx="2615320" cy="779026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2353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作品展示</a:t>
            </a:r>
            <a:endParaRPr lang="en-US" altLang="ko-KR" sz="30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6" name="AutoShape 28">
            <a:extLst>
              <a:ext uri="{FF2B5EF4-FFF2-40B4-BE49-F238E27FC236}">
                <a16:creationId xmlns:a16="http://schemas.microsoft.com/office/drawing/2014/main" id="{B1553FAF-D1EB-4FA4-80A6-480CFF2350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89789" y="3039487"/>
            <a:ext cx="2294380" cy="779026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2353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分工</a:t>
            </a:r>
            <a:endParaRPr lang="en-US" altLang="ko-KR" sz="30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7" name="AutoShape 29">
            <a:extLst>
              <a:ext uri="{FF2B5EF4-FFF2-40B4-BE49-F238E27FC236}">
                <a16:creationId xmlns:a16="http://schemas.microsoft.com/office/drawing/2014/main" id="{B13B5655-7B13-453D-9C2C-E72C190B11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58718" y="2993153"/>
            <a:ext cx="2786033" cy="779026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42353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创新点</a:t>
            </a:r>
            <a:endParaRPr lang="en-US" altLang="ko-KR" sz="30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8" name="AutoShape 30">
            <a:extLst>
              <a:ext uri="{FF2B5EF4-FFF2-40B4-BE49-F238E27FC236}">
                <a16:creationId xmlns:a16="http://schemas.microsoft.com/office/drawing/2014/main" id="{F240C218-2297-4F2F-9854-B4556B7297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7663" y="2993153"/>
            <a:ext cx="2786033" cy="779026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42353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遇到的困难</a:t>
            </a:r>
            <a:endParaRPr lang="en-US" altLang="ko-KR" sz="30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359-5729-4BF6-90B7-A2ED349B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D20B9-0D76-400A-BE84-9AC731A8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160429" cy="4126146"/>
          </a:xfrm>
        </p:spPr>
        <p:txBody>
          <a:bodyPr/>
          <a:lstStyle/>
          <a:p>
            <a:r>
              <a:rPr lang="zh-CN" altLang="en-US" dirty="0"/>
              <a:t>视频封面获取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26C3D9-0269-4A38-8377-745882D5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98" y="10192"/>
            <a:ext cx="3958313" cy="68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B31A-7F9A-4BD7-B729-01193BBE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CD594-F333-4958-95E9-5728C8C1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027487" cy="3541714"/>
          </a:xfrm>
        </p:spPr>
        <p:txBody>
          <a:bodyPr/>
          <a:lstStyle/>
          <a:p>
            <a:r>
              <a:rPr lang="zh-CN" altLang="en-US" dirty="0"/>
              <a:t>视频播放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63BB5-AE6E-431E-A786-ECA3B0C8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90512"/>
            <a:ext cx="36004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6F66-A1BC-4089-A245-2EFAF5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9B2D2-1033-4D93-A491-6E16B17D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录制视频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E5A8B-CAE0-46BF-B1B7-9CDA6A4E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618518"/>
            <a:ext cx="3638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359-5729-4BF6-90B7-A2ED349B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D20B9-0D76-400A-BE84-9AC731A8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160429" cy="4126146"/>
          </a:xfrm>
        </p:spPr>
        <p:txBody>
          <a:bodyPr/>
          <a:lstStyle/>
          <a:p>
            <a:r>
              <a:rPr lang="zh-CN" altLang="en-US" dirty="0"/>
              <a:t>视频上传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8FC35-9645-4246-B5F5-85064E01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387350"/>
            <a:ext cx="3619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BB84-44F2-42BD-A68B-7F3F809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9A0FDC-257C-4AD7-9FC9-BF7D660876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显示用户信息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185EF2-34A5-4F33-BDC9-F4F0CF1E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9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3B856-C16E-47C1-A7A8-D0785F80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16281-0587-4DB6-8671-CB77EF27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858426" cy="3541714"/>
          </a:xfrm>
        </p:spPr>
        <p:txBody>
          <a:bodyPr/>
          <a:lstStyle/>
          <a:p>
            <a:r>
              <a:rPr lang="zh-CN" altLang="en-US" dirty="0"/>
              <a:t>陈嘉耀：</a:t>
            </a:r>
            <a:endParaRPr lang="en-US" altLang="zh-CN" dirty="0"/>
          </a:p>
          <a:p>
            <a:r>
              <a:rPr lang="en-US" altLang="zh-CN" dirty="0"/>
              <a:t>Feed</a:t>
            </a:r>
            <a:r>
              <a:rPr lang="zh-CN" altLang="en-US" dirty="0"/>
              <a:t>流界面</a:t>
            </a:r>
            <a:endParaRPr lang="en-US" altLang="zh-CN" dirty="0"/>
          </a:p>
          <a:p>
            <a:r>
              <a:rPr lang="zh-CN" altLang="en-US" dirty="0"/>
              <a:t>录制视频功能</a:t>
            </a:r>
            <a:endParaRPr lang="en-US" altLang="zh-CN" dirty="0"/>
          </a:p>
          <a:p>
            <a:r>
              <a:rPr lang="zh-CN" altLang="en-US" dirty="0"/>
              <a:t>视频上传</a:t>
            </a:r>
            <a:endParaRPr lang="en-US" altLang="zh-CN" dirty="0"/>
          </a:p>
          <a:p>
            <a:r>
              <a:rPr lang="zh-CN" altLang="en-US" dirty="0"/>
              <a:t>视频播放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D69B09-8E2D-4575-BE6E-3161C542D22B}"/>
              </a:ext>
            </a:extLst>
          </p:cNvPr>
          <p:cNvSpPr txBox="1">
            <a:spLocks/>
          </p:cNvSpPr>
          <p:nvPr/>
        </p:nvSpPr>
        <p:spPr>
          <a:xfrm>
            <a:off x="7192163" y="2249487"/>
            <a:ext cx="385842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罗靖宏：</a:t>
            </a:r>
            <a:endParaRPr lang="en-US" altLang="zh-CN" dirty="0"/>
          </a:p>
          <a:p>
            <a:r>
              <a:rPr lang="zh-CN" altLang="en-US" dirty="0"/>
              <a:t>用户界面</a:t>
            </a:r>
            <a:endParaRPr lang="en-US" altLang="zh-CN" dirty="0"/>
          </a:p>
          <a:p>
            <a:r>
              <a:rPr lang="zh-CN" altLang="en-US" dirty="0"/>
              <a:t>数据库功能模块</a:t>
            </a:r>
            <a:endParaRPr lang="en-US" altLang="zh-CN" dirty="0"/>
          </a:p>
          <a:p>
            <a:r>
              <a:rPr lang="zh-CN" altLang="en-US" dirty="0"/>
              <a:t>网络模块</a:t>
            </a:r>
          </a:p>
        </p:txBody>
      </p:sp>
    </p:spTree>
    <p:extLst>
      <p:ext uri="{BB962C8B-B14F-4D97-AF65-F5344CB8AC3E}">
        <p14:creationId xmlns:p14="http://schemas.microsoft.com/office/powerpoint/2010/main" val="4379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1123-EC24-4E0F-AC9F-6195320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创新点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6B5D0D3-D9BB-4F3F-ABB3-AA0283DE3E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3637" y="2002443"/>
            <a:ext cx="2504380" cy="77902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ko-KR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98DDBC-816D-4D91-90D8-03A3DD943D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11377" y="2008103"/>
            <a:ext cx="2697025" cy="77902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播放历史</a:t>
            </a:r>
            <a:endParaRPr lang="en-US" altLang="ko-KR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8183C70-D1A8-47E3-8FC7-9D4F1841C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43344" y="2002444"/>
            <a:ext cx="2889669" cy="77902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快捷上传</a:t>
            </a:r>
            <a:endParaRPr lang="en-US" altLang="ko-KR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20F68FD-E1A9-4150-AA6F-1E8E79DB03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08370" y="2915495"/>
            <a:ext cx="3563925" cy="3323987"/>
          </a:xfrm>
          <a:prstGeom prst="chevron">
            <a:avLst>
              <a:gd name="adj" fmla="val 17409"/>
            </a:avLst>
          </a:prstGeom>
          <a:solidFill>
            <a:schemeClr val="accent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视频录制完成可直接转到上传界面</a:t>
            </a:r>
            <a:endParaRPr lang="en-US" altLang="zh-CN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92A3DA-ABE8-4FC8-97E1-E53B6C0086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45681" y="2915495"/>
            <a:ext cx="3756570" cy="3323987"/>
          </a:xfrm>
          <a:prstGeom prst="chevron">
            <a:avLst>
              <a:gd name="adj" fmla="val 19371"/>
            </a:avLst>
          </a:prstGeom>
          <a:solidFill>
            <a:schemeClr val="accent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可以根据从用户界面点击其中的上传历史来播放自己的视频</a:t>
            </a:r>
            <a:endParaRPr lang="en-US" altLang="zh-CN" sz="3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000" dirty="0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0684868-988C-4AA8-B2F2-651C5282D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1413" y="2905946"/>
            <a:ext cx="3756570" cy="3323987"/>
          </a:xfrm>
          <a:prstGeom prst="chevron">
            <a:avLst>
              <a:gd name="adj" fmla="val 19371"/>
            </a:avLst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使用了数据库来存储用户信息和上传历史</a:t>
            </a:r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66312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329</TotalTime>
  <Words>140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华文琥珀</vt:lpstr>
      <vt:lpstr>宋体</vt:lpstr>
      <vt:lpstr>Arial</vt:lpstr>
      <vt:lpstr>Trebuchet MS</vt:lpstr>
      <vt:lpstr>Tw Cen MT</vt:lpstr>
      <vt:lpstr>电路</vt:lpstr>
      <vt:lpstr>     Android 大作业展示 VIDEO2VIDEO</vt:lpstr>
      <vt:lpstr>目录</vt:lpstr>
      <vt:lpstr>作品展示</vt:lpstr>
      <vt:lpstr>作品展示</vt:lpstr>
      <vt:lpstr>作品展示</vt:lpstr>
      <vt:lpstr>作品展示</vt:lpstr>
      <vt:lpstr>作品展示</vt:lpstr>
      <vt:lpstr>分工</vt:lpstr>
      <vt:lpstr>创新点</vt:lpstr>
      <vt:lpstr>遇到的困难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北理android课程汇报</dc:title>
  <dc:creator>Luo Max</dc:creator>
  <cp:lastModifiedBy>Luo Max</cp:lastModifiedBy>
  <cp:revision>14</cp:revision>
  <dcterms:created xsi:type="dcterms:W3CDTF">2019-07-21T15:11:22Z</dcterms:created>
  <dcterms:modified xsi:type="dcterms:W3CDTF">2019-07-22T08:38:27Z</dcterms:modified>
</cp:coreProperties>
</file>