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HOME" initials="H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79803" autoAdjust="0"/>
  </p:normalViewPr>
  <p:slideViewPr>
    <p:cSldViewPr snapToGrid="0">
      <p:cViewPr varScale="1">
        <p:scale>
          <a:sx n="100" d="100"/>
          <a:sy n="100" d="100"/>
        </p:scale>
        <p:origin x="1166" y="43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9EB8FED-CD75-4A22-9AEC-8D1202899AEC}" type="datetime1">
              <a:rPr lang="ko-KR" altLang="en-US"/>
              <a:pPr lvl="0">
                <a:defRPr/>
              </a:pPr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22E2929-15FF-4388-A7FD-1FC2C0EE88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More like Framework rather than Algorithm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Simple</a:t>
            </a:r>
            <a:r>
              <a:rPr lang="en-US" altLang="ko-KR" baseline="0"/>
              <a:t> case : </a:t>
            </a:r>
            <a:endParaRPr lang="en-US" altLang="ko-KR" baseline="0"/>
          </a:p>
          <a:p>
            <a:pPr lvl="0">
              <a:defRPr/>
            </a:pPr>
            <a:r>
              <a:rPr lang="en-US" altLang="ko-KR" baseline="0"/>
              <a:t>	Retrieve – fetch a case with similar symptoms</a:t>
            </a:r>
            <a:endParaRPr lang="en-US" altLang="ko-KR" baseline="0"/>
          </a:p>
          <a:p>
            <a:pPr lvl="0">
              <a:defRPr/>
            </a:pPr>
            <a:r>
              <a:rPr lang="en-US" altLang="ko-KR" baseline="0"/>
              <a:t>	Adaptation (Reuse &amp; Revise) – doctor make decision based on retrieved case</a:t>
            </a:r>
            <a:endParaRPr lang="en-US" altLang="ko-KR" baseline="0"/>
          </a:p>
          <a:p>
            <a:pPr lvl="0">
              <a:defRPr/>
            </a:pPr>
            <a:r>
              <a:rPr lang="en-US" altLang="ko-KR" baseline="0"/>
              <a:t>	Retain – save current case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22E2929-15FF-4388-A7FD-1FC2C0EE888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/>
              <a:t>similar to CACHE in computer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22E2929-15FF-4388-A7FD-1FC2C0EE888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1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4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5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6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0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4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118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55EA-4930-45C1-B092-AEBC6861B757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79FA-B924-4C65-8F39-8B2636771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8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 Survey on Case-based Reasoning in Medicine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Nabanita</a:t>
            </a:r>
            <a:r>
              <a:rPr lang="en-US" altLang="ko-KR" dirty="0"/>
              <a:t> </a:t>
            </a:r>
            <a:r>
              <a:rPr lang="en-US" altLang="ko-KR" dirty="0" smtClean="0"/>
              <a:t>Choudhury, </a:t>
            </a:r>
            <a:r>
              <a:rPr lang="en-US" altLang="ko-KR" dirty="0" err="1"/>
              <a:t>Shahin</a:t>
            </a:r>
            <a:r>
              <a:rPr lang="en-US" altLang="ko-KR" dirty="0"/>
              <a:t> </a:t>
            </a:r>
            <a:r>
              <a:rPr lang="en-US" altLang="ko-KR" dirty="0" err="1"/>
              <a:t>Ara</a:t>
            </a:r>
            <a:r>
              <a:rPr lang="en-US" altLang="ko-KR" dirty="0"/>
              <a:t> Begum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78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Case-based reasoning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0480" y="1825625"/>
            <a:ext cx="4973319" cy="4351338"/>
          </a:xfrm>
        </p:spPr>
        <p:txBody>
          <a:bodyPr/>
          <a:lstStyle/>
          <a:p>
            <a:r>
              <a:rPr lang="en-US" altLang="ko-KR" dirty="0" smtClean="0"/>
              <a:t>R4 model</a:t>
            </a:r>
          </a:p>
          <a:p>
            <a:pPr lvl="1"/>
            <a:r>
              <a:rPr lang="en-US" altLang="ko-KR" dirty="0" smtClean="0"/>
              <a:t>Retrieve </a:t>
            </a:r>
          </a:p>
          <a:p>
            <a:pPr lvl="1"/>
            <a:r>
              <a:rPr lang="en-US" altLang="ko-KR" dirty="0" smtClean="0"/>
              <a:t>Reuse</a:t>
            </a:r>
          </a:p>
          <a:p>
            <a:pPr lvl="1"/>
            <a:r>
              <a:rPr lang="en-US" altLang="ko-KR" dirty="0" smtClean="0"/>
              <a:t>Revise</a:t>
            </a:r>
          </a:p>
          <a:p>
            <a:pPr lvl="1"/>
            <a:r>
              <a:rPr lang="en-US" altLang="ko-KR" dirty="0" smtClean="0"/>
              <a:t>Retain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5625"/>
            <a:ext cx="4654428" cy="41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Algorithms mainly focused on Retrieval </a:t>
            </a:r>
          </a:p>
          <a:p>
            <a:pPr lvl="1"/>
            <a:r>
              <a:rPr lang="en-US" altLang="ko-KR" dirty="0" smtClean="0"/>
              <a:t>nearest </a:t>
            </a:r>
            <a:r>
              <a:rPr lang="en-US" altLang="ko-KR" dirty="0"/>
              <a:t>neighbor retrieval, inductive approaches, knowledge guided approaches, and validated retrieval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Among the 76 systems, 51 systems completely avoid automatic adaptation 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85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11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Adaptation Applied</a:t>
            </a:r>
            <a:r>
              <a:rPr lang="en-US" altLang="ko-KR" dirty="0" smtClean="0"/>
              <a:t>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CASEY – One of the earliest model </a:t>
            </a:r>
          </a:p>
          <a:p>
            <a:pPr lvl="1"/>
            <a:r>
              <a:rPr lang="en-US" altLang="ko-KR" sz="2000" dirty="0" err="1" smtClean="0"/>
              <a:t>Koton</a:t>
            </a:r>
            <a:r>
              <a:rPr lang="en-US" altLang="ko-KR" sz="2000" dirty="0"/>
              <a:t>, Phyllis. “A Medical Reasoning Program That Improves with Experience.” </a:t>
            </a:r>
            <a:r>
              <a:rPr lang="en-US" altLang="ko-KR" sz="2000" i="1" dirty="0"/>
              <a:t>Proceedings of the Annual Symposium on Computer Application in Medical Care</a:t>
            </a:r>
            <a:r>
              <a:rPr lang="en-US" altLang="ko-KR" sz="2000" dirty="0"/>
              <a:t> (1988): 32–37</a:t>
            </a:r>
            <a:r>
              <a:rPr lang="en-US" altLang="ko-KR" sz="2000" dirty="0" smtClean="0"/>
              <a:t>.</a:t>
            </a:r>
          </a:p>
          <a:p>
            <a:r>
              <a:rPr lang="en-US" altLang="ko-KR" dirty="0" err="1" smtClean="0"/>
              <a:t>EquiVox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Julien </a:t>
            </a:r>
            <a:r>
              <a:rPr lang="en-US" altLang="ko-KR" sz="2000" dirty="0" err="1" smtClean="0"/>
              <a:t>Henriet</a:t>
            </a:r>
            <a:r>
              <a:rPr lang="en-US" altLang="ko-KR" sz="2000" dirty="0" smtClean="0"/>
              <a:t>, Pierre-Emmanuel </a:t>
            </a:r>
            <a:r>
              <a:rPr lang="en-US" altLang="ko-KR" sz="2000" dirty="0" err="1" smtClean="0"/>
              <a:t>Leni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Rémy</a:t>
            </a:r>
            <a:r>
              <a:rPr lang="en-US" altLang="ko-KR" sz="2000" dirty="0" smtClean="0"/>
              <a:t> Laurent, Michel Salomon. Case-Based Reasoning adaptation of numerical representations of human organs by interpolation. Expert Systems with Applications, Elsevier, 2014, 41, pp.260–266. ffhal-00967441f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05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Built around existing program “Heart Failure”</a:t>
            </a:r>
          </a:p>
          <a:p>
            <a:pPr lvl="1"/>
            <a:r>
              <a:rPr lang="en-US" altLang="ko-KR" dirty="0" smtClean="0"/>
              <a:t>Heart Failure : diagnose by exhaustive </a:t>
            </a:r>
            <a:r>
              <a:rPr lang="en-US" altLang="ko-KR" dirty="0"/>
              <a:t>examination of </a:t>
            </a:r>
            <a:r>
              <a:rPr lang="en-US" altLang="ko-KR" dirty="0" smtClean="0"/>
              <a:t>input features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CASEY : </a:t>
            </a:r>
          </a:p>
          <a:p>
            <a:pPr lvl="1"/>
            <a:r>
              <a:rPr lang="en-US" altLang="ko-KR" dirty="0" smtClean="0"/>
              <a:t>Retrieval : most matched parameters </a:t>
            </a:r>
            <a:r>
              <a:rPr lang="en-US" altLang="ko-KR" dirty="0"/>
              <a:t>in its case memory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Reuse : no significant differences! -&gt; use retrieved result</a:t>
            </a:r>
          </a:p>
          <a:p>
            <a:pPr lvl="1"/>
            <a:r>
              <a:rPr lang="en-US" altLang="ko-KR" dirty="0" smtClean="0"/>
              <a:t>Revise : significant differences! -&gt; use “Heart Failure”</a:t>
            </a:r>
          </a:p>
          <a:p>
            <a:pPr lvl="1"/>
            <a:r>
              <a:rPr lang="en-US" altLang="ko-KR" dirty="0" smtClean="0"/>
              <a:t>Retain : save new case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7812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 New Hybrid Case-Based Reasoning approach for Medical Diagnosis Systems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Adaptation rules : distance fomula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Reasoning rules : reduced attr set. &amp;</a:t>
            </a:r>
            <a:r>
              <a:rPr lang="ko-KR" altLang="en-US"/>
              <a:t> </a:t>
            </a:r>
            <a:r>
              <a:rPr lang="en-US" altLang="ko-KR"/>
              <a:t>reasoning rule 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4169" y="3429000"/>
            <a:ext cx="7604760" cy="286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260</ep:Words>
  <ep:PresentationFormat>와이드스크린</ep:PresentationFormat>
  <ep:Paragraphs>40</ep:Paragraphs>
  <ep:Slides>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Adaptation Applied models</vt:lpstr>
      <vt:lpstr>CASEY</vt:lpstr>
      <vt:lpstr>EquiVox</vt:lpstr>
      <vt:lpstr>슬라이드 4</vt:lpstr>
      <vt:lpstr>슬라이드 5</vt:lpstr>
      <vt:lpstr>슬라이드 6</vt:lpstr>
      <vt:lpstr>A New Hybrid Case-Based Reasoning approach for Medical Diagnosis Systems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2020-03-04T05:57:22.000</dcterms:created>
  <dc:creator>HOME</dc:creator>
  <cp:lastModifiedBy>HOME</cp:lastModifiedBy>
  <dcterms:modified xsi:type="dcterms:W3CDTF">2020-03-08T03:28:52.054</dcterms:modified>
  <cp:revision>21</cp:revision>
  <dc:title>A Survey on Case-based Reasoning in Medicine</dc:title>
  <cp:version>1000.0000.01</cp:version>
</cp:coreProperties>
</file>