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95" r:id="rId4"/>
    <p:sldId id="296" r:id="rId5"/>
    <p:sldId id="286" r:id="rId6"/>
    <p:sldId id="297" r:id="rId7"/>
    <p:sldId id="298" r:id="rId8"/>
    <p:sldId id="288" r:id="rId9"/>
    <p:sldId id="299" r:id="rId10"/>
    <p:sldId id="300" r:id="rId11"/>
    <p:sldId id="302" r:id="rId12"/>
    <p:sldId id="301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C01"/>
    <a:srgbClr val="474652"/>
    <a:srgbClr val="76747A"/>
    <a:srgbClr val="A09F9F"/>
    <a:srgbClr val="E6E6E6"/>
    <a:srgbClr val="AC9D93"/>
    <a:srgbClr val="DFC3B5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3200" dirty="0"/>
            <a:t>부모 클래스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800" dirty="0"/>
            <a:t>데이터 프레임</a:t>
          </a:r>
          <a:r>
            <a:rPr lang="en-US" altLang="ko-KR" sz="2800" dirty="0"/>
            <a:t>1</a:t>
          </a:r>
          <a:endParaRPr lang="ko-KR" altLang="en-US" sz="2800" dirty="0"/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EACF14DB-7452-4CA0-A8DD-6D68B06BA01E}">
      <dgm:prSet phldrT="[텍스트]" custT="1"/>
      <dgm:spPr/>
      <dgm:t>
        <a:bodyPr/>
        <a:lstStyle/>
        <a:p>
          <a:pPr latinLnBrk="1"/>
          <a:r>
            <a:rPr lang="ko-KR" altLang="en-US" sz="2800" dirty="0"/>
            <a:t>데이터 프레임</a:t>
          </a:r>
          <a:r>
            <a:rPr lang="en-US" altLang="ko-KR" sz="2800" dirty="0"/>
            <a:t>2</a:t>
          </a:r>
          <a:endParaRPr lang="ko-KR" altLang="en-US" sz="2800" dirty="0"/>
        </a:p>
      </dgm:t>
    </dgm:pt>
    <dgm:pt modelId="{3FE3C314-CD11-45C1-BF16-C5DF84B1486B}" type="par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586CACE5-F797-46E1-8598-7D2047ED9D79}" type="sib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E39CD646-FCB0-4959-A1ED-A463774C1877}">
      <dgm:prSet phldrT="[텍스트]" custT="1"/>
      <dgm:spPr/>
      <dgm:t>
        <a:bodyPr/>
        <a:lstStyle/>
        <a:p>
          <a:pPr latinLnBrk="1"/>
          <a:r>
            <a:rPr lang="ko-KR" altLang="en-US" sz="2800" dirty="0"/>
            <a:t>데이터 프레임</a:t>
          </a:r>
          <a:r>
            <a:rPr lang="en-US" altLang="ko-KR" sz="2800" dirty="0"/>
            <a:t>4</a:t>
          </a:r>
          <a:endParaRPr lang="ko-KR" altLang="en-US" sz="2800" dirty="0"/>
        </a:p>
      </dgm:t>
    </dgm:pt>
    <dgm:pt modelId="{875899BE-6ABD-47A7-A6EE-D962AA19F5EF}" type="par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AEB6FB53-E08E-46AF-B22A-2B027ADAD9B8}" type="sib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CEE919E7-0BAC-46D3-9ADA-40CCD3283073}">
      <dgm:prSet phldrT="[텍스트]" custT="1"/>
      <dgm:spPr/>
      <dgm:t>
        <a:bodyPr/>
        <a:lstStyle/>
        <a:p>
          <a:pPr latinLnBrk="1"/>
          <a:r>
            <a:rPr lang="ko-KR" altLang="en-US" sz="2800" dirty="0"/>
            <a:t>데이터 프레임</a:t>
          </a:r>
          <a:r>
            <a:rPr lang="en-US" altLang="ko-KR" sz="2800" dirty="0"/>
            <a:t>3</a:t>
          </a:r>
          <a:endParaRPr lang="ko-KR" altLang="en-US" sz="2800" dirty="0"/>
        </a:p>
      </dgm:t>
    </dgm:pt>
    <dgm:pt modelId="{BE25C6F0-D4F4-4246-B7D3-4C3AFD8E602F}" type="par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16B86BE-1CA2-42FE-8BA7-70714193F808}" type="sib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836AAF8D-CC85-4289-80DF-6C94C1A19D49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6FE62D-7C05-468D-9D66-38C6B1BEA1BE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17D0E71E-E7B3-4E76-ACE2-8AA0CA0AE3B9}" type="pres">
      <dgm:prSet presAssocID="{1E05D724-9176-4F35-9680-49B560268DF2}" presName="rootComposite1" presStyleCnt="0"/>
      <dgm:spPr/>
    </dgm:pt>
    <dgm:pt modelId="{2606AC7D-3488-4267-830A-9D65A961B5E9}" type="pres">
      <dgm:prSet presAssocID="{1E05D724-9176-4F35-9680-49B560268DF2}" presName="rootText1" presStyleLbl="node0" presStyleIdx="0" presStyleCnt="1" custLinFactY="49931" custLinFactNeighborX="69649" custLinFactNeighborY="100000">
        <dgm:presLayoutVars>
          <dgm:chMax/>
          <dgm:chPref val="3"/>
        </dgm:presLayoutVars>
      </dgm:prSet>
      <dgm:spPr/>
    </dgm:pt>
    <dgm:pt modelId="{0E19AEFC-0550-418E-BC9A-0D39654C2B4A}" type="pres">
      <dgm:prSet presAssocID="{1E05D724-9176-4F35-9680-49B560268DF2}" presName="titleText1" presStyleLbl="fgAcc0" presStyleIdx="0" presStyleCnt="1" custLinFactY="25100" custLinFactNeighborX="62589" custLinFactNeighborY="100000">
        <dgm:presLayoutVars>
          <dgm:chMax val="0"/>
          <dgm:chPref val="0"/>
        </dgm:presLayoutVars>
      </dgm:prSet>
      <dgm:spPr/>
    </dgm:pt>
    <dgm:pt modelId="{364FB08D-9F68-4529-A159-62853CB2C5F7}" type="pres">
      <dgm:prSet presAssocID="{1E05D724-9176-4F35-9680-49B560268DF2}" presName="rootConnector1" presStyleLbl="node1" presStyleIdx="0" presStyleCnt="3"/>
      <dgm:spPr/>
    </dgm:pt>
    <dgm:pt modelId="{B3ACDE68-406D-4702-A1A9-2D13C11D7FBA}" type="pres">
      <dgm:prSet presAssocID="{1E05D724-9176-4F35-9680-49B560268DF2}" presName="hierChild2" presStyleCnt="0"/>
      <dgm:spPr/>
    </dgm:pt>
    <dgm:pt modelId="{209F8C7A-D6EB-48BD-8D4E-4213BBA72E31}" type="pres">
      <dgm:prSet presAssocID="{3FE3C314-CD11-45C1-BF16-C5DF84B1486B}" presName="Name37" presStyleLbl="parChTrans1D2" presStyleIdx="0" presStyleCnt="4"/>
      <dgm:spPr/>
    </dgm:pt>
    <dgm:pt modelId="{C763D53A-345D-4FF7-B646-FE36018B71EC}" type="pres">
      <dgm:prSet presAssocID="{EACF14DB-7452-4CA0-A8DD-6D68B06BA01E}" presName="hierRoot2" presStyleCnt="0">
        <dgm:presLayoutVars>
          <dgm:hierBranch val="init"/>
        </dgm:presLayoutVars>
      </dgm:prSet>
      <dgm:spPr/>
    </dgm:pt>
    <dgm:pt modelId="{CC49954A-2731-495A-9EBE-C310D699C250}" type="pres">
      <dgm:prSet presAssocID="{EACF14DB-7452-4CA0-A8DD-6D68B06BA01E}" presName="rootComposite" presStyleCnt="0"/>
      <dgm:spPr/>
    </dgm:pt>
    <dgm:pt modelId="{76304A86-D72F-4845-A11C-53A1F75F0111}" type="pres">
      <dgm:prSet presAssocID="{EACF14DB-7452-4CA0-A8DD-6D68B06BA01E}" presName="rootText" presStyleLbl="node1" presStyleIdx="0" presStyleCnt="3" custScaleY="71848" custLinFactY="-100000" custLinFactNeighborX="-6704" custLinFactNeighborY="-105616">
        <dgm:presLayoutVars>
          <dgm:chMax/>
          <dgm:chPref val="3"/>
        </dgm:presLayoutVars>
      </dgm:prSet>
      <dgm:spPr/>
    </dgm:pt>
    <dgm:pt modelId="{88C7608C-8121-4D2B-A979-CC7E69EFA030}" type="pres">
      <dgm:prSet presAssocID="{EACF14DB-7452-4CA0-A8DD-6D68B06BA01E}" presName="titleText2" presStyleLbl="fgAcc1" presStyleIdx="0" presStyleCnt="3" custLinFactY="-455344" custLinFactNeighborX="-198" custLinFactNeighborY="-500000">
        <dgm:presLayoutVars>
          <dgm:chMax val="0"/>
          <dgm:chPref val="0"/>
        </dgm:presLayoutVars>
      </dgm:prSet>
      <dgm:spPr/>
    </dgm:pt>
    <dgm:pt modelId="{0215A45A-C164-42E5-AFB8-9A38D6102348}" type="pres">
      <dgm:prSet presAssocID="{EACF14DB-7452-4CA0-A8DD-6D68B06BA01E}" presName="rootConnector" presStyleLbl="node2" presStyleIdx="0" presStyleCnt="0"/>
      <dgm:spPr/>
    </dgm:pt>
    <dgm:pt modelId="{7EF2C6BB-0806-40F6-BE55-F557BD66EEB3}" type="pres">
      <dgm:prSet presAssocID="{EACF14DB-7452-4CA0-A8DD-6D68B06BA01E}" presName="hierChild4" presStyleCnt="0"/>
      <dgm:spPr/>
    </dgm:pt>
    <dgm:pt modelId="{8BBF87E2-D8F8-4D41-AFF6-B4AB22569645}" type="pres">
      <dgm:prSet presAssocID="{EACF14DB-7452-4CA0-A8DD-6D68B06BA01E}" presName="hierChild5" presStyleCnt="0"/>
      <dgm:spPr/>
    </dgm:pt>
    <dgm:pt modelId="{3571791E-6B87-4837-8740-4D6D484F9D67}" type="pres">
      <dgm:prSet presAssocID="{875899BE-6ABD-47A7-A6EE-D962AA19F5EF}" presName="Name37" presStyleLbl="parChTrans1D2" presStyleIdx="1" presStyleCnt="4"/>
      <dgm:spPr/>
    </dgm:pt>
    <dgm:pt modelId="{8D8D0B67-C8EB-469E-AB08-69CC99BDF340}" type="pres">
      <dgm:prSet presAssocID="{E39CD646-FCB0-4959-A1ED-A463774C1877}" presName="hierRoot2" presStyleCnt="0">
        <dgm:presLayoutVars>
          <dgm:hierBranch val="init"/>
        </dgm:presLayoutVars>
      </dgm:prSet>
      <dgm:spPr/>
    </dgm:pt>
    <dgm:pt modelId="{FDD2A4DA-5A66-4827-A9E9-A9EB19F04C47}" type="pres">
      <dgm:prSet presAssocID="{E39CD646-FCB0-4959-A1ED-A463774C1877}" presName="rootComposite" presStyleCnt="0"/>
      <dgm:spPr/>
    </dgm:pt>
    <dgm:pt modelId="{736A6732-31F6-4597-A0A3-E97CBF4918F8}" type="pres">
      <dgm:prSet presAssocID="{E39CD646-FCB0-4959-A1ED-A463774C1877}" presName="rootText" presStyleLbl="node1" presStyleIdx="1" presStyleCnt="3" custScaleY="73527" custLinFactX="-43417" custLinFactNeighborX="-100000" custLinFactNeighborY="-923">
        <dgm:presLayoutVars>
          <dgm:chMax/>
          <dgm:chPref val="3"/>
        </dgm:presLayoutVars>
      </dgm:prSet>
      <dgm:spPr/>
    </dgm:pt>
    <dgm:pt modelId="{619F1036-A85C-4345-8945-166282CD8120}" type="pres">
      <dgm:prSet presAssocID="{E39CD646-FCB0-4959-A1ED-A463774C1877}" presName="titleText2" presStyleLbl="fgAcc1" presStyleIdx="1" presStyleCnt="3" custLinFactX="-60237" custLinFactY="-118732" custLinFactNeighborX="-100000" custLinFactNeighborY="-200000">
        <dgm:presLayoutVars>
          <dgm:chMax val="0"/>
          <dgm:chPref val="0"/>
        </dgm:presLayoutVars>
      </dgm:prSet>
      <dgm:spPr/>
    </dgm:pt>
    <dgm:pt modelId="{C1141E12-812B-4D13-B389-C23F04817517}" type="pres">
      <dgm:prSet presAssocID="{E39CD646-FCB0-4959-A1ED-A463774C1877}" presName="rootConnector" presStyleLbl="node2" presStyleIdx="0" presStyleCnt="0"/>
      <dgm:spPr/>
    </dgm:pt>
    <dgm:pt modelId="{86A92CB4-B276-4368-9651-78EC85E7DCD9}" type="pres">
      <dgm:prSet presAssocID="{E39CD646-FCB0-4959-A1ED-A463774C1877}" presName="hierChild4" presStyleCnt="0"/>
      <dgm:spPr/>
    </dgm:pt>
    <dgm:pt modelId="{0D2A6ACF-FB94-40BD-B594-18A058407D2A}" type="pres">
      <dgm:prSet presAssocID="{E39CD646-FCB0-4959-A1ED-A463774C1877}" presName="hierChild5" presStyleCnt="0"/>
      <dgm:spPr/>
    </dgm:pt>
    <dgm:pt modelId="{32E8EB64-1DCB-43CC-9499-1622B4815101}" type="pres">
      <dgm:prSet presAssocID="{BE25C6F0-D4F4-4246-B7D3-4C3AFD8E602F}" presName="Name37" presStyleLbl="parChTrans1D2" presStyleIdx="2" presStyleCnt="4"/>
      <dgm:spPr/>
    </dgm:pt>
    <dgm:pt modelId="{694323C0-18E5-400F-AA82-EFAD46C6F506}" type="pres">
      <dgm:prSet presAssocID="{CEE919E7-0BAC-46D3-9ADA-40CCD3283073}" presName="hierRoot2" presStyleCnt="0">
        <dgm:presLayoutVars>
          <dgm:hierBranch val="init"/>
        </dgm:presLayoutVars>
      </dgm:prSet>
      <dgm:spPr/>
    </dgm:pt>
    <dgm:pt modelId="{BD7CEBE2-415C-441B-8361-926D416D02BE}" type="pres">
      <dgm:prSet presAssocID="{CEE919E7-0BAC-46D3-9ADA-40CCD3283073}" presName="rootComposite" presStyleCnt="0"/>
      <dgm:spPr/>
    </dgm:pt>
    <dgm:pt modelId="{49101704-BE37-4320-A544-2FEC5676959F}" type="pres">
      <dgm:prSet presAssocID="{CEE919E7-0BAC-46D3-9ADA-40CCD3283073}" presName="rootText" presStyleLbl="node1" presStyleIdx="2" presStyleCnt="3" custScaleY="65583" custLinFactX="-100000" custLinFactY="-8869" custLinFactNeighborX="-185607" custLinFactNeighborY="-100000">
        <dgm:presLayoutVars>
          <dgm:chMax/>
          <dgm:chPref val="3"/>
        </dgm:presLayoutVars>
      </dgm:prSet>
      <dgm:spPr/>
    </dgm:pt>
    <dgm:pt modelId="{F7F72411-37DC-43AE-BB04-8B097C47F914}" type="pres">
      <dgm:prSet presAssocID="{CEE919E7-0BAC-46D3-9ADA-40CCD3283073}" presName="titleText2" presStyleLbl="fgAcc1" presStyleIdx="2" presStyleCnt="3" custAng="0" custScaleX="130573" custScaleY="92850" custLinFactX="-100000" custLinFactNeighborX="-166847" custLinFactNeighborY="2010">
        <dgm:presLayoutVars>
          <dgm:chMax val="0"/>
          <dgm:chPref val="0"/>
        </dgm:presLayoutVars>
      </dgm:prSet>
      <dgm:spPr/>
    </dgm:pt>
    <dgm:pt modelId="{D4283FCE-8EEC-4D31-B2D0-61F4C1F6BDFB}" type="pres">
      <dgm:prSet presAssocID="{CEE919E7-0BAC-46D3-9ADA-40CCD3283073}" presName="rootConnector" presStyleLbl="node2" presStyleIdx="0" presStyleCnt="0"/>
      <dgm:spPr/>
    </dgm:pt>
    <dgm:pt modelId="{0B7FC89D-1ACF-4AB4-83D7-8511E817AE56}" type="pres">
      <dgm:prSet presAssocID="{CEE919E7-0BAC-46D3-9ADA-40CCD3283073}" presName="hierChild4" presStyleCnt="0"/>
      <dgm:spPr/>
    </dgm:pt>
    <dgm:pt modelId="{E10170AA-079B-4D99-B8A1-CBBCCB3FC1E6}" type="pres">
      <dgm:prSet presAssocID="{CEE919E7-0BAC-46D3-9ADA-40CCD3283073}" presName="hierChild5" presStyleCnt="0"/>
      <dgm:spPr/>
    </dgm:pt>
    <dgm:pt modelId="{0334547B-C767-4671-A064-BCB8096A6A6C}" type="pres">
      <dgm:prSet presAssocID="{1E05D724-9176-4F35-9680-49B560268DF2}" presName="hierChild3" presStyleCnt="0"/>
      <dgm:spPr/>
    </dgm:pt>
    <dgm:pt modelId="{031FB158-5AE1-49F3-8825-B4DF20468746}" type="pres">
      <dgm:prSet presAssocID="{0D1911B1-F3A8-421F-8C2E-4E2AD8C3019E}" presName="Name96" presStyleLbl="parChTrans1D2" presStyleIdx="3" presStyleCnt="4"/>
      <dgm:spPr/>
    </dgm:pt>
    <dgm:pt modelId="{81D2063A-1ED3-422A-9E1C-B87170E2BB7C}" type="pres">
      <dgm:prSet presAssocID="{90128B5A-CE6E-4993-BB03-BF98D4C75CCB}" presName="hierRoot3" presStyleCnt="0">
        <dgm:presLayoutVars>
          <dgm:hierBranch val="init"/>
        </dgm:presLayoutVars>
      </dgm:prSet>
      <dgm:spPr/>
    </dgm:pt>
    <dgm:pt modelId="{ABA68172-B736-4DBD-8C40-906A8F6A408E}" type="pres">
      <dgm:prSet presAssocID="{90128B5A-CE6E-4993-BB03-BF98D4C75CCB}" presName="rootComposite3" presStyleCnt="0"/>
      <dgm:spPr/>
    </dgm:pt>
    <dgm:pt modelId="{7B6A0E47-F92A-48AB-A190-F27C431AA9E0}" type="pres">
      <dgm:prSet presAssocID="{90128B5A-CE6E-4993-BB03-BF98D4C75CCB}" presName="rootText3" presStyleLbl="asst1" presStyleIdx="0" presStyleCnt="1" custScaleY="65609" custLinFactY="-80037" custLinFactNeighborX="-94364" custLinFactNeighborY="-100000">
        <dgm:presLayoutVars>
          <dgm:chPref val="3"/>
        </dgm:presLayoutVars>
      </dgm:prSet>
      <dgm:spPr/>
    </dgm:pt>
    <dgm:pt modelId="{692CA6D1-3B3D-4655-8419-5D0018F00990}" type="pres">
      <dgm:prSet presAssocID="{90128B5A-CE6E-4993-BB03-BF98D4C75CCB}" presName="titleText3" presStyleLbl="fgAcc2" presStyleIdx="0" presStyleCnt="1" custLinFactY="-100000" custLinFactNeighborX="-95527" custLinFactNeighborY="-111305">
        <dgm:presLayoutVars>
          <dgm:chMax val="0"/>
          <dgm:chPref val="0"/>
        </dgm:presLayoutVars>
      </dgm:prSet>
      <dgm:spPr/>
    </dgm:pt>
    <dgm:pt modelId="{028463F9-FC6F-4C82-8630-5293FD0794FE}" type="pres">
      <dgm:prSet presAssocID="{90128B5A-CE6E-4993-BB03-BF98D4C75CCB}" presName="rootConnector3" presStyleLbl="asst1" presStyleIdx="0" presStyleCnt="1"/>
      <dgm:spPr/>
    </dgm:pt>
    <dgm:pt modelId="{53330DCC-E82B-4440-AAF1-C320BE718B15}" type="pres">
      <dgm:prSet presAssocID="{90128B5A-CE6E-4993-BB03-BF98D4C75CCB}" presName="hierChild6" presStyleCnt="0"/>
      <dgm:spPr/>
    </dgm:pt>
    <dgm:pt modelId="{CCA8D57B-6876-4EDB-B3F5-512967845E04}" type="pres">
      <dgm:prSet presAssocID="{90128B5A-CE6E-4993-BB03-BF98D4C75CCB}" presName="hierChild7" presStyleCnt="0"/>
      <dgm:spPr/>
    </dgm:pt>
  </dgm:ptLst>
  <dgm:cxnLst>
    <dgm:cxn modelId="{ADFB4700-F391-493A-B608-231E90488135}" srcId="{1E05D724-9176-4F35-9680-49B560268DF2}" destId="{EACF14DB-7452-4CA0-A8DD-6D68B06BA01E}" srcOrd="1" destOrd="0" parTransId="{3FE3C314-CD11-45C1-BF16-C5DF84B1486B}" sibTransId="{586CACE5-F797-46E1-8598-7D2047ED9D79}"/>
    <dgm:cxn modelId="{01CE2E1D-1A81-45D0-A7FC-813772411EF4}" type="presOf" srcId="{1E05D724-9176-4F35-9680-49B560268DF2}" destId="{364FB08D-9F68-4529-A159-62853CB2C5F7}" srcOrd="1" destOrd="0" presId="urn:microsoft.com/office/officeart/2008/layout/NameandTitleOrganizational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3902442-3D67-4953-AB9F-7FCC75D02C8E}" type="presOf" srcId="{0D1911B1-F3A8-421F-8C2E-4E2AD8C3019E}" destId="{031FB158-5AE1-49F3-8825-B4DF20468746}" srcOrd="0" destOrd="0" presId="urn:microsoft.com/office/officeart/2008/layout/NameandTitleOrganizationalChart"/>
    <dgm:cxn modelId="{F847C648-9862-4950-90D0-973BA747660C}" srcId="{1E05D724-9176-4F35-9680-49B560268DF2}" destId="{E39CD646-FCB0-4959-A1ED-A463774C1877}" srcOrd="2" destOrd="0" parTransId="{875899BE-6ABD-47A7-A6EE-D962AA19F5EF}" sibTransId="{AEB6FB53-E08E-46AF-B22A-2B027ADAD9B8}"/>
    <dgm:cxn modelId="{F4FBCD68-D168-4E2C-AB2E-C0C57FEB59D0}" type="presOf" srcId="{90128B5A-CE6E-4993-BB03-BF98D4C75CCB}" destId="{028463F9-FC6F-4C82-8630-5293FD0794FE}" srcOrd="1" destOrd="0" presId="urn:microsoft.com/office/officeart/2008/layout/NameandTitleOrganizationalChart"/>
    <dgm:cxn modelId="{9EA5BB4A-C8B2-4CFE-99A2-7A83E455DB0F}" srcId="{1E05D724-9176-4F35-9680-49B560268DF2}" destId="{CEE919E7-0BAC-46D3-9ADA-40CCD3283073}" srcOrd="3" destOrd="0" parTransId="{BE25C6F0-D4F4-4246-B7D3-4C3AFD8E602F}" sibTransId="{516B86BE-1CA2-42FE-8BA7-70714193F808}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61178954-24F5-4957-9F78-D34058C50B88}" type="presOf" srcId="{E39CD646-FCB0-4959-A1ED-A463774C1877}" destId="{C1141E12-812B-4D13-B389-C23F04817517}" srcOrd="1" destOrd="0" presId="urn:microsoft.com/office/officeart/2008/layout/NameandTitleOrganizationalChart"/>
    <dgm:cxn modelId="{AE5FE755-8283-4908-9A90-63194CDC106D}" type="presOf" srcId="{CEE919E7-0BAC-46D3-9ADA-40CCD3283073}" destId="{D4283FCE-8EEC-4D31-B2D0-61F4C1F6BDFB}" srcOrd="1" destOrd="0" presId="urn:microsoft.com/office/officeart/2008/layout/NameandTitleOrganizationalChart"/>
    <dgm:cxn modelId="{6A9BE776-D5B0-4FCF-9692-B35EFA05477C}" type="presOf" srcId="{3FE3C314-CD11-45C1-BF16-C5DF84B1486B}" destId="{209F8C7A-D6EB-48BD-8D4E-4213BBA72E31}" srcOrd="0" destOrd="0" presId="urn:microsoft.com/office/officeart/2008/layout/NameandTitleOrganizationalChart"/>
    <dgm:cxn modelId="{B890B358-4C42-4374-9FCC-2288140D4A01}" type="presOf" srcId="{516B86BE-1CA2-42FE-8BA7-70714193F808}" destId="{F7F72411-37DC-43AE-BB04-8B097C47F914}" srcOrd="0" destOrd="0" presId="urn:microsoft.com/office/officeart/2008/layout/NameandTitleOrganizationalChart"/>
    <dgm:cxn modelId="{BF866579-2784-4F43-A6C4-FB559E654AEC}" type="presOf" srcId="{CEE919E7-0BAC-46D3-9ADA-40CCD3283073}" destId="{49101704-BE37-4320-A544-2FEC5676959F}" srcOrd="0" destOrd="0" presId="urn:microsoft.com/office/officeart/2008/layout/NameandTitleOrganizationalChart"/>
    <dgm:cxn modelId="{DA3B2C8E-9008-40FF-8DB3-B0DCA02EC5E6}" type="presOf" srcId="{586CACE5-F797-46E1-8598-7D2047ED9D79}" destId="{88C7608C-8121-4D2B-A979-CC7E69EFA030}" srcOrd="0" destOrd="0" presId="urn:microsoft.com/office/officeart/2008/layout/NameandTitleOrganizationalChart"/>
    <dgm:cxn modelId="{9A0C3DA3-37D6-473E-AAB1-AB21ED5E04D2}" type="presOf" srcId="{1CF8E0B1-6086-402C-A4F4-DE2EE32E5C44}" destId="{0E19AEFC-0550-418E-BC9A-0D39654C2B4A}" srcOrd="0" destOrd="0" presId="urn:microsoft.com/office/officeart/2008/layout/NameandTitleOrganizationalChart"/>
    <dgm:cxn modelId="{4DCED7A4-4F10-453A-8BE0-4DB580343F52}" type="presOf" srcId="{4D4187E9-8029-4BD7-BEE3-C2EB91FA11D8}" destId="{692CA6D1-3B3D-4655-8419-5D0018F00990}" srcOrd="0" destOrd="0" presId="urn:microsoft.com/office/officeart/2008/layout/NameandTitleOrganizationalChart"/>
    <dgm:cxn modelId="{2A4F63A5-8318-4EB9-8716-99CBC19BF58C}" type="presOf" srcId="{EACF14DB-7452-4CA0-A8DD-6D68B06BA01E}" destId="{0215A45A-C164-42E5-AFB8-9A38D6102348}" srcOrd="1" destOrd="0" presId="urn:microsoft.com/office/officeart/2008/layout/NameandTitleOrganizationalChart"/>
    <dgm:cxn modelId="{A0E8C8A7-C6B2-419F-9DE3-CBAA3C0FB507}" type="presOf" srcId="{BE25C6F0-D4F4-4246-B7D3-4C3AFD8E602F}" destId="{32E8EB64-1DCB-43CC-9499-1622B4815101}" srcOrd="0" destOrd="0" presId="urn:microsoft.com/office/officeart/2008/layout/NameandTitleOrganizationalChart"/>
    <dgm:cxn modelId="{61C017B4-B8BF-429D-9EC1-4842C648A4E2}" type="presOf" srcId="{1E05D724-9176-4F35-9680-49B560268DF2}" destId="{2606AC7D-3488-4267-830A-9D65A961B5E9}" srcOrd="0" destOrd="0" presId="urn:microsoft.com/office/officeart/2008/layout/NameandTitleOrganizationalChart"/>
    <dgm:cxn modelId="{E052B1BA-796B-42AA-A977-9FA27B84D0F7}" type="presOf" srcId="{EACF14DB-7452-4CA0-A8DD-6D68B06BA01E}" destId="{76304A86-D72F-4845-A11C-53A1F75F0111}" srcOrd="0" destOrd="0" presId="urn:microsoft.com/office/officeart/2008/layout/NameandTitleOrganizationalChart"/>
    <dgm:cxn modelId="{590FF1BA-6619-403D-93BF-C4B631824483}" type="presOf" srcId="{73757D6B-355A-47BF-AB31-DA4D78A419D3}" destId="{836AAF8D-CC85-4289-80DF-6C94C1A19D49}" srcOrd="0" destOrd="0" presId="urn:microsoft.com/office/officeart/2008/layout/NameandTitleOrganizationalChart"/>
    <dgm:cxn modelId="{EE268FC5-E362-4654-85A3-10064D2F32D8}" type="presOf" srcId="{90128B5A-CE6E-4993-BB03-BF98D4C75CCB}" destId="{7B6A0E47-F92A-48AB-A190-F27C431AA9E0}" srcOrd="0" destOrd="0" presId="urn:microsoft.com/office/officeart/2008/layout/NameandTitleOrganizationalChart"/>
    <dgm:cxn modelId="{9A34B3D3-B001-4E67-8B04-4B4C65D86B40}" type="presOf" srcId="{875899BE-6ABD-47A7-A6EE-D962AA19F5EF}" destId="{3571791E-6B87-4837-8740-4D6D484F9D67}" srcOrd="0" destOrd="0" presId="urn:microsoft.com/office/officeart/2008/layout/NameandTitleOrganizationalChart"/>
    <dgm:cxn modelId="{AC4338D4-BAEB-4F51-8281-6CF7A2E0ADD0}" type="presOf" srcId="{AEB6FB53-E08E-46AF-B22A-2B027ADAD9B8}" destId="{619F1036-A85C-4345-8945-166282CD8120}" srcOrd="0" destOrd="0" presId="urn:microsoft.com/office/officeart/2008/layout/NameandTitleOrganizationalChart"/>
    <dgm:cxn modelId="{C3E23CFF-05D6-45E6-9C73-E09A75EA6C06}" type="presOf" srcId="{E39CD646-FCB0-4959-A1ED-A463774C1877}" destId="{736A6732-31F6-4597-A0A3-E97CBF4918F8}" srcOrd="0" destOrd="0" presId="urn:microsoft.com/office/officeart/2008/layout/NameandTitleOrganizationalChart"/>
    <dgm:cxn modelId="{3BCE2A86-900F-4943-A252-4181631B9799}" type="presParOf" srcId="{836AAF8D-CC85-4289-80DF-6C94C1A19D49}" destId="{6A6FE62D-7C05-468D-9D66-38C6B1BEA1BE}" srcOrd="0" destOrd="0" presId="urn:microsoft.com/office/officeart/2008/layout/NameandTitleOrganizationalChart"/>
    <dgm:cxn modelId="{099CE529-B5AF-42E8-8969-9A408510007E}" type="presParOf" srcId="{6A6FE62D-7C05-468D-9D66-38C6B1BEA1BE}" destId="{17D0E71E-E7B3-4E76-ACE2-8AA0CA0AE3B9}" srcOrd="0" destOrd="0" presId="urn:microsoft.com/office/officeart/2008/layout/NameandTitleOrganizationalChart"/>
    <dgm:cxn modelId="{9C2C3995-5310-4704-916B-465ADD0442DE}" type="presParOf" srcId="{17D0E71E-E7B3-4E76-ACE2-8AA0CA0AE3B9}" destId="{2606AC7D-3488-4267-830A-9D65A961B5E9}" srcOrd="0" destOrd="0" presId="urn:microsoft.com/office/officeart/2008/layout/NameandTitleOrganizationalChart"/>
    <dgm:cxn modelId="{255E6986-071E-4038-A1EE-41453F728276}" type="presParOf" srcId="{17D0E71E-E7B3-4E76-ACE2-8AA0CA0AE3B9}" destId="{0E19AEFC-0550-418E-BC9A-0D39654C2B4A}" srcOrd="1" destOrd="0" presId="urn:microsoft.com/office/officeart/2008/layout/NameandTitleOrganizationalChart"/>
    <dgm:cxn modelId="{94F420FB-2CE1-417A-A23F-7928CDE4A41D}" type="presParOf" srcId="{17D0E71E-E7B3-4E76-ACE2-8AA0CA0AE3B9}" destId="{364FB08D-9F68-4529-A159-62853CB2C5F7}" srcOrd="2" destOrd="0" presId="urn:microsoft.com/office/officeart/2008/layout/NameandTitleOrganizationalChart"/>
    <dgm:cxn modelId="{125403DC-548F-4F44-BF9B-062A15C69473}" type="presParOf" srcId="{6A6FE62D-7C05-468D-9D66-38C6B1BEA1BE}" destId="{B3ACDE68-406D-4702-A1A9-2D13C11D7FBA}" srcOrd="1" destOrd="0" presId="urn:microsoft.com/office/officeart/2008/layout/NameandTitleOrganizationalChart"/>
    <dgm:cxn modelId="{50B8D59A-8BD3-4BB7-9DE7-A96E11435641}" type="presParOf" srcId="{B3ACDE68-406D-4702-A1A9-2D13C11D7FBA}" destId="{209F8C7A-D6EB-48BD-8D4E-4213BBA72E31}" srcOrd="0" destOrd="0" presId="urn:microsoft.com/office/officeart/2008/layout/NameandTitleOrganizationalChart"/>
    <dgm:cxn modelId="{201D96C4-629B-4180-9C23-4B3B5A535348}" type="presParOf" srcId="{B3ACDE68-406D-4702-A1A9-2D13C11D7FBA}" destId="{C763D53A-345D-4FF7-B646-FE36018B71EC}" srcOrd="1" destOrd="0" presId="urn:microsoft.com/office/officeart/2008/layout/NameandTitleOrganizationalChart"/>
    <dgm:cxn modelId="{1544FC71-A790-4A65-8661-F6C2BD4C596D}" type="presParOf" srcId="{C763D53A-345D-4FF7-B646-FE36018B71EC}" destId="{CC49954A-2731-495A-9EBE-C310D699C250}" srcOrd="0" destOrd="0" presId="urn:microsoft.com/office/officeart/2008/layout/NameandTitleOrganizationalChart"/>
    <dgm:cxn modelId="{4EC71BD9-732B-40D4-963E-6D4035F3099F}" type="presParOf" srcId="{CC49954A-2731-495A-9EBE-C310D699C250}" destId="{76304A86-D72F-4845-A11C-53A1F75F0111}" srcOrd="0" destOrd="0" presId="urn:microsoft.com/office/officeart/2008/layout/NameandTitleOrganizationalChart"/>
    <dgm:cxn modelId="{3A6960E6-6FE7-4743-94BC-62A606BE5A54}" type="presParOf" srcId="{CC49954A-2731-495A-9EBE-C310D699C250}" destId="{88C7608C-8121-4D2B-A979-CC7E69EFA030}" srcOrd="1" destOrd="0" presId="urn:microsoft.com/office/officeart/2008/layout/NameandTitleOrganizationalChart"/>
    <dgm:cxn modelId="{16539153-FBF5-4F8A-81A3-582B6D0B3BB5}" type="presParOf" srcId="{CC49954A-2731-495A-9EBE-C310D699C250}" destId="{0215A45A-C164-42E5-AFB8-9A38D6102348}" srcOrd="2" destOrd="0" presId="urn:microsoft.com/office/officeart/2008/layout/NameandTitleOrganizationalChart"/>
    <dgm:cxn modelId="{60E9E5B4-AD96-4838-940F-1D8A26884FEB}" type="presParOf" srcId="{C763D53A-345D-4FF7-B646-FE36018B71EC}" destId="{7EF2C6BB-0806-40F6-BE55-F557BD66EEB3}" srcOrd="1" destOrd="0" presId="urn:microsoft.com/office/officeart/2008/layout/NameandTitleOrganizationalChart"/>
    <dgm:cxn modelId="{B5BE8A26-627D-41E4-8777-77FFE52FBD43}" type="presParOf" srcId="{C763D53A-345D-4FF7-B646-FE36018B71EC}" destId="{8BBF87E2-D8F8-4D41-AFF6-B4AB22569645}" srcOrd="2" destOrd="0" presId="urn:microsoft.com/office/officeart/2008/layout/NameandTitleOrganizationalChart"/>
    <dgm:cxn modelId="{90A4F120-0F65-4C61-BE35-C20F32DDA227}" type="presParOf" srcId="{B3ACDE68-406D-4702-A1A9-2D13C11D7FBA}" destId="{3571791E-6B87-4837-8740-4D6D484F9D67}" srcOrd="2" destOrd="0" presId="urn:microsoft.com/office/officeart/2008/layout/NameandTitleOrganizationalChart"/>
    <dgm:cxn modelId="{468D5041-6178-47CE-86B2-D3B1B451B0D3}" type="presParOf" srcId="{B3ACDE68-406D-4702-A1A9-2D13C11D7FBA}" destId="{8D8D0B67-C8EB-469E-AB08-69CC99BDF340}" srcOrd="3" destOrd="0" presId="urn:microsoft.com/office/officeart/2008/layout/NameandTitleOrganizationalChart"/>
    <dgm:cxn modelId="{BB248EDA-FC46-4C68-AB97-AADB438440FD}" type="presParOf" srcId="{8D8D0B67-C8EB-469E-AB08-69CC99BDF340}" destId="{FDD2A4DA-5A66-4827-A9E9-A9EB19F04C47}" srcOrd="0" destOrd="0" presId="urn:microsoft.com/office/officeart/2008/layout/NameandTitleOrganizationalChart"/>
    <dgm:cxn modelId="{0EB205E5-96E8-41A3-8901-3BB6EE87A67F}" type="presParOf" srcId="{FDD2A4DA-5A66-4827-A9E9-A9EB19F04C47}" destId="{736A6732-31F6-4597-A0A3-E97CBF4918F8}" srcOrd="0" destOrd="0" presId="urn:microsoft.com/office/officeart/2008/layout/NameandTitleOrganizationalChart"/>
    <dgm:cxn modelId="{1859A0DC-37FE-48A7-B94A-18FD03DA841C}" type="presParOf" srcId="{FDD2A4DA-5A66-4827-A9E9-A9EB19F04C47}" destId="{619F1036-A85C-4345-8945-166282CD8120}" srcOrd="1" destOrd="0" presId="urn:microsoft.com/office/officeart/2008/layout/NameandTitleOrganizationalChart"/>
    <dgm:cxn modelId="{D27061B8-4D0A-44A8-B4EE-13A827C76602}" type="presParOf" srcId="{FDD2A4DA-5A66-4827-A9E9-A9EB19F04C47}" destId="{C1141E12-812B-4D13-B389-C23F04817517}" srcOrd="2" destOrd="0" presId="urn:microsoft.com/office/officeart/2008/layout/NameandTitleOrganizationalChart"/>
    <dgm:cxn modelId="{DA20A1FF-3A9E-40A7-B80B-EF777376DDE3}" type="presParOf" srcId="{8D8D0B67-C8EB-469E-AB08-69CC99BDF340}" destId="{86A92CB4-B276-4368-9651-78EC85E7DCD9}" srcOrd="1" destOrd="0" presId="urn:microsoft.com/office/officeart/2008/layout/NameandTitleOrganizationalChart"/>
    <dgm:cxn modelId="{72556D90-B16C-49F6-A19A-2E8594F2CF8C}" type="presParOf" srcId="{8D8D0B67-C8EB-469E-AB08-69CC99BDF340}" destId="{0D2A6ACF-FB94-40BD-B594-18A058407D2A}" srcOrd="2" destOrd="0" presId="urn:microsoft.com/office/officeart/2008/layout/NameandTitleOrganizationalChart"/>
    <dgm:cxn modelId="{8284E6F2-C2CA-46DE-A08C-C1A064CD6E88}" type="presParOf" srcId="{B3ACDE68-406D-4702-A1A9-2D13C11D7FBA}" destId="{32E8EB64-1DCB-43CC-9499-1622B4815101}" srcOrd="4" destOrd="0" presId="urn:microsoft.com/office/officeart/2008/layout/NameandTitleOrganizationalChart"/>
    <dgm:cxn modelId="{3C4E0B59-7C63-4398-88CA-7A970359326E}" type="presParOf" srcId="{B3ACDE68-406D-4702-A1A9-2D13C11D7FBA}" destId="{694323C0-18E5-400F-AA82-EFAD46C6F506}" srcOrd="5" destOrd="0" presId="urn:microsoft.com/office/officeart/2008/layout/NameandTitleOrganizationalChart"/>
    <dgm:cxn modelId="{28BBE665-4D1C-48D3-BE92-A6CA0E72D9C7}" type="presParOf" srcId="{694323C0-18E5-400F-AA82-EFAD46C6F506}" destId="{BD7CEBE2-415C-441B-8361-926D416D02BE}" srcOrd="0" destOrd="0" presId="urn:microsoft.com/office/officeart/2008/layout/NameandTitleOrganizationalChart"/>
    <dgm:cxn modelId="{01D110AA-8CD9-4DED-AE9A-5ACD081C1179}" type="presParOf" srcId="{BD7CEBE2-415C-441B-8361-926D416D02BE}" destId="{49101704-BE37-4320-A544-2FEC5676959F}" srcOrd="0" destOrd="0" presId="urn:microsoft.com/office/officeart/2008/layout/NameandTitleOrganizationalChart"/>
    <dgm:cxn modelId="{17FFF483-9C6B-47E7-96EC-D99C9C41B999}" type="presParOf" srcId="{BD7CEBE2-415C-441B-8361-926D416D02BE}" destId="{F7F72411-37DC-43AE-BB04-8B097C47F914}" srcOrd="1" destOrd="0" presId="urn:microsoft.com/office/officeart/2008/layout/NameandTitleOrganizationalChart"/>
    <dgm:cxn modelId="{784D28EC-ED29-4BEF-8F3E-7A36C3B5B8C3}" type="presParOf" srcId="{BD7CEBE2-415C-441B-8361-926D416D02BE}" destId="{D4283FCE-8EEC-4D31-B2D0-61F4C1F6BDFB}" srcOrd="2" destOrd="0" presId="urn:microsoft.com/office/officeart/2008/layout/NameandTitleOrganizationalChart"/>
    <dgm:cxn modelId="{0697F1C1-4770-4142-83BE-9C66847F85BE}" type="presParOf" srcId="{694323C0-18E5-400F-AA82-EFAD46C6F506}" destId="{0B7FC89D-1ACF-4AB4-83D7-8511E817AE56}" srcOrd="1" destOrd="0" presId="urn:microsoft.com/office/officeart/2008/layout/NameandTitleOrganizationalChart"/>
    <dgm:cxn modelId="{4FEA799B-1064-4435-B33C-69455B444D7E}" type="presParOf" srcId="{694323C0-18E5-400F-AA82-EFAD46C6F506}" destId="{E10170AA-079B-4D99-B8A1-CBBCCB3FC1E6}" srcOrd="2" destOrd="0" presId="urn:microsoft.com/office/officeart/2008/layout/NameandTitleOrganizationalChart"/>
    <dgm:cxn modelId="{EDBCB4ED-D5EF-4F53-B613-0F1C56702A14}" type="presParOf" srcId="{6A6FE62D-7C05-468D-9D66-38C6B1BEA1BE}" destId="{0334547B-C767-4671-A064-BCB8096A6A6C}" srcOrd="2" destOrd="0" presId="urn:microsoft.com/office/officeart/2008/layout/NameandTitleOrganizationalChart"/>
    <dgm:cxn modelId="{E716A5B9-05B4-429B-B50E-27ACB93ED67B}" type="presParOf" srcId="{0334547B-C767-4671-A064-BCB8096A6A6C}" destId="{031FB158-5AE1-49F3-8825-B4DF20468746}" srcOrd="0" destOrd="0" presId="urn:microsoft.com/office/officeart/2008/layout/NameandTitleOrganizationalChart"/>
    <dgm:cxn modelId="{A00D93FB-B353-4E9D-80D7-85B2DC527764}" type="presParOf" srcId="{0334547B-C767-4671-A064-BCB8096A6A6C}" destId="{81D2063A-1ED3-422A-9E1C-B87170E2BB7C}" srcOrd="1" destOrd="0" presId="urn:microsoft.com/office/officeart/2008/layout/NameandTitleOrganizationalChart"/>
    <dgm:cxn modelId="{1238AAE5-1373-4C45-995D-A2B53BBFF575}" type="presParOf" srcId="{81D2063A-1ED3-422A-9E1C-B87170E2BB7C}" destId="{ABA68172-B736-4DBD-8C40-906A8F6A408E}" srcOrd="0" destOrd="0" presId="urn:microsoft.com/office/officeart/2008/layout/NameandTitleOrganizationalChart"/>
    <dgm:cxn modelId="{D3FA904E-02D2-4816-9F99-01D6F40034A5}" type="presParOf" srcId="{ABA68172-B736-4DBD-8C40-906A8F6A408E}" destId="{7B6A0E47-F92A-48AB-A190-F27C431AA9E0}" srcOrd="0" destOrd="0" presId="urn:microsoft.com/office/officeart/2008/layout/NameandTitleOrganizationalChart"/>
    <dgm:cxn modelId="{59903551-5A9D-43CA-80FC-754FA5111A16}" type="presParOf" srcId="{ABA68172-B736-4DBD-8C40-906A8F6A408E}" destId="{692CA6D1-3B3D-4655-8419-5D0018F00990}" srcOrd="1" destOrd="0" presId="urn:microsoft.com/office/officeart/2008/layout/NameandTitleOrganizationalChart"/>
    <dgm:cxn modelId="{666E2645-514D-4E14-A638-D05D65544307}" type="presParOf" srcId="{ABA68172-B736-4DBD-8C40-906A8F6A408E}" destId="{028463F9-FC6F-4C82-8630-5293FD0794FE}" srcOrd="2" destOrd="0" presId="urn:microsoft.com/office/officeart/2008/layout/NameandTitleOrganizationalChart"/>
    <dgm:cxn modelId="{FB0A70F8-364A-4E3E-B987-A600E4009DB3}" type="presParOf" srcId="{81D2063A-1ED3-422A-9E1C-B87170E2BB7C}" destId="{53330DCC-E82B-4440-AAF1-C320BE718B15}" srcOrd="1" destOrd="0" presId="urn:microsoft.com/office/officeart/2008/layout/NameandTitleOrganizationalChart"/>
    <dgm:cxn modelId="{9BBA8754-4E1D-48AF-9159-BCDB06CB9B4B}" type="presParOf" srcId="{81D2063A-1ED3-422A-9E1C-B87170E2BB7C}" destId="{CCA8D57B-6876-4EDB-B3F5-512967845E0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3200" dirty="0"/>
            <a:t>자식 클래스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3200" dirty="0"/>
            <a:t>부모 클래스</a:t>
          </a:r>
          <a:r>
            <a:rPr lang="en-US" altLang="ko-KR" sz="3200" dirty="0"/>
            <a:t>1</a:t>
          </a:r>
          <a:endParaRPr lang="ko-KR" altLang="en-US" sz="3200" dirty="0"/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EACF14DB-7452-4CA0-A8DD-6D68B06BA01E}">
      <dgm:prSet phldrT="[텍스트]" custT="1"/>
      <dgm:spPr/>
      <dgm:t>
        <a:bodyPr/>
        <a:lstStyle/>
        <a:p>
          <a:pPr latinLnBrk="1"/>
          <a:r>
            <a:rPr lang="ko-KR" altLang="en-US" sz="3200" dirty="0"/>
            <a:t>부모 클래스</a:t>
          </a:r>
          <a:r>
            <a:rPr lang="en-US" altLang="ko-KR" sz="3200" dirty="0"/>
            <a:t>2</a:t>
          </a:r>
          <a:endParaRPr lang="ko-KR" altLang="en-US" sz="3200" dirty="0"/>
        </a:p>
      </dgm:t>
    </dgm:pt>
    <dgm:pt modelId="{3FE3C314-CD11-45C1-BF16-C5DF84B1486B}" type="par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586CACE5-F797-46E1-8598-7D2047ED9D79}" type="sib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E39CD646-FCB0-4959-A1ED-A463774C1877}">
      <dgm:prSet phldrT="[텍스트]" custT="1"/>
      <dgm:spPr/>
      <dgm:t>
        <a:bodyPr/>
        <a:lstStyle/>
        <a:p>
          <a:pPr latinLnBrk="1"/>
          <a:r>
            <a:rPr lang="ko-KR" altLang="en-US" sz="3200" dirty="0"/>
            <a:t>부모 클래스</a:t>
          </a:r>
          <a:r>
            <a:rPr lang="en-US" altLang="ko-KR" sz="3200" dirty="0"/>
            <a:t>4</a:t>
          </a:r>
          <a:endParaRPr lang="ko-KR" altLang="en-US" sz="3200" dirty="0"/>
        </a:p>
      </dgm:t>
    </dgm:pt>
    <dgm:pt modelId="{875899BE-6ABD-47A7-A6EE-D962AA19F5EF}" type="par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AEB6FB53-E08E-46AF-B22A-2B027ADAD9B8}" type="sib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CEE919E7-0BAC-46D3-9ADA-40CCD3283073}">
      <dgm:prSet phldrT="[텍스트]" custT="1"/>
      <dgm:spPr/>
      <dgm:t>
        <a:bodyPr/>
        <a:lstStyle/>
        <a:p>
          <a:pPr latinLnBrk="1"/>
          <a:r>
            <a:rPr lang="ko-KR" altLang="en-US" sz="3200" dirty="0"/>
            <a:t>부모 클래스</a:t>
          </a:r>
          <a:r>
            <a:rPr lang="en-US" altLang="ko-KR" sz="3200" dirty="0"/>
            <a:t>3</a:t>
          </a:r>
          <a:endParaRPr lang="ko-KR" altLang="en-US" sz="3200" dirty="0"/>
        </a:p>
      </dgm:t>
    </dgm:pt>
    <dgm:pt modelId="{BE25C6F0-D4F4-4246-B7D3-4C3AFD8E602F}" type="par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16B86BE-1CA2-42FE-8BA7-70714193F808}" type="sib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836AAF8D-CC85-4289-80DF-6C94C1A19D49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6FE62D-7C05-468D-9D66-38C6B1BEA1BE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17D0E71E-E7B3-4E76-ACE2-8AA0CA0AE3B9}" type="pres">
      <dgm:prSet presAssocID="{1E05D724-9176-4F35-9680-49B560268DF2}" presName="rootComposite1" presStyleCnt="0"/>
      <dgm:spPr/>
    </dgm:pt>
    <dgm:pt modelId="{2606AC7D-3488-4267-830A-9D65A961B5E9}" type="pres">
      <dgm:prSet presAssocID="{1E05D724-9176-4F35-9680-49B560268DF2}" presName="rootText1" presStyleLbl="node0" presStyleIdx="0" presStyleCnt="1" custLinFactY="49931" custLinFactNeighborX="69649" custLinFactNeighborY="100000">
        <dgm:presLayoutVars>
          <dgm:chMax/>
          <dgm:chPref val="3"/>
        </dgm:presLayoutVars>
      </dgm:prSet>
      <dgm:spPr/>
    </dgm:pt>
    <dgm:pt modelId="{0E19AEFC-0550-418E-BC9A-0D39654C2B4A}" type="pres">
      <dgm:prSet presAssocID="{1E05D724-9176-4F35-9680-49B560268DF2}" presName="titleText1" presStyleLbl="fgAcc0" presStyleIdx="0" presStyleCnt="1" custLinFactNeighborX="61818" custLinFactNeighborY="91417">
        <dgm:presLayoutVars>
          <dgm:chMax val="0"/>
          <dgm:chPref val="0"/>
        </dgm:presLayoutVars>
      </dgm:prSet>
      <dgm:spPr/>
    </dgm:pt>
    <dgm:pt modelId="{364FB08D-9F68-4529-A159-62853CB2C5F7}" type="pres">
      <dgm:prSet presAssocID="{1E05D724-9176-4F35-9680-49B560268DF2}" presName="rootConnector1" presStyleLbl="node1" presStyleIdx="0" presStyleCnt="3"/>
      <dgm:spPr/>
    </dgm:pt>
    <dgm:pt modelId="{B3ACDE68-406D-4702-A1A9-2D13C11D7FBA}" type="pres">
      <dgm:prSet presAssocID="{1E05D724-9176-4F35-9680-49B560268DF2}" presName="hierChild2" presStyleCnt="0"/>
      <dgm:spPr/>
    </dgm:pt>
    <dgm:pt modelId="{209F8C7A-D6EB-48BD-8D4E-4213BBA72E31}" type="pres">
      <dgm:prSet presAssocID="{3FE3C314-CD11-45C1-BF16-C5DF84B1486B}" presName="Name37" presStyleLbl="parChTrans1D2" presStyleIdx="0" presStyleCnt="4"/>
      <dgm:spPr/>
    </dgm:pt>
    <dgm:pt modelId="{C763D53A-345D-4FF7-B646-FE36018B71EC}" type="pres">
      <dgm:prSet presAssocID="{EACF14DB-7452-4CA0-A8DD-6D68B06BA01E}" presName="hierRoot2" presStyleCnt="0">
        <dgm:presLayoutVars>
          <dgm:hierBranch val="init"/>
        </dgm:presLayoutVars>
      </dgm:prSet>
      <dgm:spPr/>
    </dgm:pt>
    <dgm:pt modelId="{CC49954A-2731-495A-9EBE-C310D699C250}" type="pres">
      <dgm:prSet presAssocID="{EACF14DB-7452-4CA0-A8DD-6D68B06BA01E}" presName="rootComposite" presStyleCnt="0"/>
      <dgm:spPr/>
    </dgm:pt>
    <dgm:pt modelId="{76304A86-D72F-4845-A11C-53A1F75F0111}" type="pres">
      <dgm:prSet presAssocID="{EACF14DB-7452-4CA0-A8DD-6D68B06BA01E}" presName="rootText" presStyleLbl="node1" presStyleIdx="0" presStyleCnt="3" custScaleY="71848" custLinFactY="-100000" custLinFactNeighborX="-6704" custLinFactNeighborY="-105616">
        <dgm:presLayoutVars>
          <dgm:chMax/>
          <dgm:chPref val="3"/>
        </dgm:presLayoutVars>
      </dgm:prSet>
      <dgm:spPr/>
    </dgm:pt>
    <dgm:pt modelId="{88C7608C-8121-4D2B-A979-CC7E69EFA030}" type="pres">
      <dgm:prSet presAssocID="{EACF14DB-7452-4CA0-A8DD-6D68B06BA01E}" presName="titleText2" presStyleLbl="fgAcc1" presStyleIdx="0" presStyleCnt="3" custLinFactY="-455344" custLinFactNeighborX="-198" custLinFactNeighborY="-500000">
        <dgm:presLayoutVars>
          <dgm:chMax val="0"/>
          <dgm:chPref val="0"/>
        </dgm:presLayoutVars>
      </dgm:prSet>
      <dgm:spPr/>
    </dgm:pt>
    <dgm:pt modelId="{0215A45A-C164-42E5-AFB8-9A38D6102348}" type="pres">
      <dgm:prSet presAssocID="{EACF14DB-7452-4CA0-A8DD-6D68B06BA01E}" presName="rootConnector" presStyleLbl="node2" presStyleIdx="0" presStyleCnt="0"/>
      <dgm:spPr/>
    </dgm:pt>
    <dgm:pt modelId="{7EF2C6BB-0806-40F6-BE55-F557BD66EEB3}" type="pres">
      <dgm:prSet presAssocID="{EACF14DB-7452-4CA0-A8DD-6D68B06BA01E}" presName="hierChild4" presStyleCnt="0"/>
      <dgm:spPr/>
    </dgm:pt>
    <dgm:pt modelId="{8BBF87E2-D8F8-4D41-AFF6-B4AB22569645}" type="pres">
      <dgm:prSet presAssocID="{EACF14DB-7452-4CA0-A8DD-6D68B06BA01E}" presName="hierChild5" presStyleCnt="0"/>
      <dgm:spPr/>
    </dgm:pt>
    <dgm:pt modelId="{3571791E-6B87-4837-8740-4D6D484F9D67}" type="pres">
      <dgm:prSet presAssocID="{875899BE-6ABD-47A7-A6EE-D962AA19F5EF}" presName="Name37" presStyleLbl="parChTrans1D2" presStyleIdx="1" presStyleCnt="4"/>
      <dgm:spPr/>
    </dgm:pt>
    <dgm:pt modelId="{8D8D0B67-C8EB-469E-AB08-69CC99BDF340}" type="pres">
      <dgm:prSet presAssocID="{E39CD646-FCB0-4959-A1ED-A463774C1877}" presName="hierRoot2" presStyleCnt="0">
        <dgm:presLayoutVars>
          <dgm:hierBranch val="init"/>
        </dgm:presLayoutVars>
      </dgm:prSet>
      <dgm:spPr/>
    </dgm:pt>
    <dgm:pt modelId="{FDD2A4DA-5A66-4827-A9E9-A9EB19F04C47}" type="pres">
      <dgm:prSet presAssocID="{E39CD646-FCB0-4959-A1ED-A463774C1877}" presName="rootComposite" presStyleCnt="0"/>
      <dgm:spPr/>
    </dgm:pt>
    <dgm:pt modelId="{736A6732-31F6-4597-A0A3-E97CBF4918F8}" type="pres">
      <dgm:prSet presAssocID="{E39CD646-FCB0-4959-A1ED-A463774C1877}" presName="rootText" presStyleLbl="node1" presStyleIdx="1" presStyleCnt="3" custScaleY="73527" custLinFactX="-43417" custLinFactNeighborX="-100000" custLinFactNeighborY="-923">
        <dgm:presLayoutVars>
          <dgm:chMax/>
          <dgm:chPref val="3"/>
        </dgm:presLayoutVars>
      </dgm:prSet>
      <dgm:spPr/>
    </dgm:pt>
    <dgm:pt modelId="{619F1036-A85C-4345-8945-166282CD8120}" type="pres">
      <dgm:prSet presAssocID="{E39CD646-FCB0-4959-A1ED-A463774C1877}" presName="titleText2" presStyleLbl="fgAcc1" presStyleIdx="1" presStyleCnt="3" custLinFactX="-60237" custLinFactY="-118732" custLinFactNeighborX="-100000" custLinFactNeighborY="-200000">
        <dgm:presLayoutVars>
          <dgm:chMax val="0"/>
          <dgm:chPref val="0"/>
        </dgm:presLayoutVars>
      </dgm:prSet>
      <dgm:spPr/>
    </dgm:pt>
    <dgm:pt modelId="{C1141E12-812B-4D13-B389-C23F04817517}" type="pres">
      <dgm:prSet presAssocID="{E39CD646-FCB0-4959-A1ED-A463774C1877}" presName="rootConnector" presStyleLbl="node2" presStyleIdx="0" presStyleCnt="0"/>
      <dgm:spPr/>
    </dgm:pt>
    <dgm:pt modelId="{86A92CB4-B276-4368-9651-78EC85E7DCD9}" type="pres">
      <dgm:prSet presAssocID="{E39CD646-FCB0-4959-A1ED-A463774C1877}" presName="hierChild4" presStyleCnt="0"/>
      <dgm:spPr/>
    </dgm:pt>
    <dgm:pt modelId="{0D2A6ACF-FB94-40BD-B594-18A058407D2A}" type="pres">
      <dgm:prSet presAssocID="{E39CD646-FCB0-4959-A1ED-A463774C1877}" presName="hierChild5" presStyleCnt="0"/>
      <dgm:spPr/>
    </dgm:pt>
    <dgm:pt modelId="{32E8EB64-1DCB-43CC-9499-1622B4815101}" type="pres">
      <dgm:prSet presAssocID="{BE25C6F0-D4F4-4246-B7D3-4C3AFD8E602F}" presName="Name37" presStyleLbl="parChTrans1D2" presStyleIdx="2" presStyleCnt="4"/>
      <dgm:spPr/>
    </dgm:pt>
    <dgm:pt modelId="{694323C0-18E5-400F-AA82-EFAD46C6F506}" type="pres">
      <dgm:prSet presAssocID="{CEE919E7-0BAC-46D3-9ADA-40CCD3283073}" presName="hierRoot2" presStyleCnt="0">
        <dgm:presLayoutVars>
          <dgm:hierBranch val="init"/>
        </dgm:presLayoutVars>
      </dgm:prSet>
      <dgm:spPr/>
    </dgm:pt>
    <dgm:pt modelId="{BD7CEBE2-415C-441B-8361-926D416D02BE}" type="pres">
      <dgm:prSet presAssocID="{CEE919E7-0BAC-46D3-9ADA-40CCD3283073}" presName="rootComposite" presStyleCnt="0"/>
      <dgm:spPr/>
    </dgm:pt>
    <dgm:pt modelId="{49101704-BE37-4320-A544-2FEC5676959F}" type="pres">
      <dgm:prSet presAssocID="{CEE919E7-0BAC-46D3-9ADA-40CCD3283073}" presName="rootText" presStyleLbl="node1" presStyleIdx="2" presStyleCnt="3" custScaleY="65583" custLinFactX="-100000" custLinFactY="-8869" custLinFactNeighborX="-185607" custLinFactNeighborY="-100000">
        <dgm:presLayoutVars>
          <dgm:chMax/>
          <dgm:chPref val="3"/>
        </dgm:presLayoutVars>
      </dgm:prSet>
      <dgm:spPr/>
    </dgm:pt>
    <dgm:pt modelId="{F7F72411-37DC-43AE-BB04-8B097C47F914}" type="pres">
      <dgm:prSet presAssocID="{CEE919E7-0BAC-46D3-9ADA-40CCD3283073}" presName="titleText2" presStyleLbl="fgAcc1" presStyleIdx="2" presStyleCnt="3" custAng="0" custScaleX="130573" custScaleY="92850" custLinFactX="-100000" custLinFactNeighborX="-166847" custLinFactNeighborY="2010">
        <dgm:presLayoutVars>
          <dgm:chMax val="0"/>
          <dgm:chPref val="0"/>
        </dgm:presLayoutVars>
      </dgm:prSet>
      <dgm:spPr/>
    </dgm:pt>
    <dgm:pt modelId="{D4283FCE-8EEC-4D31-B2D0-61F4C1F6BDFB}" type="pres">
      <dgm:prSet presAssocID="{CEE919E7-0BAC-46D3-9ADA-40CCD3283073}" presName="rootConnector" presStyleLbl="node2" presStyleIdx="0" presStyleCnt="0"/>
      <dgm:spPr/>
    </dgm:pt>
    <dgm:pt modelId="{0B7FC89D-1ACF-4AB4-83D7-8511E817AE56}" type="pres">
      <dgm:prSet presAssocID="{CEE919E7-0BAC-46D3-9ADA-40CCD3283073}" presName="hierChild4" presStyleCnt="0"/>
      <dgm:spPr/>
    </dgm:pt>
    <dgm:pt modelId="{E10170AA-079B-4D99-B8A1-CBBCCB3FC1E6}" type="pres">
      <dgm:prSet presAssocID="{CEE919E7-0BAC-46D3-9ADA-40CCD3283073}" presName="hierChild5" presStyleCnt="0"/>
      <dgm:spPr/>
    </dgm:pt>
    <dgm:pt modelId="{0334547B-C767-4671-A064-BCB8096A6A6C}" type="pres">
      <dgm:prSet presAssocID="{1E05D724-9176-4F35-9680-49B560268DF2}" presName="hierChild3" presStyleCnt="0"/>
      <dgm:spPr/>
    </dgm:pt>
    <dgm:pt modelId="{031FB158-5AE1-49F3-8825-B4DF20468746}" type="pres">
      <dgm:prSet presAssocID="{0D1911B1-F3A8-421F-8C2E-4E2AD8C3019E}" presName="Name96" presStyleLbl="parChTrans1D2" presStyleIdx="3" presStyleCnt="4"/>
      <dgm:spPr/>
    </dgm:pt>
    <dgm:pt modelId="{81D2063A-1ED3-422A-9E1C-B87170E2BB7C}" type="pres">
      <dgm:prSet presAssocID="{90128B5A-CE6E-4993-BB03-BF98D4C75CCB}" presName="hierRoot3" presStyleCnt="0">
        <dgm:presLayoutVars>
          <dgm:hierBranch val="init"/>
        </dgm:presLayoutVars>
      </dgm:prSet>
      <dgm:spPr/>
    </dgm:pt>
    <dgm:pt modelId="{ABA68172-B736-4DBD-8C40-906A8F6A408E}" type="pres">
      <dgm:prSet presAssocID="{90128B5A-CE6E-4993-BB03-BF98D4C75CCB}" presName="rootComposite3" presStyleCnt="0"/>
      <dgm:spPr/>
    </dgm:pt>
    <dgm:pt modelId="{7B6A0E47-F92A-48AB-A190-F27C431AA9E0}" type="pres">
      <dgm:prSet presAssocID="{90128B5A-CE6E-4993-BB03-BF98D4C75CCB}" presName="rootText3" presStyleLbl="asst1" presStyleIdx="0" presStyleCnt="1" custScaleY="65609" custLinFactY="-80037" custLinFactNeighborX="-94364" custLinFactNeighborY="-100000">
        <dgm:presLayoutVars>
          <dgm:chPref val="3"/>
        </dgm:presLayoutVars>
      </dgm:prSet>
      <dgm:spPr/>
    </dgm:pt>
    <dgm:pt modelId="{692CA6D1-3B3D-4655-8419-5D0018F00990}" type="pres">
      <dgm:prSet presAssocID="{90128B5A-CE6E-4993-BB03-BF98D4C75CCB}" presName="titleText3" presStyleLbl="fgAcc2" presStyleIdx="0" presStyleCnt="1" custLinFactY="-100000" custLinFactNeighborX="-95527" custLinFactNeighborY="-111305">
        <dgm:presLayoutVars>
          <dgm:chMax val="0"/>
          <dgm:chPref val="0"/>
        </dgm:presLayoutVars>
      </dgm:prSet>
      <dgm:spPr/>
    </dgm:pt>
    <dgm:pt modelId="{028463F9-FC6F-4C82-8630-5293FD0794FE}" type="pres">
      <dgm:prSet presAssocID="{90128B5A-CE6E-4993-BB03-BF98D4C75CCB}" presName="rootConnector3" presStyleLbl="asst1" presStyleIdx="0" presStyleCnt="1"/>
      <dgm:spPr/>
    </dgm:pt>
    <dgm:pt modelId="{53330DCC-E82B-4440-AAF1-C320BE718B15}" type="pres">
      <dgm:prSet presAssocID="{90128B5A-CE6E-4993-BB03-BF98D4C75CCB}" presName="hierChild6" presStyleCnt="0"/>
      <dgm:spPr/>
    </dgm:pt>
    <dgm:pt modelId="{CCA8D57B-6876-4EDB-B3F5-512967845E04}" type="pres">
      <dgm:prSet presAssocID="{90128B5A-CE6E-4993-BB03-BF98D4C75CCB}" presName="hierChild7" presStyleCnt="0"/>
      <dgm:spPr/>
    </dgm:pt>
  </dgm:ptLst>
  <dgm:cxnLst>
    <dgm:cxn modelId="{ADFB4700-F391-493A-B608-231E90488135}" srcId="{1E05D724-9176-4F35-9680-49B560268DF2}" destId="{EACF14DB-7452-4CA0-A8DD-6D68B06BA01E}" srcOrd="1" destOrd="0" parTransId="{3FE3C314-CD11-45C1-BF16-C5DF84B1486B}" sibTransId="{586CACE5-F797-46E1-8598-7D2047ED9D79}"/>
    <dgm:cxn modelId="{01CE2E1D-1A81-45D0-A7FC-813772411EF4}" type="presOf" srcId="{1E05D724-9176-4F35-9680-49B560268DF2}" destId="{364FB08D-9F68-4529-A159-62853CB2C5F7}" srcOrd="1" destOrd="0" presId="urn:microsoft.com/office/officeart/2008/layout/NameandTitleOrganizational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3902442-3D67-4953-AB9F-7FCC75D02C8E}" type="presOf" srcId="{0D1911B1-F3A8-421F-8C2E-4E2AD8C3019E}" destId="{031FB158-5AE1-49F3-8825-B4DF20468746}" srcOrd="0" destOrd="0" presId="urn:microsoft.com/office/officeart/2008/layout/NameandTitleOrganizationalChart"/>
    <dgm:cxn modelId="{F847C648-9862-4950-90D0-973BA747660C}" srcId="{1E05D724-9176-4F35-9680-49B560268DF2}" destId="{E39CD646-FCB0-4959-A1ED-A463774C1877}" srcOrd="2" destOrd="0" parTransId="{875899BE-6ABD-47A7-A6EE-D962AA19F5EF}" sibTransId="{AEB6FB53-E08E-46AF-B22A-2B027ADAD9B8}"/>
    <dgm:cxn modelId="{F4FBCD68-D168-4E2C-AB2E-C0C57FEB59D0}" type="presOf" srcId="{90128B5A-CE6E-4993-BB03-BF98D4C75CCB}" destId="{028463F9-FC6F-4C82-8630-5293FD0794FE}" srcOrd="1" destOrd="0" presId="urn:microsoft.com/office/officeart/2008/layout/NameandTitleOrganizationalChart"/>
    <dgm:cxn modelId="{9EA5BB4A-C8B2-4CFE-99A2-7A83E455DB0F}" srcId="{1E05D724-9176-4F35-9680-49B560268DF2}" destId="{CEE919E7-0BAC-46D3-9ADA-40CCD3283073}" srcOrd="3" destOrd="0" parTransId="{BE25C6F0-D4F4-4246-B7D3-4C3AFD8E602F}" sibTransId="{516B86BE-1CA2-42FE-8BA7-70714193F808}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61178954-24F5-4957-9F78-D34058C50B88}" type="presOf" srcId="{E39CD646-FCB0-4959-A1ED-A463774C1877}" destId="{C1141E12-812B-4D13-B389-C23F04817517}" srcOrd="1" destOrd="0" presId="urn:microsoft.com/office/officeart/2008/layout/NameandTitleOrganizationalChart"/>
    <dgm:cxn modelId="{AE5FE755-8283-4908-9A90-63194CDC106D}" type="presOf" srcId="{CEE919E7-0BAC-46D3-9ADA-40CCD3283073}" destId="{D4283FCE-8EEC-4D31-B2D0-61F4C1F6BDFB}" srcOrd="1" destOrd="0" presId="urn:microsoft.com/office/officeart/2008/layout/NameandTitleOrganizationalChart"/>
    <dgm:cxn modelId="{6A9BE776-D5B0-4FCF-9692-B35EFA05477C}" type="presOf" srcId="{3FE3C314-CD11-45C1-BF16-C5DF84B1486B}" destId="{209F8C7A-D6EB-48BD-8D4E-4213BBA72E31}" srcOrd="0" destOrd="0" presId="urn:microsoft.com/office/officeart/2008/layout/NameandTitleOrganizationalChart"/>
    <dgm:cxn modelId="{B890B358-4C42-4374-9FCC-2288140D4A01}" type="presOf" srcId="{516B86BE-1CA2-42FE-8BA7-70714193F808}" destId="{F7F72411-37DC-43AE-BB04-8B097C47F914}" srcOrd="0" destOrd="0" presId="urn:microsoft.com/office/officeart/2008/layout/NameandTitleOrganizationalChart"/>
    <dgm:cxn modelId="{BF866579-2784-4F43-A6C4-FB559E654AEC}" type="presOf" srcId="{CEE919E7-0BAC-46D3-9ADA-40CCD3283073}" destId="{49101704-BE37-4320-A544-2FEC5676959F}" srcOrd="0" destOrd="0" presId="urn:microsoft.com/office/officeart/2008/layout/NameandTitleOrganizationalChart"/>
    <dgm:cxn modelId="{DA3B2C8E-9008-40FF-8DB3-B0DCA02EC5E6}" type="presOf" srcId="{586CACE5-F797-46E1-8598-7D2047ED9D79}" destId="{88C7608C-8121-4D2B-A979-CC7E69EFA030}" srcOrd="0" destOrd="0" presId="urn:microsoft.com/office/officeart/2008/layout/NameandTitleOrganizationalChart"/>
    <dgm:cxn modelId="{9A0C3DA3-37D6-473E-AAB1-AB21ED5E04D2}" type="presOf" srcId="{1CF8E0B1-6086-402C-A4F4-DE2EE32E5C44}" destId="{0E19AEFC-0550-418E-BC9A-0D39654C2B4A}" srcOrd="0" destOrd="0" presId="urn:microsoft.com/office/officeart/2008/layout/NameandTitleOrganizationalChart"/>
    <dgm:cxn modelId="{4DCED7A4-4F10-453A-8BE0-4DB580343F52}" type="presOf" srcId="{4D4187E9-8029-4BD7-BEE3-C2EB91FA11D8}" destId="{692CA6D1-3B3D-4655-8419-5D0018F00990}" srcOrd="0" destOrd="0" presId="urn:microsoft.com/office/officeart/2008/layout/NameandTitleOrganizationalChart"/>
    <dgm:cxn modelId="{2A4F63A5-8318-4EB9-8716-99CBC19BF58C}" type="presOf" srcId="{EACF14DB-7452-4CA0-A8DD-6D68B06BA01E}" destId="{0215A45A-C164-42E5-AFB8-9A38D6102348}" srcOrd="1" destOrd="0" presId="urn:microsoft.com/office/officeart/2008/layout/NameandTitleOrganizationalChart"/>
    <dgm:cxn modelId="{A0E8C8A7-C6B2-419F-9DE3-CBAA3C0FB507}" type="presOf" srcId="{BE25C6F0-D4F4-4246-B7D3-4C3AFD8E602F}" destId="{32E8EB64-1DCB-43CC-9499-1622B4815101}" srcOrd="0" destOrd="0" presId="urn:microsoft.com/office/officeart/2008/layout/NameandTitleOrganizationalChart"/>
    <dgm:cxn modelId="{61C017B4-B8BF-429D-9EC1-4842C648A4E2}" type="presOf" srcId="{1E05D724-9176-4F35-9680-49B560268DF2}" destId="{2606AC7D-3488-4267-830A-9D65A961B5E9}" srcOrd="0" destOrd="0" presId="urn:microsoft.com/office/officeart/2008/layout/NameandTitleOrganizationalChart"/>
    <dgm:cxn modelId="{E052B1BA-796B-42AA-A977-9FA27B84D0F7}" type="presOf" srcId="{EACF14DB-7452-4CA0-A8DD-6D68B06BA01E}" destId="{76304A86-D72F-4845-A11C-53A1F75F0111}" srcOrd="0" destOrd="0" presId="urn:microsoft.com/office/officeart/2008/layout/NameandTitleOrganizationalChart"/>
    <dgm:cxn modelId="{590FF1BA-6619-403D-93BF-C4B631824483}" type="presOf" srcId="{73757D6B-355A-47BF-AB31-DA4D78A419D3}" destId="{836AAF8D-CC85-4289-80DF-6C94C1A19D49}" srcOrd="0" destOrd="0" presId="urn:microsoft.com/office/officeart/2008/layout/NameandTitleOrganizationalChart"/>
    <dgm:cxn modelId="{EE268FC5-E362-4654-85A3-10064D2F32D8}" type="presOf" srcId="{90128B5A-CE6E-4993-BB03-BF98D4C75CCB}" destId="{7B6A0E47-F92A-48AB-A190-F27C431AA9E0}" srcOrd="0" destOrd="0" presId="urn:microsoft.com/office/officeart/2008/layout/NameandTitleOrganizationalChart"/>
    <dgm:cxn modelId="{9A34B3D3-B001-4E67-8B04-4B4C65D86B40}" type="presOf" srcId="{875899BE-6ABD-47A7-A6EE-D962AA19F5EF}" destId="{3571791E-6B87-4837-8740-4D6D484F9D67}" srcOrd="0" destOrd="0" presId="urn:microsoft.com/office/officeart/2008/layout/NameandTitleOrganizationalChart"/>
    <dgm:cxn modelId="{AC4338D4-BAEB-4F51-8281-6CF7A2E0ADD0}" type="presOf" srcId="{AEB6FB53-E08E-46AF-B22A-2B027ADAD9B8}" destId="{619F1036-A85C-4345-8945-166282CD8120}" srcOrd="0" destOrd="0" presId="urn:microsoft.com/office/officeart/2008/layout/NameandTitleOrganizationalChart"/>
    <dgm:cxn modelId="{C3E23CFF-05D6-45E6-9C73-E09A75EA6C06}" type="presOf" srcId="{E39CD646-FCB0-4959-A1ED-A463774C1877}" destId="{736A6732-31F6-4597-A0A3-E97CBF4918F8}" srcOrd="0" destOrd="0" presId="urn:microsoft.com/office/officeart/2008/layout/NameandTitleOrganizationalChart"/>
    <dgm:cxn modelId="{3BCE2A86-900F-4943-A252-4181631B9799}" type="presParOf" srcId="{836AAF8D-CC85-4289-80DF-6C94C1A19D49}" destId="{6A6FE62D-7C05-468D-9D66-38C6B1BEA1BE}" srcOrd="0" destOrd="0" presId="urn:microsoft.com/office/officeart/2008/layout/NameandTitleOrganizationalChart"/>
    <dgm:cxn modelId="{099CE529-B5AF-42E8-8969-9A408510007E}" type="presParOf" srcId="{6A6FE62D-7C05-468D-9D66-38C6B1BEA1BE}" destId="{17D0E71E-E7B3-4E76-ACE2-8AA0CA0AE3B9}" srcOrd="0" destOrd="0" presId="urn:microsoft.com/office/officeart/2008/layout/NameandTitleOrganizationalChart"/>
    <dgm:cxn modelId="{9C2C3995-5310-4704-916B-465ADD0442DE}" type="presParOf" srcId="{17D0E71E-E7B3-4E76-ACE2-8AA0CA0AE3B9}" destId="{2606AC7D-3488-4267-830A-9D65A961B5E9}" srcOrd="0" destOrd="0" presId="urn:microsoft.com/office/officeart/2008/layout/NameandTitleOrganizationalChart"/>
    <dgm:cxn modelId="{255E6986-071E-4038-A1EE-41453F728276}" type="presParOf" srcId="{17D0E71E-E7B3-4E76-ACE2-8AA0CA0AE3B9}" destId="{0E19AEFC-0550-418E-BC9A-0D39654C2B4A}" srcOrd="1" destOrd="0" presId="urn:microsoft.com/office/officeart/2008/layout/NameandTitleOrganizationalChart"/>
    <dgm:cxn modelId="{94F420FB-2CE1-417A-A23F-7928CDE4A41D}" type="presParOf" srcId="{17D0E71E-E7B3-4E76-ACE2-8AA0CA0AE3B9}" destId="{364FB08D-9F68-4529-A159-62853CB2C5F7}" srcOrd="2" destOrd="0" presId="urn:microsoft.com/office/officeart/2008/layout/NameandTitleOrganizationalChart"/>
    <dgm:cxn modelId="{125403DC-548F-4F44-BF9B-062A15C69473}" type="presParOf" srcId="{6A6FE62D-7C05-468D-9D66-38C6B1BEA1BE}" destId="{B3ACDE68-406D-4702-A1A9-2D13C11D7FBA}" srcOrd="1" destOrd="0" presId="urn:microsoft.com/office/officeart/2008/layout/NameandTitleOrganizationalChart"/>
    <dgm:cxn modelId="{50B8D59A-8BD3-4BB7-9DE7-A96E11435641}" type="presParOf" srcId="{B3ACDE68-406D-4702-A1A9-2D13C11D7FBA}" destId="{209F8C7A-D6EB-48BD-8D4E-4213BBA72E31}" srcOrd="0" destOrd="0" presId="urn:microsoft.com/office/officeart/2008/layout/NameandTitleOrganizationalChart"/>
    <dgm:cxn modelId="{201D96C4-629B-4180-9C23-4B3B5A535348}" type="presParOf" srcId="{B3ACDE68-406D-4702-A1A9-2D13C11D7FBA}" destId="{C763D53A-345D-4FF7-B646-FE36018B71EC}" srcOrd="1" destOrd="0" presId="urn:microsoft.com/office/officeart/2008/layout/NameandTitleOrganizationalChart"/>
    <dgm:cxn modelId="{1544FC71-A790-4A65-8661-F6C2BD4C596D}" type="presParOf" srcId="{C763D53A-345D-4FF7-B646-FE36018B71EC}" destId="{CC49954A-2731-495A-9EBE-C310D699C250}" srcOrd="0" destOrd="0" presId="urn:microsoft.com/office/officeart/2008/layout/NameandTitleOrganizationalChart"/>
    <dgm:cxn modelId="{4EC71BD9-732B-40D4-963E-6D4035F3099F}" type="presParOf" srcId="{CC49954A-2731-495A-9EBE-C310D699C250}" destId="{76304A86-D72F-4845-A11C-53A1F75F0111}" srcOrd="0" destOrd="0" presId="urn:microsoft.com/office/officeart/2008/layout/NameandTitleOrganizationalChart"/>
    <dgm:cxn modelId="{3A6960E6-6FE7-4743-94BC-62A606BE5A54}" type="presParOf" srcId="{CC49954A-2731-495A-9EBE-C310D699C250}" destId="{88C7608C-8121-4D2B-A979-CC7E69EFA030}" srcOrd="1" destOrd="0" presId="urn:microsoft.com/office/officeart/2008/layout/NameandTitleOrganizationalChart"/>
    <dgm:cxn modelId="{16539153-FBF5-4F8A-81A3-582B6D0B3BB5}" type="presParOf" srcId="{CC49954A-2731-495A-9EBE-C310D699C250}" destId="{0215A45A-C164-42E5-AFB8-9A38D6102348}" srcOrd="2" destOrd="0" presId="urn:microsoft.com/office/officeart/2008/layout/NameandTitleOrganizationalChart"/>
    <dgm:cxn modelId="{60E9E5B4-AD96-4838-940F-1D8A26884FEB}" type="presParOf" srcId="{C763D53A-345D-4FF7-B646-FE36018B71EC}" destId="{7EF2C6BB-0806-40F6-BE55-F557BD66EEB3}" srcOrd="1" destOrd="0" presId="urn:microsoft.com/office/officeart/2008/layout/NameandTitleOrganizationalChart"/>
    <dgm:cxn modelId="{B5BE8A26-627D-41E4-8777-77FFE52FBD43}" type="presParOf" srcId="{C763D53A-345D-4FF7-B646-FE36018B71EC}" destId="{8BBF87E2-D8F8-4D41-AFF6-B4AB22569645}" srcOrd="2" destOrd="0" presId="urn:microsoft.com/office/officeart/2008/layout/NameandTitleOrganizationalChart"/>
    <dgm:cxn modelId="{90A4F120-0F65-4C61-BE35-C20F32DDA227}" type="presParOf" srcId="{B3ACDE68-406D-4702-A1A9-2D13C11D7FBA}" destId="{3571791E-6B87-4837-8740-4D6D484F9D67}" srcOrd="2" destOrd="0" presId="urn:microsoft.com/office/officeart/2008/layout/NameandTitleOrganizationalChart"/>
    <dgm:cxn modelId="{468D5041-6178-47CE-86B2-D3B1B451B0D3}" type="presParOf" srcId="{B3ACDE68-406D-4702-A1A9-2D13C11D7FBA}" destId="{8D8D0B67-C8EB-469E-AB08-69CC99BDF340}" srcOrd="3" destOrd="0" presId="urn:microsoft.com/office/officeart/2008/layout/NameandTitleOrganizationalChart"/>
    <dgm:cxn modelId="{BB248EDA-FC46-4C68-AB97-AADB438440FD}" type="presParOf" srcId="{8D8D0B67-C8EB-469E-AB08-69CC99BDF340}" destId="{FDD2A4DA-5A66-4827-A9E9-A9EB19F04C47}" srcOrd="0" destOrd="0" presId="urn:microsoft.com/office/officeart/2008/layout/NameandTitleOrganizationalChart"/>
    <dgm:cxn modelId="{0EB205E5-96E8-41A3-8901-3BB6EE87A67F}" type="presParOf" srcId="{FDD2A4DA-5A66-4827-A9E9-A9EB19F04C47}" destId="{736A6732-31F6-4597-A0A3-E97CBF4918F8}" srcOrd="0" destOrd="0" presId="urn:microsoft.com/office/officeart/2008/layout/NameandTitleOrganizationalChart"/>
    <dgm:cxn modelId="{1859A0DC-37FE-48A7-B94A-18FD03DA841C}" type="presParOf" srcId="{FDD2A4DA-5A66-4827-A9E9-A9EB19F04C47}" destId="{619F1036-A85C-4345-8945-166282CD8120}" srcOrd="1" destOrd="0" presId="urn:microsoft.com/office/officeart/2008/layout/NameandTitleOrganizationalChart"/>
    <dgm:cxn modelId="{D27061B8-4D0A-44A8-B4EE-13A827C76602}" type="presParOf" srcId="{FDD2A4DA-5A66-4827-A9E9-A9EB19F04C47}" destId="{C1141E12-812B-4D13-B389-C23F04817517}" srcOrd="2" destOrd="0" presId="urn:microsoft.com/office/officeart/2008/layout/NameandTitleOrganizationalChart"/>
    <dgm:cxn modelId="{DA20A1FF-3A9E-40A7-B80B-EF777376DDE3}" type="presParOf" srcId="{8D8D0B67-C8EB-469E-AB08-69CC99BDF340}" destId="{86A92CB4-B276-4368-9651-78EC85E7DCD9}" srcOrd="1" destOrd="0" presId="urn:microsoft.com/office/officeart/2008/layout/NameandTitleOrganizationalChart"/>
    <dgm:cxn modelId="{72556D90-B16C-49F6-A19A-2E8594F2CF8C}" type="presParOf" srcId="{8D8D0B67-C8EB-469E-AB08-69CC99BDF340}" destId="{0D2A6ACF-FB94-40BD-B594-18A058407D2A}" srcOrd="2" destOrd="0" presId="urn:microsoft.com/office/officeart/2008/layout/NameandTitleOrganizationalChart"/>
    <dgm:cxn modelId="{8284E6F2-C2CA-46DE-A08C-C1A064CD6E88}" type="presParOf" srcId="{B3ACDE68-406D-4702-A1A9-2D13C11D7FBA}" destId="{32E8EB64-1DCB-43CC-9499-1622B4815101}" srcOrd="4" destOrd="0" presId="urn:microsoft.com/office/officeart/2008/layout/NameandTitleOrganizationalChart"/>
    <dgm:cxn modelId="{3C4E0B59-7C63-4398-88CA-7A970359326E}" type="presParOf" srcId="{B3ACDE68-406D-4702-A1A9-2D13C11D7FBA}" destId="{694323C0-18E5-400F-AA82-EFAD46C6F506}" srcOrd="5" destOrd="0" presId="urn:microsoft.com/office/officeart/2008/layout/NameandTitleOrganizationalChart"/>
    <dgm:cxn modelId="{28BBE665-4D1C-48D3-BE92-A6CA0E72D9C7}" type="presParOf" srcId="{694323C0-18E5-400F-AA82-EFAD46C6F506}" destId="{BD7CEBE2-415C-441B-8361-926D416D02BE}" srcOrd="0" destOrd="0" presId="urn:microsoft.com/office/officeart/2008/layout/NameandTitleOrganizationalChart"/>
    <dgm:cxn modelId="{01D110AA-8CD9-4DED-AE9A-5ACD081C1179}" type="presParOf" srcId="{BD7CEBE2-415C-441B-8361-926D416D02BE}" destId="{49101704-BE37-4320-A544-2FEC5676959F}" srcOrd="0" destOrd="0" presId="urn:microsoft.com/office/officeart/2008/layout/NameandTitleOrganizationalChart"/>
    <dgm:cxn modelId="{17FFF483-9C6B-47E7-96EC-D99C9C41B999}" type="presParOf" srcId="{BD7CEBE2-415C-441B-8361-926D416D02BE}" destId="{F7F72411-37DC-43AE-BB04-8B097C47F914}" srcOrd="1" destOrd="0" presId="urn:microsoft.com/office/officeart/2008/layout/NameandTitleOrganizationalChart"/>
    <dgm:cxn modelId="{784D28EC-ED29-4BEF-8F3E-7A36C3B5B8C3}" type="presParOf" srcId="{BD7CEBE2-415C-441B-8361-926D416D02BE}" destId="{D4283FCE-8EEC-4D31-B2D0-61F4C1F6BDFB}" srcOrd="2" destOrd="0" presId="urn:microsoft.com/office/officeart/2008/layout/NameandTitleOrganizationalChart"/>
    <dgm:cxn modelId="{0697F1C1-4770-4142-83BE-9C66847F85BE}" type="presParOf" srcId="{694323C0-18E5-400F-AA82-EFAD46C6F506}" destId="{0B7FC89D-1ACF-4AB4-83D7-8511E817AE56}" srcOrd="1" destOrd="0" presId="urn:microsoft.com/office/officeart/2008/layout/NameandTitleOrganizationalChart"/>
    <dgm:cxn modelId="{4FEA799B-1064-4435-B33C-69455B444D7E}" type="presParOf" srcId="{694323C0-18E5-400F-AA82-EFAD46C6F506}" destId="{E10170AA-079B-4D99-B8A1-CBBCCB3FC1E6}" srcOrd="2" destOrd="0" presId="urn:microsoft.com/office/officeart/2008/layout/NameandTitleOrganizationalChart"/>
    <dgm:cxn modelId="{EDBCB4ED-D5EF-4F53-B613-0F1C56702A14}" type="presParOf" srcId="{6A6FE62D-7C05-468D-9D66-38C6B1BEA1BE}" destId="{0334547B-C767-4671-A064-BCB8096A6A6C}" srcOrd="2" destOrd="0" presId="urn:microsoft.com/office/officeart/2008/layout/NameandTitleOrganizationalChart"/>
    <dgm:cxn modelId="{E716A5B9-05B4-429B-B50E-27ACB93ED67B}" type="presParOf" srcId="{0334547B-C767-4671-A064-BCB8096A6A6C}" destId="{031FB158-5AE1-49F3-8825-B4DF20468746}" srcOrd="0" destOrd="0" presId="urn:microsoft.com/office/officeart/2008/layout/NameandTitleOrganizationalChart"/>
    <dgm:cxn modelId="{A00D93FB-B353-4E9D-80D7-85B2DC527764}" type="presParOf" srcId="{0334547B-C767-4671-A064-BCB8096A6A6C}" destId="{81D2063A-1ED3-422A-9E1C-B87170E2BB7C}" srcOrd="1" destOrd="0" presId="urn:microsoft.com/office/officeart/2008/layout/NameandTitleOrganizationalChart"/>
    <dgm:cxn modelId="{1238AAE5-1373-4C45-995D-A2B53BBFF575}" type="presParOf" srcId="{81D2063A-1ED3-422A-9E1C-B87170E2BB7C}" destId="{ABA68172-B736-4DBD-8C40-906A8F6A408E}" srcOrd="0" destOrd="0" presId="urn:microsoft.com/office/officeart/2008/layout/NameandTitleOrganizationalChart"/>
    <dgm:cxn modelId="{D3FA904E-02D2-4816-9F99-01D6F40034A5}" type="presParOf" srcId="{ABA68172-B736-4DBD-8C40-906A8F6A408E}" destId="{7B6A0E47-F92A-48AB-A190-F27C431AA9E0}" srcOrd="0" destOrd="0" presId="urn:microsoft.com/office/officeart/2008/layout/NameandTitleOrganizationalChart"/>
    <dgm:cxn modelId="{59903551-5A9D-43CA-80FC-754FA5111A16}" type="presParOf" srcId="{ABA68172-B736-4DBD-8C40-906A8F6A408E}" destId="{692CA6D1-3B3D-4655-8419-5D0018F00990}" srcOrd="1" destOrd="0" presId="urn:microsoft.com/office/officeart/2008/layout/NameandTitleOrganizationalChart"/>
    <dgm:cxn modelId="{666E2645-514D-4E14-A638-D05D65544307}" type="presParOf" srcId="{ABA68172-B736-4DBD-8C40-906A8F6A408E}" destId="{028463F9-FC6F-4C82-8630-5293FD0794FE}" srcOrd="2" destOrd="0" presId="urn:microsoft.com/office/officeart/2008/layout/NameandTitleOrganizationalChart"/>
    <dgm:cxn modelId="{FB0A70F8-364A-4E3E-B987-A600E4009DB3}" type="presParOf" srcId="{81D2063A-1ED3-422A-9E1C-B87170E2BB7C}" destId="{53330DCC-E82B-4440-AAF1-C320BE718B15}" srcOrd="1" destOrd="0" presId="urn:microsoft.com/office/officeart/2008/layout/NameandTitleOrganizationalChart"/>
    <dgm:cxn modelId="{9BBA8754-4E1D-48AF-9159-BCDB06CB9B4B}" type="presParOf" srcId="{81D2063A-1ED3-422A-9E1C-B87170E2BB7C}" destId="{CCA8D57B-6876-4EDB-B3F5-512967845E0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3200" dirty="0"/>
            <a:t>손자 클래스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3200" dirty="0"/>
            <a:t>자식 클래스</a:t>
          </a:r>
          <a:r>
            <a:rPr lang="en-US" altLang="ko-KR" sz="3200" dirty="0"/>
            <a:t>1</a:t>
          </a:r>
          <a:endParaRPr lang="ko-KR" altLang="en-US" sz="3200" dirty="0"/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EACF14DB-7452-4CA0-A8DD-6D68B06BA01E}">
      <dgm:prSet phldrT="[텍스트]" custT="1"/>
      <dgm:spPr/>
      <dgm:t>
        <a:bodyPr/>
        <a:lstStyle/>
        <a:p>
          <a:pPr latinLnBrk="1"/>
          <a:r>
            <a:rPr lang="ko-KR" altLang="en-US" sz="3200" dirty="0"/>
            <a:t>자식 클래스</a:t>
          </a:r>
          <a:r>
            <a:rPr lang="en-US" altLang="ko-KR" sz="3200" dirty="0"/>
            <a:t>2</a:t>
          </a:r>
          <a:endParaRPr lang="ko-KR" altLang="en-US" sz="3200" dirty="0"/>
        </a:p>
      </dgm:t>
    </dgm:pt>
    <dgm:pt modelId="{3FE3C314-CD11-45C1-BF16-C5DF84B1486B}" type="par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586CACE5-F797-46E1-8598-7D2047ED9D79}" type="sib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836AAF8D-CC85-4289-80DF-6C94C1A19D49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6FE62D-7C05-468D-9D66-38C6B1BEA1BE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17D0E71E-E7B3-4E76-ACE2-8AA0CA0AE3B9}" type="pres">
      <dgm:prSet presAssocID="{1E05D724-9176-4F35-9680-49B560268DF2}" presName="rootComposite1" presStyleCnt="0"/>
      <dgm:spPr/>
    </dgm:pt>
    <dgm:pt modelId="{2606AC7D-3488-4267-830A-9D65A961B5E9}" type="pres">
      <dgm:prSet presAssocID="{1E05D724-9176-4F35-9680-49B560268DF2}" presName="rootText1" presStyleLbl="node0" presStyleIdx="0" presStyleCnt="1" custLinFactY="49931" custLinFactNeighborX="69649" custLinFactNeighborY="100000">
        <dgm:presLayoutVars>
          <dgm:chMax/>
          <dgm:chPref val="3"/>
        </dgm:presLayoutVars>
      </dgm:prSet>
      <dgm:spPr/>
    </dgm:pt>
    <dgm:pt modelId="{0E19AEFC-0550-418E-BC9A-0D39654C2B4A}" type="pres">
      <dgm:prSet presAssocID="{1E05D724-9176-4F35-9680-49B560268DF2}" presName="titleText1" presStyleLbl="fgAcc0" presStyleIdx="0" presStyleCnt="1" custLinFactNeighborX="61818" custLinFactNeighborY="91417">
        <dgm:presLayoutVars>
          <dgm:chMax val="0"/>
          <dgm:chPref val="0"/>
        </dgm:presLayoutVars>
      </dgm:prSet>
      <dgm:spPr/>
    </dgm:pt>
    <dgm:pt modelId="{364FB08D-9F68-4529-A159-62853CB2C5F7}" type="pres">
      <dgm:prSet presAssocID="{1E05D724-9176-4F35-9680-49B560268DF2}" presName="rootConnector1" presStyleLbl="node1" presStyleIdx="0" presStyleCnt="1"/>
      <dgm:spPr/>
    </dgm:pt>
    <dgm:pt modelId="{B3ACDE68-406D-4702-A1A9-2D13C11D7FBA}" type="pres">
      <dgm:prSet presAssocID="{1E05D724-9176-4F35-9680-49B560268DF2}" presName="hierChild2" presStyleCnt="0"/>
      <dgm:spPr/>
    </dgm:pt>
    <dgm:pt modelId="{209F8C7A-D6EB-48BD-8D4E-4213BBA72E31}" type="pres">
      <dgm:prSet presAssocID="{3FE3C314-CD11-45C1-BF16-C5DF84B1486B}" presName="Name37" presStyleLbl="parChTrans1D2" presStyleIdx="0" presStyleCnt="2"/>
      <dgm:spPr/>
    </dgm:pt>
    <dgm:pt modelId="{C763D53A-345D-4FF7-B646-FE36018B71EC}" type="pres">
      <dgm:prSet presAssocID="{EACF14DB-7452-4CA0-A8DD-6D68B06BA01E}" presName="hierRoot2" presStyleCnt="0">
        <dgm:presLayoutVars>
          <dgm:hierBranch val="init"/>
        </dgm:presLayoutVars>
      </dgm:prSet>
      <dgm:spPr/>
    </dgm:pt>
    <dgm:pt modelId="{CC49954A-2731-495A-9EBE-C310D699C250}" type="pres">
      <dgm:prSet presAssocID="{EACF14DB-7452-4CA0-A8DD-6D68B06BA01E}" presName="rootComposite" presStyleCnt="0"/>
      <dgm:spPr/>
    </dgm:pt>
    <dgm:pt modelId="{76304A86-D72F-4845-A11C-53A1F75F0111}" type="pres">
      <dgm:prSet presAssocID="{EACF14DB-7452-4CA0-A8DD-6D68B06BA01E}" presName="rootText" presStyleLbl="node1" presStyleIdx="0" presStyleCnt="1" custScaleY="71848" custLinFactX="-33423" custLinFactNeighborX="-100000" custLinFactNeighborY="-74601">
        <dgm:presLayoutVars>
          <dgm:chMax/>
          <dgm:chPref val="3"/>
        </dgm:presLayoutVars>
      </dgm:prSet>
      <dgm:spPr/>
    </dgm:pt>
    <dgm:pt modelId="{88C7608C-8121-4D2B-A979-CC7E69EFA030}" type="pres">
      <dgm:prSet presAssocID="{EACF14DB-7452-4CA0-A8DD-6D68B06BA01E}" presName="titleText2" presStyleLbl="fgAcc1" presStyleIdx="0" presStyleCnt="1" custScaleY="82383" custLinFactX="-48868" custLinFactY="-303653" custLinFactNeighborX="-100000" custLinFactNeighborY="-400000">
        <dgm:presLayoutVars>
          <dgm:chMax val="0"/>
          <dgm:chPref val="0"/>
        </dgm:presLayoutVars>
      </dgm:prSet>
      <dgm:spPr/>
    </dgm:pt>
    <dgm:pt modelId="{0215A45A-C164-42E5-AFB8-9A38D6102348}" type="pres">
      <dgm:prSet presAssocID="{EACF14DB-7452-4CA0-A8DD-6D68B06BA01E}" presName="rootConnector" presStyleLbl="node2" presStyleIdx="0" presStyleCnt="0"/>
      <dgm:spPr/>
    </dgm:pt>
    <dgm:pt modelId="{7EF2C6BB-0806-40F6-BE55-F557BD66EEB3}" type="pres">
      <dgm:prSet presAssocID="{EACF14DB-7452-4CA0-A8DD-6D68B06BA01E}" presName="hierChild4" presStyleCnt="0"/>
      <dgm:spPr/>
    </dgm:pt>
    <dgm:pt modelId="{8BBF87E2-D8F8-4D41-AFF6-B4AB22569645}" type="pres">
      <dgm:prSet presAssocID="{EACF14DB-7452-4CA0-A8DD-6D68B06BA01E}" presName="hierChild5" presStyleCnt="0"/>
      <dgm:spPr/>
    </dgm:pt>
    <dgm:pt modelId="{0334547B-C767-4671-A064-BCB8096A6A6C}" type="pres">
      <dgm:prSet presAssocID="{1E05D724-9176-4F35-9680-49B560268DF2}" presName="hierChild3" presStyleCnt="0"/>
      <dgm:spPr/>
    </dgm:pt>
    <dgm:pt modelId="{031FB158-5AE1-49F3-8825-B4DF20468746}" type="pres">
      <dgm:prSet presAssocID="{0D1911B1-F3A8-421F-8C2E-4E2AD8C3019E}" presName="Name96" presStyleLbl="parChTrans1D2" presStyleIdx="1" presStyleCnt="2"/>
      <dgm:spPr/>
    </dgm:pt>
    <dgm:pt modelId="{81D2063A-1ED3-422A-9E1C-B87170E2BB7C}" type="pres">
      <dgm:prSet presAssocID="{90128B5A-CE6E-4993-BB03-BF98D4C75CCB}" presName="hierRoot3" presStyleCnt="0">
        <dgm:presLayoutVars>
          <dgm:hierBranch val="init"/>
        </dgm:presLayoutVars>
      </dgm:prSet>
      <dgm:spPr/>
    </dgm:pt>
    <dgm:pt modelId="{ABA68172-B736-4DBD-8C40-906A8F6A408E}" type="pres">
      <dgm:prSet presAssocID="{90128B5A-CE6E-4993-BB03-BF98D4C75CCB}" presName="rootComposite3" presStyleCnt="0"/>
      <dgm:spPr/>
    </dgm:pt>
    <dgm:pt modelId="{7B6A0E47-F92A-48AB-A190-F27C431AA9E0}" type="pres">
      <dgm:prSet presAssocID="{90128B5A-CE6E-4993-BB03-BF98D4C75CCB}" presName="rootText3" presStyleLbl="asst1" presStyleIdx="0" presStyleCnt="1" custScaleY="65609" custLinFactNeighborX="-90727" custLinFactNeighborY="-93419">
        <dgm:presLayoutVars>
          <dgm:chPref val="3"/>
        </dgm:presLayoutVars>
      </dgm:prSet>
      <dgm:spPr/>
    </dgm:pt>
    <dgm:pt modelId="{692CA6D1-3B3D-4655-8419-5D0018F00990}" type="pres">
      <dgm:prSet presAssocID="{90128B5A-CE6E-4993-BB03-BF98D4C75CCB}" presName="titleText3" presStyleLbl="fgAcc2" presStyleIdx="0" presStyleCnt="1" custLinFactY="100000" custLinFactNeighborX="-44256" custLinFactNeighborY="148004">
        <dgm:presLayoutVars>
          <dgm:chMax val="0"/>
          <dgm:chPref val="0"/>
        </dgm:presLayoutVars>
      </dgm:prSet>
      <dgm:spPr/>
    </dgm:pt>
    <dgm:pt modelId="{028463F9-FC6F-4C82-8630-5293FD0794FE}" type="pres">
      <dgm:prSet presAssocID="{90128B5A-CE6E-4993-BB03-BF98D4C75CCB}" presName="rootConnector3" presStyleLbl="asst1" presStyleIdx="0" presStyleCnt="1"/>
      <dgm:spPr/>
    </dgm:pt>
    <dgm:pt modelId="{53330DCC-E82B-4440-AAF1-C320BE718B15}" type="pres">
      <dgm:prSet presAssocID="{90128B5A-CE6E-4993-BB03-BF98D4C75CCB}" presName="hierChild6" presStyleCnt="0"/>
      <dgm:spPr/>
    </dgm:pt>
    <dgm:pt modelId="{CCA8D57B-6876-4EDB-B3F5-512967845E04}" type="pres">
      <dgm:prSet presAssocID="{90128B5A-CE6E-4993-BB03-BF98D4C75CCB}" presName="hierChild7" presStyleCnt="0"/>
      <dgm:spPr/>
    </dgm:pt>
  </dgm:ptLst>
  <dgm:cxnLst>
    <dgm:cxn modelId="{ADFB4700-F391-493A-B608-231E90488135}" srcId="{1E05D724-9176-4F35-9680-49B560268DF2}" destId="{EACF14DB-7452-4CA0-A8DD-6D68B06BA01E}" srcOrd="1" destOrd="0" parTransId="{3FE3C314-CD11-45C1-BF16-C5DF84B1486B}" sibTransId="{586CACE5-F797-46E1-8598-7D2047ED9D79}"/>
    <dgm:cxn modelId="{01CE2E1D-1A81-45D0-A7FC-813772411EF4}" type="presOf" srcId="{1E05D724-9176-4F35-9680-49B560268DF2}" destId="{364FB08D-9F68-4529-A159-62853CB2C5F7}" srcOrd="1" destOrd="0" presId="urn:microsoft.com/office/officeart/2008/layout/NameandTitleOrganizational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3902442-3D67-4953-AB9F-7FCC75D02C8E}" type="presOf" srcId="{0D1911B1-F3A8-421F-8C2E-4E2AD8C3019E}" destId="{031FB158-5AE1-49F3-8825-B4DF20468746}" srcOrd="0" destOrd="0" presId="urn:microsoft.com/office/officeart/2008/layout/NameandTitleOrganizationalChart"/>
    <dgm:cxn modelId="{F4FBCD68-D168-4E2C-AB2E-C0C57FEB59D0}" type="presOf" srcId="{90128B5A-CE6E-4993-BB03-BF98D4C75CCB}" destId="{028463F9-FC6F-4C82-8630-5293FD0794FE}" srcOrd="1" destOrd="0" presId="urn:microsoft.com/office/officeart/2008/layout/NameandTitleOrganizationalChart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6A9BE776-D5B0-4FCF-9692-B35EFA05477C}" type="presOf" srcId="{3FE3C314-CD11-45C1-BF16-C5DF84B1486B}" destId="{209F8C7A-D6EB-48BD-8D4E-4213BBA72E31}" srcOrd="0" destOrd="0" presId="urn:microsoft.com/office/officeart/2008/layout/NameandTitleOrganizationalChart"/>
    <dgm:cxn modelId="{DA3B2C8E-9008-40FF-8DB3-B0DCA02EC5E6}" type="presOf" srcId="{586CACE5-F797-46E1-8598-7D2047ED9D79}" destId="{88C7608C-8121-4D2B-A979-CC7E69EFA030}" srcOrd="0" destOrd="0" presId="urn:microsoft.com/office/officeart/2008/layout/NameandTitleOrganizationalChart"/>
    <dgm:cxn modelId="{9A0C3DA3-37D6-473E-AAB1-AB21ED5E04D2}" type="presOf" srcId="{1CF8E0B1-6086-402C-A4F4-DE2EE32E5C44}" destId="{0E19AEFC-0550-418E-BC9A-0D39654C2B4A}" srcOrd="0" destOrd="0" presId="urn:microsoft.com/office/officeart/2008/layout/NameandTitleOrganizationalChart"/>
    <dgm:cxn modelId="{4DCED7A4-4F10-453A-8BE0-4DB580343F52}" type="presOf" srcId="{4D4187E9-8029-4BD7-BEE3-C2EB91FA11D8}" destId="{692CA6D1-3B3D-4655-8419-5D0018F00990}" srcOrd="0" destOrd="0" presId="urn:microsoft.com/office/officeart/2008/layout/NameandTitleOrganizationalChart"/>
    <dgm:cxn modelId="{2A4F63A5-8318-4EB9-8716-99CBC19BF58C}" type="presOf" srcId="{EACF14DB-7452-4CA0-A8DD-6D68B06BA01E}" destId="{0215A45A-C164-42E5-AFB8-9A38D6102348}" srcOrd="1" destOrd="0" presId="urn:microsoft.com/office/officeart/2008/layout/NameandTitleOrganizationalChart"/>
    <dgm:cxn modelId="{61C017B4-B8BF-429D-9EC1-4842C648A4E2}" type="presOf" srcId="{1E05D724-9176-4F35-9680-49B560268DF2}" destId="{2606AC7D-3488-4267-830A-9D65A961B5E9}" srcOrd="0" destOrd="0" presId="urn:microsoft.com/office/officeart/2008/layout/NameandTitleOrganizationalChart"/>
    <dgm:cxn modelId="{E052B1BA-796B-42AA-A977-9FA27B84D0F7}" type="presOf" srcId="{EACF14DB-7452-4CA0-A8DD-6D68B06BA01E}" destId="{76304A86-D72F-4845-A11C-53A1F75F0111}" srcOrd="0" destOrd="0" presId="urn:microsoft.com/office/officeart/2008/layout/NameandTitleOrganizationalChart"/>
    <dgm:cxn modelId="{590FF1BA-6619-403D-93BF-C4B631824483}" type="presOf" srcId="{73757D6B-355A-47BF-AB31-DA4D78A419D3}" destId="{836AAF8D-CC85-4289-80DF-6C94C1A19D49}" srcOrd="0" destOrd="0" presId="urn:microsoft.com/office/officeart/2008/layout/NameandTitleOrganizationalChart"/>
    <dgm:cxn modelId="{EE268FC5-E362-4654-85A3-10064D2F32D8}" type="presOf" srcId="{90128B5A-CE6E-4993-BB03-BF98D4C75CCB}" destId="{7B6A0E47-F92A-48AB-A190-F27C431AA9E0}" srcOrd="0" destOrd="0" presId="urn:microsoft.com/office/officeart/2008/layout/NameandTitleOrganizationalChart"/>
    <dgm:cxn modelId="{3BCE2A86-900F-4943-A252-4181631B9799}" type="presParOf" srcId="{836AAF8D-CC85-4289-80DF-6C94C1A19D49}" destId="{6A6FE62D-7C05-468D-9D66-38C6B1BEA1BE}" srcOrd="0" destOrd="0" presId="urn:microsoft.com/office/officeart/2008/layout/NameandTitleOrganizationalChart"/>
    <dgm:cxn modelId="{099CE529-B5AF-42E8-8969-9A408510007E}" type="presParOf" srcId="{6A6FE62D-7C05-468D-9D66-38C6B1BEA1BE}" destId="{17D0E71E-E7B3-4E76-ACE2-8AA0CA0AE3B9}" srcOrd="0" destOrd="0" presId="urn:microsoft.com/office/officeart/2008/layout/NameandTitleOrganizationalChart"/>
    <dgm:cxn modelId="{9C2C3995-5310-4704-916B-465ADD0442DE}" type="presParOf" srcId="{17D0E71E-E7B3-4E76-ACE2-8AA0CA0AE3B9}" destId="{2606AC7D-3488-4267-830A-9D65A961B5E9}" srcOrd="0" destOrd="0" presId="urn:microsoft.com/office/officeart/2008/layout/NameandTitleOrganizationalChart"/>
    <dgm:cxn modelId="{255E6986-071E-4038-A1EE-41453F728276}" type="presParOf" srcId="{17D0E71E-E7B3-4E76-ACE2-8AA0CA0AE3B9}" destId="{0E19AEFC-0550-418E-BC9A-0D39654C2B4A}" srcOrd="1" destOrd="0" presId="urn:microsoft.com/office/officeart/2008/layout/NameandTitleOrganizationalChart"/>
    <dgm:cxn modelId="{94F420FB-2CE1-417A-A23F-7928CDE4A41D}" type="presParOf" srcId="{17D0E71E-E7B3-4E76-ACE2-8AA0CA0AE3B9}" destId="{364FB08D-9F68-4529-A159-62853CB2C5F7}" srcOrd="2" destOrd="0" presId="urn:microsoft.com/office/officeart/2008/layout/NameandTitleOrganizationalChart"/>
    <dgm:cxn modelId="{125403DC-548F-4F44-BF9B-062A15C69473}" type="presParOf" srcId="{6A6FE62D-7C05-468D-9D66-38C6B1BEA1BE}" destId="{B3ACDE68-406D-4702-A1A9-2D13C11D7FBA}" srcOrd="1" destOrd="0" presId="urn:microsoft.com/office/officeart/2008/layout/NameandTitleOrganizationalChart"/>
    <dgm:cxn modelId="{50B8D59A-8BD3-4BB7-9DE7-A96E11435641}" type="presParOf" srcId="{B3ACDE68-406D-4702-A1A9-2D13C11D7FBA}" destId="{209F8C7A-D6EB-48BD-8D4E-4213BBA72E31}" srcOrd="0" destOrd="0" presId="urn:microsoft.com/office/officeart/2008/layout/NameandTitleOrganizationalChart"/>
    <dgm:cxn modelId="{201D96C4-629B-4180-9C23-4B3B5A535348}" type="presParOf" srcId="{B3ACDE68-406D-4702-A1A9-2D13C11D7FBA}" destId="{C763D53A-345D-4FF7-B646-FE36018B71EC}" srcOrd="1" destOrd="0" presId="urn:microsoft.com/office/officeart/2008/layout/NameandTitleOrganizationalChart"/>
    <dgm:cxn modelId="{1544FC71-A790-4A65-8661-F6C2BD4C596D}" type="presParOf" srcId="{C763D53A-345D-4FF7-B646-FE36018B71EC}" destId="{CC49954A-2731-495A-9EBE-C310D699C250}" srcOrd="0" destOrd="0" presId="urn:microsoft.com/office/officeart/2008/layout/NameandTitleOrganizationalChart"/>
    <dgm:cxn modelId="{4EC71BD9-732B-40D4-963E-6D4035F3099F}" type="presParOf" srcId="{CC49954A-2731-495A-9EBE-C310D699C250}" destId="{76304A86-D72F-4845-A11C-53A1F75F0111}" srcOrd="0" destOrd="0" presId="urn:microsoft.com/office/officeart/2008/layout/NameandTitleOrganizationalChart"/>
    <dgm:cxn modelId="{3A6960E6-6FE7-4743-94BC-62A606BE5A54}" type="presParOf" srcId="{CC49954A-2731-495A-9EBE-C310D699C250}" destId="{88C7608C-8121-4D2B-A979-CC7E69EFA030}" srcOrd="1" destOrd="0" presId="urn:microsoft.com/office/officeart/2008/layout/NameandTitleOrganizationalChart"/>
    <dgm:cxn modelId="{16539153-FBF5-4F8A-81A3-582B6D0B3BB5}" type="presParOf" srcId="{CC49954A-2731-495A-9EBE-C310D699C250}" destId="{0215A45A-C164-42E5-AFB8-9A38D6102348}" srcOrd="2" destOrd="0" presId="urn:microsoft.com/office/officeart/2008/layout/NameandTitleOrganizationalChart"/>
    <dgm:cxn modelId="{60E9E5B4-AD96-4838-940F-1D8A26884FEB}" type="presParOf" srcId="{C763D53A-345D-4FF7-B646-FE36018B71EC}" destId="{7EF2C6BB-0806-40F6-BE55-F557BD66EEB3}" srcOrd="1" destOrd="0" presId="urn:microsoft.com/office/officeart/2008/layout/NameandTitleOrganizationalChart"/>
    <dgm:cxn modelId="{B5BE8A26-627D-41E4-8777-77FFE52FBD43}" type="presParOf" srcId="{C763D53A-345D-4FF7-B646-FE36018B71EC}" destId="{8BBF87E2-D8F8-4D41-AFF6-B4AB22569645}" srcOrd="2" destOrd="0" presId="urn:microsoft.com/office/officeart/2008/layout/NameandTitleOrganizationalChart"/>
    <dgm:cxn modelId="{EDBCB4ED-D5EF-4F53-B613-0F1C56702A14}" type="presParOf" srcId="{6A6FE62D-7C05-468D-9D66-38C6B1BEA1BE}" destId="{0334547B-C767-4671-A064-BCB8096A6A6C}" srcOrd="2" destOrd="0" presId="urn:microsoft.com/office/officeart/2008/layout/NameandTitleOrganizationalChart"/>
    <dgm:cxn modelId="{E716A5B9-05B4-429B-B50E-27ACB93ED67B}" type="presParOf" srcId="{0334547B-C767-4671-A064-BCB8096A6A6C}" destId="{031FB158-5AE1-49F3-8825-B4DF20468746}" srcOrd="0" destOrd="0" presId="urn:microsoft.com/office/officeart/2008/layout/NameandTitleOrganizationalChart"/>
    <dgm:cxn modelId="{A00D93FB-B353-4E9D-80D7-85B2DC527764}" type="presParOf" srcId="{0334547B-C767-4671-A064-BCB8096A6A6C}" destId="{81D2063A-1ED3-422A-9E1C-B87170E2BB7C}" srcOrd="1" destOrd="0" presId="urn:microsoft.com/office/officeart/2008/layout/NameandTitleOrganizationalChart"/>
    <dgm:cxn modelId="{1238AAE5-1373-4C45-995D-A2B53BBFF575}" type="presParOf" srcId="{81D2063A-1ED3-422A-9E1C-B87170E2BB7C}" destId="{ABA68172-B736-4DBD-8C40-906A8F6A408E}" srcOrd="0" destOrd="0" presId="urn:microsoft.com/office/officeart/2008/layout/NameandTitleOrganizationalChart"/>
    <dgm:cxn modelId="{D3FA904E-02D2-4816-9F99-01D6F40034A5}" type="presParOf" srcId="{ABA68172-B736-4DBD-8C40-906A8F6A408E}" destId="{7B6A0E47-F92A-48AB-A190-F27C431AA9E0}" srcOrd="0" destOrd="0" presId="urn:microsoft.com/office/officeart/2008/layout/NameandTitleOrganizationalChart"/>
    <dgm:cxn modelId="{59903551-5A9D-43CA-80FC-754FA5111A16}" type="presParOf" srcId="{ABA68172-B736-4DBD-8C40-906A8F6A408E}" destId="{692CA6D1-3B3D-4655-8419-5D0018F00990}" srcOrd="1" destOrd="0" presId="urn:microsoft.com/office/officeart/2008/layout/NameandTitleOrganizationalChart"/>
    <dgm:cxn modelId="{666E2645-514D-4E14-A638-D05D65544307}" type="presParOf" srcId="{ABA68172-B736-4DBD-8C40-906A8F6A408E}" destId="{028463F9-FC6F-4C82-8630-5293FD0794FE}" srcOrd="2" destOrd="0" presId="urn:microsoft.com/office/officeart/2008/layout/NameandTitleOrganizationalChart"/>
    <dgm:cxn modelId="{FB0A70F8-364A-4E3E-B987-A600E4009DB3}" type="presParOf" srcId="{81D2063A-1ED3-422A-9E1C-B87170E2BB7C}" destId="{53330DCC-E82B-4440-AAF1-C320BE718B15}" srcOrd="1" destOrd="0" presId="urn:microsoft.com/office/officeart/2008/layout/NameandTitleOrganizationalChart"/>
    <dgm:cxn modelId="{9BBA8754-4E1D-48AF-9159-BCDB06CB9B4B}" type="presParOf" srcId="{81D2063A-1ED3-422A-9E1C-B87170E2BB7C}" destId="{CCA8D57B-6876-4EDB-B3F5-512967845E0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endParaRPr lang="en-US" altLang="ko-KR" sz="2800" dirty="0"/>
        </a:p>
        <a:p>
          <a:pPr latinLnBrk="1"/>
          <a:r>
            <a:rPr lang="ko-KR" altLang="en-US" sz="2800" dirty="0"/>
            <a:t>시각화 제공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3200" dirty="0"/>
            <a:t>손자 클래스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36AAF8D-CC85-4289-80DF-6C94C1A19D49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6FE62D-7C05-468D-9D66-38C6B1BEA1BE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17D0E71E-E7B3-4E76-ACE2-8AA0CA0AE3B9}" type="pres">
      <dgm:prSet presAssocID="{1E05D724-9176-4F35-9680-49B560268DF2}" presName="rootComposite1" presStyleCnt="0"/>
      <dgm:spPr/>
    </dgm:pt>
    <dgm:pt modelId="{2606AC7D-3488-4267-830A-9D65A961B5E9}" type="pres">
      <dgm:prSet presAssocID="{1E05D724-9176-4F35-9680-49B560268DF2}" presName="rootText1" presStyleLbl="node0" presStyleIdx="0" presStyleCnt="1" custScaleX="51461" custScaleY="29766" custLinFactNeighborX="19549" custLinFactNeighborY="21291">
        <dgm:presLayoutVars>
          <dgm:chMax/>
          <dgm:chPref val="3"/>
        </dgm:presLayoutVars>
      </dgm:prSet>
      <dgm:spPr/>
    </dgm:pt>
    <dgm:pt modelId="{0E19AEFC-0550-418E-BC9A-0D39654C2B4A}" type="pres">
      <dgm:prSet presAssocID="{1E05D724-9176-4F35-9680-49B560268DF2}" presName="titleText1" presStyleLbl="fgAcc0" presStyleIdx="0" presStyleCnt="1" custScaleX="69847" custScaleY="30338" custLinFactY="-23828" custLinFactNeighborX="5401" custLinFactNeighborY="-100000">
        <dgm:presLayoutVars>
          <dgm:chMax val="0"/>
          <dgm:chPref val="0"/>
        </dgm:presLayoutVars>
      </dgm:prSet>
      <dgm:spPr/>
    </dgm:pt>
    <dgm:pt modelId="{364FB08D-9F68-4529-A159-62853CB2C5F7}" type="pres">
      <dgm:prSet presAssocID="{1E05D724-9176-4F35-9680-49B560268DF2}" presName="rootConnector1" presStyleLbl="node1" presStyleIdx="0" presStyleCnt="0"/>
      <dgm:spPr/>
    </dgm:pt>
    <dgm:pt modelId="{B3ACDE68-406D-4702-A1A9-2D13C11D7FBA}" type="pres">
      <dgm:prSet presAssocID="{1E05D724-9176-4F35-9680-49B560268DF2}" presName="hierChild2" presStyleCnt="0"/>
      <dgm:spPr/>
    </dgm:pt>
    <dgm:pt modelId="{0334547B-C767-4671-A064-BCB8096A6A6C}" type="pres">
      <dgm:prSet presAssocID="{1E05D724-9176-4F35-9680-49B560268DF2}" presName="hierChild3" presStyleCnt="0"/>
      <dgm:spPr/>
    </dgm:pt>
    <dgm:pt modelId="{031FB158-5AE1-49F3-8825-B4DF20468746}" type="pres">
      <dgm:prSet presAssocID="{0D1911B1-F3A8-421F-8C2E-4E2AD8C3019E}" presName="Name96" presStyleLbl="parChTrans1D2" presStyleIdx="0" presStyleCnt="1"/>
      <dgm:spPr/>
    </dgm:pt>
    <dgm:pt modelId="{81D2063A-1ED3-422A-9E1C-B87170E2BB7C}" type="pres">
      <dgm:prSet presAssocID="{90128B5A-CE6E-4993-BB03-BF98D4C75CCB}" presName="hierRoot3" presStyleCnt="0">
        <dgm:presLayoutVars>
          <dgm:hierBranch val="init"/>
        </dgm:presLayoutVars>
      </dgm:prSet>
      <dgm:spPr/>
    </dgm:pt>
    <dgm:pt modelId="{ABA68172-B736-4DBD-8C40-906A8F6A408E}" type="pres">
      <dgm:prSet presAssocID="{90128B5A-CE6E-4993-BB03-BF98D4C75CCB}" presName="rootComposite3" presStyleCnt="0"/>
      <dgm:spPr/>
    </dgm:pt>
    <dgm:pt modelId="{7B6A0E47-F92A-48AB-A190-F27C431AA9E0}" type="pres">
      <dgm:prSet presAssocID="{90128B5A-CE6E-4993-BB03-BF98D4C75CCB}" presName="rootText3" presStyleLbl="asst1" presStyleIdx="0" presStyleCnt="1" custScaleY="65609" custLinFactNeighborX="-24565" custLinFactNeighborY="-40283">
        <dgm:presLayoutVars>
          <dgm:chPref val="3"/>
        </dgm:presLayoutVars>
      </dgm:prSet>
      <dgm:spPr/>
    </dgm:pt>
    <dgm:pt modelId="{692CA6D1-3B3D-4655-8419-5D0018F00990}" type="pres">
      <dgm:prSet presAssocID="{90128B5A-CE6E-4993-BB03-BF98D4C75CCB}" presName="titleText3" presStyleLbl="fgAcc2" presStyleIdx="0" presStyleCnt="1" custScaleY="58753" custLinFactNeighborX="-46067" custLinFactNeighborY="-99530">
        <dgm:presLayoutVars>
          <dgm:chMax val="0"/>
          <dgm:chPref val="0"/>
        </dgm:presLayoutVars>
      </dgm:prSet>
      <dgm:spPr/>
    </dgm:pt>
    <dgm:pt modelId="{028463F9-FC6F-4C82-8630-5293FD0794FE}" type="pres">
      <dgm:prSet presAssocID="{90128B5A-CE6E-4993-BB03-BF98D4C75CCB}" presName="rootConnector3" presStyleLbl="asst1" presStyleIdx="0" presStyleCnt="1"/>
      <dgm:spPr/>
    </dgm:pt>
    <dgm:pt modelId="{53330DCC-E82B-4440-AAF1-C320BE718B15}" type="pres">
      <dgm:prSet presAssocID="{90128B5A-CE6E-4993-BB03-BF98D4C75CCB}" presName="hierChild6" presStyleCnt="0"/>
      <dgm:spPr/>
    </dgm:pt>
    <dgm:pt modelId="{CCA8D57B-6876-4EDB-B3F5-512967845E04}" type="pres">
      <dgm:prSet presAssocID="{90128B5A-CE6E-4993-BB03-BF98D4C75CCB}" presName="hierChild7" presStyleCnt="0"/>
      <dgm:spPr/>
    </dgm:pt>
  </dgm:ptLst>
  <dgm:cxnLst>
    <dgm:cxn modelId="{01CE2E1D-1A81-45D0-A7FC-813772411EF4}" type="presOf" srcId="{1E05D724-9176-4F35-9680-49B560268DF2}" destId="{364FB08D-9F68-4529-A159-62853CB2C5F7}" srcOrd="1" destOrd="0" presId="urn:microsoft.com/office/officeart/2008/layout/NameandTitleOrganizational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3902442-3D67-4953-AB9F-7FCC75D02C8E}" type="presOf" srcId="{0D1911B1-F3A8-421F-8C2E-4E2AD8C3019E}" destId="{031FB158-5AE1-49F3-8825-B4DF20468746}" srcOrd="0" destOrd="0" presId="urn:microsoft.com/office/officeart/2008/layout/NameandTitleOrganizationalChart"/>
    <dgm:cxn modelId="{F4FBCD68-D168-4E2C-AB2E-C0C57FEB59D0}" type="presOf" srcId="{90128B5A-CE6E-4993-BB03-BF98D4C75CCB}" destId="{028463F9-FC6F-4C82-8630-5293FD0794FE}" srcOrd="1" destOrd="0" presId="urn:microsoft.com/office/officeart/2008/layout/NameandTitleOrganizationalChart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9A0C3DA3-37D6-473E-AAB1-AB21ED5E04D2}" type="presOf" srcId="{1CF8E0B1-6086-402C-A4F4-DE2EE32E5C44}" destId="{0E19AEFC-0550-418E-BC9A-0D39654C2B4A}" srcOrd="0" destOrd="0" presId="urn:microsoft.com/office/officeart/2008/layout/NameandTitleOrganizationalChart"/>
    <dgm:cxn modelId="{4DCED7A4-4F10-453A-8BE0-4DB580343F52}" type="presOf" srcId="{4D4187E9-8029-4BD7-BEE3-C2EB91FA11D8}" destId="{692CA6D1-3B3D-4655-8419-5D0018F00990}" srcOrd="0" destOrd="0" presId="urn:microsoft.com/office/officeart/2008/layout/NameandTitleOrganizationalChart"/>
    <dgm:cxn modelId="{61C017B4-B8BF-429D-9EC1-4842C648A4E2}" type="presOf" srcId="{1E05D724-9176-4F35-9680-49B560268DF2}" destId="{2606AC7D-3488-4267-830A-9D65A961B5E9}" srcOrd="0" destOrd="0" presId="urn:microsoft.com/office/officeart/2008/layout/NameandTitleOrganizationalChart"/>
    <dgm:cxn modelId="{590FF1BA-6619-403D-93BF-C4B631824483}" type="presOf" srcId="{73757D6B-355A-47BF-AB31-DA4D78A419D3}" destId="{836AAF8D-CC85-4289-80DF-6C94C1A19D49}" srcOrd="0" destOrd="0" presId="urn:microsoft.com/office/officeart/2008/layout/NameandTitleOrganizationalChart"/>
    <dgm:cxn modelId="{EE268FC5-E362-4654-85A3-10064D2F32D8}" type="presOf" srcId="{90128B5A-CE6E-4993-BB03-BF98D4C75CCB}" destId="{7B6A0E47-F92A-48AB-A190-F27C431AA9E0}" srcOrd="0" destOrd="0" presId="urn:microsoft.com/office/officeart/2008/layout/NameandTitleOrganizationalChart"/>
    <dgm:cxn modelId="{3BCE2A86-900F-4943-A252-4181631B9799}" type="presParOf" srcId="{836AAF8D-CC85-4289-80DF-6C94C1A19D49}" destId="{6A6FE62D-7C05-468D-9D66-38C6B1BEA1BE}" srcOrd="0" destOrd="0" presId="urn:microsoft.com/office/officeart/2008/layout/NameandTitleOrganizationalChart"/>
    <dgm:cxn modelId="{099CE529-B5AF-42E8-8969-9A408510007E}" type="presParOf" srcId="{6A6FE62D-7C05-468D-9D66-38C6B1BEA1BE}" destId="{17D0E71E-E7B3-4E76-ACE2-8AA0CA0AE3B9}" srcOrd="0" destOrd="0" presId="urn:microsoft.com/office/officeart/2008/layout/NameandTitleOrganizationalChart"/>
    <dgm:cxn modelId="{9C2C3995-5310-4704-916B-465ADD0442DE}" type="presParOf" srcId="{17D0E71E-E7B3-4E76-ACE2-8AA0CA0AE3B9}" destId="{2606AC7D-3488-4267-830A-9D65A961B5E9}" srcOrd="0" destOrd="0" presId="urn:microsoft.com/office/officeart/2008/layout/NameandTitleOrganizationalChart"/>
    <dgm:cxn modelId="{255E6986-071E-4038-A1EE-41453F728276}" type="presParOf" srcId="{17D0E71E-E7B3-4E76-ACE2-8AA0CA0AE3B9}" destId="{0E19AEFC-0550-418E-BC9A-0D39654C2B4A}" srcOrd="1" destOrd="0" presId="urn:microsoft.com/office/officeart/2008/layout/NameandTitleOrganizationalChart"/>
    <dgm:cxn modelId="{94F420FB-2CE1-417A-A23F-7928CDE4A41D}" type="presParOf" srcId="{17D0E71E-E7B3-4E76-ACE2-8AA0CA0AE3B9}" destId="{364FB08D-9F68-4529-A159-62853CB2C5F7}" srcOrd="2" destOrd="0" presId="urn:microsoft.com/office/officeart/2008/layout/NameandTitleOrganizationalChart"/>
    <dgm:cxn modelId="{125403DC-548F-4F44-BF9B-062A15C69473}" type="presParOf" srcId="{6A6FE62D-7C05-468D-9D66-38C6B1BEA1BE}" destId="{B3ACDE68-406D-4702-A1A9-2D13C11D7FBA}" srcOrd="1" destOrd="0" presId="urn:microsoft.com/office/officeart/2008/layout/NameandTitleOrganizationalChart"/>
    <dgm:cxn modelId="{EDBCB4ED-D5EF-4F53-B613-0F1C56702A14}" type="presParOf" srcId="{6A6FE62D-7C05-468D-9D66-38C6B1BEA1BE}" destId="{0334547B-C767-4671-A064-BCB8096A6A6C}" srcOrd="2" destOrd="0" presId="urn:microsoft.com/office/officeart/2008/layout/NameandTitleOrganizationalChart"/>
    <dgm:cxn modelId="{E716A5B9-05B4-429B-B50E-27ACB93ED67B}" type="presParOf" srcId="{0334547B-C767-4671-A064-BCB8096A6A6C}" destId="{031FB158-5AE1-49F3-8825-B4DF20468746}" srcOrd="0" destOrd="0" presId="urn:microsoft.com/office/officeart/2008/layout/NameandTitleOrganizationalChart"/>
    <dgm:cxn modelId="{A00D93FB-B353-4E9D-80D7-85B2DC527764}" type="presParOf" srcId="{0334547B-C767-4671-A064-BCB8096A6A6C}" destId="{81D2063A-1ED3-422A-9E1C-B87170E2BB7C}" srcOrd="1" destOrd="0" presId="urn:microsoft.com/office/officeart/2008/layout/NameandTitleOrganizationalChart"/>
    <dgm:cxn modelId="{1238AAE5-1373-4C45-995D-A2B53BBFF575}" type="presParOf" srcId="{81D2063A-1ED3-422A-9E1C-B87170E2BB7C}" destId="{ABA68172-B736-4DBD-8C40-906A8F6A408E}" srcOrd="0" destOrd="0" presId="urn:microsoft.com/office/officeart/2008/layout/NameandTitleOrganizationalChart"/>
    <dgm:cxn modelId="{D3FA904E-02D2-4816-9F99-01D6F40034A5}" type="presParOf" srcId="{ABA68172-B736-4DBD-8C40-906A8F6A408E}" destId="{7B6A0E47-F92A-48AB-A190-F27C431AA9E0}" srcOrd="0" destOrd="0" presId="urn:microsoft.com/office/officeart/2008/layout/NameandTitleOrganizationalChart"/>
    <dgm:cxn modelId="{59903551-5A9D-43CA-80FC-754FA5111A16}" type="presParOf" srcId="{ABA68172-B736-4DBD-8C40-906A8F6A408E}" destId="{692CA6D1-3B3D-4655-8419-5D0018F00990}" srcOrd="1" destOrd="0" presId="urn:microsoft.com/office/officeart/2008/layout/NameandTitleOrganizationalChart"/>
    <dgm:cxn modelId="{666E2645-514D-4E14-A638-D05D65544307}" type="presParOf" srcId="{ABA68172-B736-4DBD-8C40-906A8F6A408E}" destId="{028463F9-FC6F-4C82-8630-5293FD0794FE}" srcOrd="2" destOrd="0" presId="urn:microsoft.com/office/officeart/2008/layout/NameandTitleOrganizationalChart"/>
    <dgm:cxn modelId="{FB0A70F8-364A-4E3E-B987-A600E4009DB3}" type="presParOf" srcId="{81D2063A-1ED3-422A-9E1C-B87170E2BB7C}" destId="{53330DCC-E82B-4440-AAF1-C320BE718B15}" srcOrd="1" destOrd="0" presId="urn:microsoft.com/office/officeart/2008/layout/NameandTitleOrganizationalChart"/>
    <dgm:cxn modelId="{9BBA8754-4E1D-48AF-9159-BCDB06CB9B4B}" type="presParOf" srcId="{81D2063A-1ED3-422A-9E1C-B87170E2BB7C}" destId="{CCA8D57B-6876-4EDB-B3F5-512967845E0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FB158-5AE1-49F3-8825-B4DF20468746}">
      <dsp:nvSpPr>
        <dsp:cNvPr id="0" name=""/>
        <dsp:cNvSpPr/>
      </dsp:nvSpPr>
      <dsp:spPr>
        <a:xfrm>
          <a:off x="2418796" y="450270"/>
          <a:ext cx="3985324" cy="2782589"/>
        </a:xfrm>
        <a:custGeom>
          <a:avLst/>
          <a:gdLst/>
          <a:ahLst/>
          <a:cxnLst/>
          <a:rect l="0" t="0" r="0" b="0"/>
          <a:pathLst>
            <a:path>
              <a:moveTo>
                <a:pt x="3985324" y="2782589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EB64-1DCB-43CC-9499-1622B4815101}">
      <dsp:nvSpPr>
        <dsp:cNvPr id="0" name=""/>
        <dsp:cNvSpPr/>
      </dsp:nvSpPr>
      <dsp:spPr>
        <a:xfrm>
          <a:off x="1209398" y="2691289"/>
          <a:ext cx="5194722" cy="541569"/>
        </a:xfrm>
        <a:custGeom>
          <a:avLst/>
          <a:gdLst/>
          <a:ahLst/>
          <a:cxnLst/>
          <a:rect l="0" t="0" r="0" b="0"/>
          <a:pathLst>
            <a:path>
              <a:moveTo>
                <a:pt x="5194722" y="541569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1791E-6B87-4837-8740-4D6D484F9D67}">
      <dsp:nvSpPr>
        <dsp:cNvPr id="0" name=""/>
        <dsp:cNvSpPr/>
      </dsp:nvSpPr>
      <dsp:spPr>
        <a:xfrm>
          <a:off x="1209398" y="3232859"/>
          <a:ext cx="5194722" cy="810286"/>
        </a:xfrm>
        <a:custGeom>
          <a:avLst/>
          <a:gdLst/>
          <a:ahLst/>
          <a:cxnLst/>
          <a:rect l="0" t="0" r="0" b="0"/>
          <a:pathLst>
            <a:path>
              <a:moveTo>
                <a:pt x="5194722" y="0"/>
              </a:moveTo>
              <a:lnTo>
                <a:pt x="5194722" y="518073"/>
              </a:lnTo>
              <a:lnTo>
                <a:pt x="0" y="518073"/>
              </a:lnTo>
              <a:lnTo>
                <a:pt x="0" y="8102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8C7A-D6EB-48BD-8D4E-4213BBA72E31}">
      <dsp:nvSpPr>
        <dsp:cNvPr id="0" name=""/>
        <dsp:cNvSpPr/>
      </dsp:nvSpPr>
      <dsp:spPr>
        <a:xfrm>
          <a:off x="1209398" y="1479683"/>
          <a:ext cx="5194722" cy="1753176"/>
        </a:xfrm>
        <a:custGeom>
          <a:avLst/>
          <a:gdLst/>
          <a:ahLst/>
          <a:cxnLst/>
          <a:rect l="0" t="0" r="0" b="0"/>
          <a:pathLst>
            <a:path>
              <a:moveTo>
                <a:pt x="5194722" y="1753176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6AC7D-3488-4267-830A-9D65A961B5E9}">
      <dsp:nvSpPr>
        <dsp:cNvPr id="0" name=""/>
        <dsp:cNvSpPr/>
      </dsp:nvSpPr>
      <dsp:spPr>
        <a:xfrm>
          <a:off x="5194722" y="1980514"/>
          <a:ext cx="2418796" cy="1252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767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부모 클래스</a:t>
          </a:r>
        </a:p>
      </dsp:txBody>
      <dsp:txXfrm>
        <a:off x="5194722" y="1980514"/>
        <a:ext cx="2418796" cy="1252345"/>
      </dsp:txXfrm>
    </dsp:sp>
    <dsp:sp modelId="{0E19AEFC-0550-418E-BC9A-0D39654C2B4A}">
      <dsp:nvSpPr>
        <dsp:cNvPr id="0" name=""/>
        <dsp:cNvSpPr/>
      </dsp:nvSpPr>
      <dsp:spPr>
        <a:xfrm>
          <a:off x="5356325" y="1599134"/>
          <a:ext cx="2176916" cy="4174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5356325" y="1599134"/>
        <a:ext cx="2176916" cy="417448"/>
      </dsp:txXfrm>
    </dsp:sp>
    <dsp:sp modelId="{76304A86-D72F-4845-A11C-53A1F75F0111}">
      <dsp:nvSpPr>
        <dsp:cNvPr id="0" name=""/>
        <dsp:cNvSpPr/>
      </dsp:nvSpPr>
      <dsp:spPr>
        <a:xfrm>
          <a:off x="0" y="1479683"/>
          <a:ext cx="2418796" cy="8997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672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데이터 프레임</a:t>
          </a: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0" y="1479683"/>
        <a:ext cx="2418796" cy="899785"/>
      </dsp:txXfrm>
    </dsp:sp>
    <dsp:sp modelId="{88C7608C-8121-4D2B-A979-CC7E69EFA030}">
      <dsp:nvSpPr>
        <dsp:cNvPr id="0" name=""/>
        <dsp:cNvSpPr/>
      </dsp:nvSpPr>
      <dsp:spPr>
        <a:xfrm>
          <a:off x="578013" y="864402"/>
          <a:ext cx="2176916" cy="4174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578013" y="864402"/>
        <a:ext cx="2176916" cy="417448"/>
      </dsp:txXfrm>
    </dsp:sp>
    <dsp:sp modelId="{736A6732-31F6-4597-A0A3-E97CBF4918F8}">
      <dsp:nvSpPr>
        <dsp:cNvPr id="0" name=""/>
        <dsp:cNvSpPr/>
      </dsp:nvSpPr>
      <dsp:spPr>
        <a:xfrm>
          <a:off x="0" y="4043146"/>
          <a:ext cx="2418796" cy="920812"/>
        </a:xfrm>
        <a:prstGeom prst="rect">
          <a:avLst/>
        </a:prstGeom>
        <a:solidFill>
          <a:schemeClr val="accent2">
            <a:hueOff val="-161561"/>
            <a:satOff val="14109"/>
            <a:lumOff val="1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672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데이터 프레임</a:t>
          </a: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0" y="4043146"/>
        <a:ext cx="2418796" cy="920812"/>
      </dsp:txXfrm>
    </dsp:sp>
    <dsp:sp modelId="{619F1036-A85C-4345-8945-166282CD8120}">
      <dsp:nvSpPr>
        <dsp:cNvPr id="0" name=""/>
        <dsp:cNvSpPr/>
      </dsp:nvSpPr>
      <dsp:spPr>
        <a:xfrm>
          <a:off x="339201" y="3532443"/>
          <a:ext cx="2176916" cy="4174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61561"/>
              <a:satOff val="14109"/>
              <a:lumOff val="1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339201" y="3532443"/>
        <a:ext cx="2176916" cy="417448"/>
      </dsp:txXfrm>
    </dsp:sp>
    <dsp:sp modelId="{49101704-BE37-4320-A544-2FEC5676959F}">
      <dsp:nvSpPr>
        <dsp:cNvPr id="0" name=""/>
        <dsp:cNvSpPr/>
      </dsp:nvSpPr>
      <dsp:spPr>
        <a:xfrm>
          <a:off x="0" y="2691289"/>
          <a:ext cx="2418796" cy="821325"/>
        </a:xfrm>
        <a:prstGeom prst="rect">
          <a:avLst/>
        </a:prstGeom>
        <a:solidFill>
          <a:schemeClr val="accent2">
            <a:hueOff val="-323121"/>
            <a:satOff val="28219"/>
            <a:lumOff val="2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672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데이터 프레임</a:t>
          </a: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0" y="2691289"/>
        <a:ext cx="2418796" cy="821325"/>
      </dsp:txXfrm>
    </dsp:sp>
    <dsp:sp modelId="{F7F72411-37DC-43AE-BB04-8B097C47F914}">
      <dsp:nvSpPr>
        <dsp:cNvPr id="0" name=""/>
        <dsp:cNvSpPr/>
      </dsp:nvSpPr>
      <dsp:spPr>
        <a:xfrm>
          <a:off x="930720" y="4836556"/>
          <a:ext cx="2842465" cy="3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3121"/>
              <a:satOff val="28219"/>
              <a:lumOff val="2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/>
        </a:p>
      </dsp:txBody>
      <dsp:txXfrm>
        <a:off x="930720" y="4836556"/>
        <a:ext cx="2842465" cy="387600"/>
      </dsp:txXfrm>
    </dsp:sp>
    <dsp:sp modelId="{7B6A0E47-F92A-48AB-A190-F27C431AA9E0}">
      <dsp:nvSpPr>
        <dsp:cNvPr id="0" name=""/>
        <dsp:cNvSpPr/>
      </dsp:nvSpPr>
      <dsp:spPr>
        <a:xfrm>
          <a:off x="0" y="39444"/>
          <a:ext cx="2418796" cy="8216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672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데이터 프레임</a:t>
          </a: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0" y="39444"/>
        <a:ext cx="2418796" cy="821651"/>
      </dsp:txXfrm>
    </dsp:sp>
    <dsp:sp modelId="{692CA6D1-3B3D-4655-8419-5D0018F00990}">
      <dsp:nvSpPr>
        <dsp:cNvPr id="0" name=""/>
        <dsp:cNvSpPr/>
      </dsp:nvSpPr>
      <dsp:spPr>
        <a:xfrm>
          <a:off x="291719" y="2170739"/>
          <a:ext cx="2176916" cy="4174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291719" y="2170739"/>
        <a:ext cx="2176916" cy="417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FB158-5AE1-49F3-8825-B4DF20468746}">
      <dsp:nvSpPr>
        <dsp:cNvPr id="0" name=""/>
        <dsp:cNvSpPr/>
      </dsp:nvSpPr>
      <dsp:spPr>
        <a:xfrm>
          <a:off x="2418796" y="450270"/>
          <a:ext cx="3985324" cy="2782589"/>
        </a:xfrm>
        <a:custGeom>
          <a:avLst/>
          <a:gdLst/>
          <a:ahLst/>
          <a:cxnLst/>
          <a:rect l="0" t="0" r="0" b="0"/>
          <a:pathLst>
            <a:path>
              <a:moveTo>
                <a:pt x="3985324" y="2782589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EB64-1DCB-43CC-9499-1622B4815101}">
      <dsp:nvSpPr>
        <dsp:cNvPr id="0" name=""/>
        <dsp:cNvSpPr/>
      </dsp:nvSpPr>
      <dsp:spPr>
        <a:xfrm>
          <a:off x="1209398" y="2691289"/>
          <a:ext cx="5194722" cy="541569"/>
        </a:xfrm>
        <a:custGeom>
          <a:avLst/>
          <a:gdLst/>
          <a:ahLst/>
          <a:cxnLst/>
          <a:rect l="0" t="0" r="0" b="0"/>
          <a:pathLst>
            <a:path>
              <a:moveTo>
                <a:pt x="5194722" y="541569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1791E-6B87-4837-8740-4D6D484F9D67}">
      <dsp:nvSpPr>
        <dsp:cNvPr id="0" name=""/>
        <dsp:cNvSpPr/>
      </dsp:nvSpPr>
      <dsp:spPr>
        <a:xfrm>
          <a:off x="1209398" y="3232859"/>
          <a:ext cx="5194722" cy="810286"/>
        </a:xfrm>
        <a:custGeom>
          <a:avLst/>
          <a:gdLst/>
          <a:ahLst/>
          <a:cxnLst/>
          <a:rect l="0" t="0" r="0" b="0"/>
          <a:pathLst>
            <a:path>
              <a:moveTo>
                <a:pt x="5194722" y="0"/>
              </a:moveTo>
              <a:lnTo>
                <a:pt x="5194722" y="518073"/>
              </a:lnTo>
              <a:lnTo>
                <a:pt x="0" y="518073"/>
              </a:lnTo>
              <a:lnTo>
                <a:pt x="0" y="8102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8C7A-D6EB-48BD-8D4E-4213BBA72E31}">
      <dsp:nvSpPr>
        <dsp:cNvPr id="0" name=""/>
        <dsp:cNvSpPr/>
      </dsp:nvSpPr>
      <dsp:spPr>
        <a:xfrm>
          <a:off x="1209398" y="1479683"/>
          <a:ext cx="5194722" cy="1753176"/>
        </a:xfrm>
        <a:custGeom>
          <a:avLst/>
          <a:gdLst/>
          <a:ahLst/>
          <a:cxnLst/>
          <a:rect l="0" t="0" r="0" b="0"/>
          <a:pathLst>
            <a:path>
              <a:moveTo>
                <a:pt x="5194722" y="1753176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6AC7D-3488-4267-830A-9D65A961B5E9}">
      <dsp:nvSpPr>
        <dsp:cNvPr id="0" name=""/>
        <dsp:cNvSpPr/>
      </dsp:nvSpPr>
      <dsp:spPr>
        <a:xfrm>
          <a:off x="5194722" y="1980514"/>
          <a:ext cx="2418796" cy="1252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767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자식 클래스</a:t>
          </a:r>
        </a:p>
      </dsp:txBody>
      <dsp:txXfrm>
        <a:off x="5194722" y="1980514"/>
        <a:ext cx="2418796" cy="1252345"/>
      </dsp:txXfrm>
    </dsp:sp>
    <dsp:sp modelId="{0E19AEFC-0550-418E-BC9A-0D39654C2B4A}">
      <dsp:nvSpPr>
        <dsp:cNvPr id="0" name=""/>
        <dsp:cNvSpPr/>
      </dsp:nvSpPr>
      <dsp:spPr>
        <a:xfrm>
          <a:off x="5339541" y="1458525"/>
          <a:ext cx="2176916" cy="4174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5339541" y="1458525"/>
        <a:ext cx="2176916" cy="417448"/>
      </dsp:txXfrm>
    </dsp:sp>
    <dsp:sp modelId="{76304A86-D72F-4845-A11C-53A1F75F0111}">
      <dsp:nvSpPr>
        <dsp:cNvPr id="0" name=""/>
        <dsp:cNvSpPr/>
      </dsp:nvSpPr>
      <dsp:spPr>
        <a:xfrm>
          <a:off x="0" y="1479683"/>
          <a:ext cx="2418796" cy="8997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767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부모 클래스</a:t>
          </a:r>
          <a:r>
            <a:rPr lang="en-US" altLang="ko-KR" sz="3200" kern="1200" dirty="0"/>
            <a:t>2</a:t>
          </a:r>
          <a:endParaRPr lang="ko-KR" altLang="en-US" sz="3200" kern="1200" dirty="0"/>
        </a:p>
      </dsp:txBody>
      <dsp:txXfrm>
        <a:off x="0" y="1479683"/>
        <a:ext cx="2418796" cy="899785"/>
      </dsp:txXfrm>
    </dsp:sp>
    <dsp:sp modelId="{88C7608C-8121-4D2B-A979-CC7E69EFA030}">
      <dsp:nvSpPr>
        <dsp:cNvPr id="0" name=""/>
        <dsp:cNvSpPr/>
      </dsp:nvSpPr>
      <dsp:spPr>
        <a:xfrm>
          <a:off x="578013" y="864402"/>
          <a:ext cx="2176916" cy="4174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578013" y="864402"/>
        <a:ext cx="2176916" cy="417448"/>
      </dsp:txXfrm>
    </dsp:sp>
    <dsp:sp modelId="{736A6732-31F6-4597-A0A3-E97CBF4918F8}">
      <dsp:nvSpPr>
        <dsp:cNvPr id="0" name=""/>
        <dsp:cNvSpPr/>
      </dsp:nvSpPr>
      <dsp:spPr>
        <a:xfrm>
          <a:off x="0" y="4043146"/>
          <a:ext cx="2418796" cy="920812"/>
        </a:xfrm>
        <a:prstGeom prst="rect">
          <a:avLst/>
        </a:prstGeom>
        <a:solidFill>
          <a:schemeClr val="accent2">
            <a:hueOff val="-161561"/>
            <a:satOff val="14109"/>
            <a:lumOff val="1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767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부모 클래스</a:t>
          </a:r>
          <a:r>
            <a:rPr lang="en-US" altLang="ko-KR" sz="3200" kern="1200" dirty="0"/>
            <a:t>4</a:t>
          </a:r>
          <a:endParaRPr lang="ko-KR" altLang="en-US" sz="3200" kern="1200" dirty="0"/>
        </a:p>
      </dsp:txBody>
      <dsp:txXfrm>
        <a:off x="0" y="4043146"/>
        <a:ext cx="2418796" cy="920812"/>
      </dsp:txXfrm>
    </dsp:sp>
    <dsp:sp modelId="{619F1036-A85C-4345-8945-166282CD8120}">
      <dsp:nvSpPr>
        <dsp:cNvPr id="0" name=""/>
        <dsp:cNvSpPr/>
      </dsp:nvSpPr>
      <dsp:spPr>
        <a:xfrm>
          <a:off x="339201" y="3532443"/>
          <a:ext cx="2176916" cy="4174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61561"/>
              <a:satOff val="14109"/>
              <a:lumOff val="1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339201" y="3532443"/>
        <a:ext cx="2176916" cy="417448"/>
      </dsp:txXfrm>
    </dsp:sp>
    <dsp:sp modelId="{49101704-BE37-4320-A544-2FEC5676959F}">
      <dsp:nvSpPr>
        <dsp:cNvPr id="0" name=""/>
        <dsp:cNvSpPr/>
      </dsp:nvSpPr>
      <dsp:spPr>
        <a:xfrm>
          <a:off x="0" y="2691289"/>
          <a:ext cx="2418796" cy="821325"/>
        </a:xfrm>
        <a:prstGeom prst="rect">
          <a:avLst/>
        </a:prstGeom>
        <a:solidFill>
          <a:schemeClr val="accent2">
            <a:hueOff val="-323121"/>
            <a:satOff val="28219"/>
            <a:lumOff val="2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767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부모 클래스</a:t>
          </a:r>
          <a:r>
            <a:rPr lang="en-US" altLang="ko-KR" sz="3200" kern="1200" dirty="0"/>
            <a:t>3</a:t>
          </a:r>
          <a:endParaRPr lang="ko-KR" altLang="en-US" sz="3200" kern="1200" dirty="0"/>
        </a:p>
      </dsp:txBody>
      <dsp:txXfrm>
        <a:off x="0" y="2691289"/>
        <a:ext cx="2418796" cy="821325"/>
      </dsp:txXfrm>
    </dsp:sp>
    <dsp:sp modelId="{F7F72411-37DC-43AE-BB04-8B097C47F914}">
      <dsp:nvSpPr>
        <dsp:cNvPr id="0" name=""/>
        <dsp:cNvSpPr/>
      </dsp:nvSpPr>
      <dsp:spPr>
        <a:xfrm>
          <a:off x="930720" y="4836556"/>
          <a:ext cx="2842465" cy="3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3121"/>
              <a:satOff val="28219"/>
              <a:lumOff val="2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/>
        </a:p>
      </dsp:txBody>
      <dsp:txXfrm>
        <a:off x="930720" y="4836556"/>
        <a:ext cx="2842465" cy="387600"/>
      </dsp:txXfrm>
    </dsp:sp>
    <dsp:sp modelId="{7B6A0E47-F92A-48AB-A190-F27C431AA9E0}">
      <dsp:nvSpPr>
        <dsp:cNvPr id="0" name=""/>
        <dsp:cNvSpPr/>
      </dsp:nvSpPr>
      <dsp:spPr>
        <a:xfrm>
          <a:off x="0" y="39444"/>
          <a:ext cx="2418796" cy="8216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767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부모 클래스</a:t>
          </a:r>
          <a:r>
            <a:rPr lang="en-US" altLang="ko-KR" sz="3200" kern="1200" dirty="0"/>
            <a:t>1</a:t>
          </a:r>
          <a:endParaRPr lang="ko-KR" altLang="en-US" sz="3200" kern="1200" dirty="0"/>
        </a:p>
      </dsp:txBody>
      <dsp:txXfrm>
        <a:off x="0" y="39444"/>
        <a:ext cx="2418796" cy="821651"/>
      </dsp:txXfrm>
    </dsp:sp>
    <dsp:sp modelId="{692CA6D1-3B3D-4655-8419-5D0018F00990}">
      <dsp:nvSpPr>
        <dsp:cNvPr id="0" name=""/>
        <dsp:cNvSpPr/>
      </dsp:nvSpPr>
      <dsp:spPr>
        <a:xfrm>
          <a:off x="291719" y="2170739"/>
          <a:ext cx="2176916" cy="4174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700" kern="1200"/>
        </a:p>
      </dsp:txBody>
      <dsp:txXfrm>
        <a:off x="291719" y="2170739"/>
        <a:ext cx="2176916" cy="417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FB158-5AE1-49F3-8825-B4DF20468746}">
      <dsp:nvSpPr>
        <dsp:cNvPr id="0" name=""/>
        <dsp:cNvSpPr/>
      </dsp:nvSpPr>
      <dsp:spPr>
        <a:xfrm>
          <a:off x="2829447" y="1503343"/>
          <a:ext cx="4501926" cy="1780741"/>
        </a:xfrm>
        <a:custGeom>
          <a:avLst/>
          <a:gdLst/>
          <a:ahLst/>
          <a:cxnLst/>
          <a:rect l="0" t="0" r="0" b="0"/>
          <a:pathLst>
            <a:path>
              <a:moveTo>
                <a:pt x="4501926" y="1780741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8C7A-D6EB-48BD-8D4E-4213BBA72E31}">
      <dsp:nvSpPr>
        <dsp:cNvPr id="0" name=""/>
        <dsp:cNvSpPr/>
      </dsp:nvSpPr>
      <dsp:spPr>
        <a:xfrm>
          <a:off x="2179616" y="3166179"/>
          <a:ext cx="5151756" cy="117905"/>
        </a:xfrm>
        <a:custGeom>
          <a:avLst/>
          <a:gdLst/>
          <a:ahLst/>
          <a:cxnLst/>
          <a:rect l="0" t="0" r="0" b="0"/>
          <a:pathLst>
            <a:path>
              <a:moveTo>
                <a:pt x="5151756" y="117905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6AC7D-3488-4267-830A-9D65A961B5E9}">
      <dsp:nvSpPr>
        <dsp:cNvPr id="0" name=""/>
        <dsp:cNvSpPr/>
      </dsp:nvSpPr>
      <dsp:spPr>
        <a:xfrm>
          <a:off x="6062918" y="1970584"/>
          <a:ext cx="2536911" cy="1313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85349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손자 클래스</a:t>
          </a:r>
        </a:p>
      </dsp:txBody>
      <dsp:txXfrm>
        <a:off x="6062918" y="1970584"/>
        <a:ext cx="2536911" cy="1313500"/>
      </dsp:txXfrm>
    </dsp:sp>
    <dsp:sp modelId="{0E19AEFC-0550-418E-BC9A-0D39654C2B4A}">
      <dsp:nvSpPr>
        <dsp:cNvPr id="0" name=""/>
        <dsp:cNvSpPr/>
      </dsp:nvSpPr>
      <dsp:spPr>
        <a:xfrm>
          <a:off x="6214807" y="1423105"/>
          <a:ext cx="2283220" cy="4378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73660" bIns="18415" numCol="1" spcCol="1270" anchor="ctr" anchorCtr="0">
          <a:noAutofit/>
        </a:bodyPr>
        <a:lstStyle/>
        <a:p>
          <a:pPr marL="0" lvl="0" indent="0" algn="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900" kern="1200"/>
        </a:p>
      </dsp:txBody>
      <dsp:txXfrm>
        <a:off x="6214807" y="1423105"/>
        <a:ext cx="2283220" cy="437833"/>
      </dsp:txXfrm>
    </dsp:sp>
    <dsp:sp modelId="{76304A86-D72F-4845-A11C-53A1F75F0111}">
      <dsp:nvSpPr>
        <dsp:cNvPr id="0" name=""/>
        <dsp:cNvSpPr/>
      </dsp:nvSpPr>
      <dsp:spPr>
        <a:xfrm>
          <a:off x="911161" y="3166179"/>
          <a:ext cx="2536911" cy="943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85349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자식 클래스</a:t>
          </a:r>
          <a:r>
            <a:rPr lang="en-US" altLang="ko-KR" sz="3200" kern="1200" dirty="0"/>
            <a:t>2</a:t>
          </a:r>
          <a:endParaRPr lang="ko-KR" altLang="en-US" sz="3200" kern="1200" dirty="0"/>
        </a:p>
      </dsp:txBody>
      <dsp:txXfrm>
        <a:off x="911161" y="3166179"/>
        <a:ext cx="2536911" cy="943723"/>
      </dsp:txXfrm>
    </dsp:sp>
    <dsp:sp modelId="{88C7608C-8121-4D2B-A979-CC7E69EFA030}">
      <dsp:nvSpPr>
        <dsp:cNvPr id="0" name=""/>
        <dsp:cNvSpPr/>
      </dsp:nvSpPr>
      <dsp:spPr>
        <a:xfrm>
          <a:off x="1404382" y="1940525"/>
          <a:ext cx="2283220" cy="36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1404382" y="1940525"/>
        <a:ext cx="2283220" cy="360700"/>
      </dsp:txXfrm>
    </dsp:sp>
    <dsp:sp modelId="{7B6A0E47-F92A-48AB-A190-F27C431AA9E0}">
      <dsp:nvSpPr>
        <dsp:cNvPr id="0" name=""/>
        <dsp:cNvSpPr/>
      </dsp:nvSpPr>
      <dsp:spPr>
        <a:xfrm>
          <a:off x="292536" y="1072456"/>
          <a:ext cx="2536911" cy="8617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85349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자식 클래스</a:t>
          </a:r>
          <a:r>
            <a:rPr lang="en-US" altLang="ko-KR" sz="3200" kern="1200" dirty="0"/>
            <a:t>1</a:t>
          </a:r>
          <a:endParaRPr lang="ko-KR" altLang="en-US" sz="3200" kern="1200" dirty="0"/>
        </a:p>
      </dsp:txBody>
      <dsp:txXfrm>
        <a:off x="292536" y="1072456"/>
        <a:ext cx="2536911" cy="861774"/>
      </dsp:txXfrm>
    </dsp:sp>
    <dsp:sp modelId="{692CA6D1-3B3D-4655-8419-5D0018F00990}">
      <dsp:nvSpPr>
        <dsp:cNvPr id="0" name=""/>
        <dsp:cNvSpPr/>
      </dsp:nvSpPr>
      <dsp:spPr>
        <a:xfrm>
          <a:off x="2091120" y="4181107"/>
          <a:ext cx="2283220" cy="4378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73660" bIns="18415" numCol="1" spcCol="1270" anchor="ctr" anchorCtr="0">
          <a:noAutofit/>
        </a:bodyPr>
        <a:lstStyle/>
        <a:p>
          <a:pPr marL="0" lvl="0" indent="0" algn="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900" kern="1200"/>
        </a:p>
      </dsp:txBody>
      <dsp:txXfrm>
        <a:off x="2091120" y="4181107"/>
        <a:ext cx="2283220" cy="437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FB158-5AE1-49F3-8825-B4DF20468746}">
      <dsp:nvSpPr>
        <dsp:cNvPr id="0" name=""/>
        <dsp:cNvSpPr/>
      </dsp:nvSpPr>
      <dsp:spPr>
        <a:xfrm>
          <a:off x="4827321" y="1277338"/>
          <a:ext cx="2532873" cy="1742324"/>
        </a:xfrm>
        <a:custGeom>
          <a:avLst/>
          <a:gdLst/>
          <a:ahLst/>
          <a:cxnLst/>
          <a:rect l="0" t="0" r="0" b="0"/>
          <a:pathLst>
            <a:path>
              <a:moveTo>
                <a:pt x="2532873" y="0"/>
              </a:moveTo>
              <a:lnTo>
                <a:pt x="2532873" y="1742324"/>
              </a:lnTo>
              <a:lnTo>
                <a:pt x="0" y="17423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6AC7D-3488-4267-830A-9D65A961B5E9}">
      <dsp:nvSpPr>
        <dsp:cNvPr id="0" name=""/>
        <dsp:cNvSpPr/>
      </dsp:nvSpPr>
      <dsp:spPr>
        <a:xfrm>
          <a:off x="6118100" y="533375"/>
          <a:ext cx="2484187" cy="743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352689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800" kern="1200" dirty="0"/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시각화 제공</a:t>
          </a:r>
        </a:p>
      </dsp:txBody>
      <dsp:txXfrm>
        <a:off x="6118100" y="533375"/>
        <a:ext cx="2484187" cy="743963"/>
      </dsp:txXfrm>
    </dsp:sp>
    <dsp:sp modelId="{0E19AEFC-0550-418E-BC9A-0D39654C2B4A}">
      <dsp:nvSpPr>
        <dsp:cNvPr id="0" name=""/>
        <dsp:cNvSpPr/>
      </dsp:nvSpPr>
      <dsp:spPr>
        <a:xfrm>
          <a:off x="5857968" y="326029"/>
          <a:ext cx="3034565" cy="2527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5857968" y="326029"/>
        <a:ext cx="3034565" cy="252753"/>
      </dsp:txXfrm>
    </dsp:sp>
    <dsp:sp modelId="{7B6A0E47-F92A-48AB-A190-F27C431AA9E0}">
      <dsp:nvSpPr>
        <dsp:cNvPr id="0" name=""/>
        <dsp:cNvSpPr/>
      </dsp:nvSpPr>
      <dsp:spPr>
        <a:xfrm>
          <a:off x="0" y="2199755"/>
          <a:ext cx="4827321" cy="16398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352689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손자 클래스</a:t>
          </a:r>
        </a:p>
      </dsp:txBody>
      <dsp:txXfrm>
        <a:off x="0" y="2199755"/>
        <a:ext cx="4827321" cy="1639813"/>
      </dsp:txXfrm>
    </dsp:sp>
    <dsp:sp modelId="{692CA6D1-3B3D-4655-8419-5D0018F00990}">
      <dsp:nvSpPr>
        <dsp:cNvPr id="0" name=""/>
        <dsp:cNvSpPr/>
      </dsp:nvSpPr>
      <dsp:spPr>
        <a:xfrm>
          <a:off x="0" y="4063366"/>
          <a:ext cx="4344589" cy="48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200" kern="1200"/>
        </a:p>
      </dsp:txBody>
      <dsp:txXfrm>
        <a:off x="0" y="4063366"/>
        <a:ext cx="4344589" cy="489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F243-1A14-4019-BA46-0E5EC095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6807200" y="1940560"/>
            <a:ext cx="4775200" cy="8737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5A9CEB-ACAA-4266-AA07-3B4B016E0517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7270562" y="2085052"/>
            <a:ext cx="3848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/>
              <a:t>Team.baseline.ipynb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DE776-EF9C-4925-8E30-46615900ADD6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FBA5B-397C-4147-9C90-B5489395BC7E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DC9279-A127-4B6D-9DCE-950AA207F70E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5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부모 클래스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&amp;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자식 클래스 구조 예시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2EC2F8C-2D7C-492C-97FC-595A6CBCB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825943"/>
              </p:ext>
            </p:extLst>
          </p:nvPr>
        </p:nvGraphicFramePr>
        <p:xfrm>
          <a:off x="889341" y="1061893"/>
          <a:ext cx="9680787" cy="538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B85700-4B99-4094-9586-5F4E69052EF1}"/>
              </a:ext>
            </a:extLst>
          </p:cNvPr>
          <p:cNvSpPr txBox="1"/>
          <p:nvPr/>
        </p:nvSpPr>
        <p:spPr>
          <a:xfrm>
            <a:off x="2443760" y="2996126"/>
            <a:ext cx="241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이전 결과 도출 클래스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9E3B7-3F1A-4617-A637-DFDC7F26DA22}"/>
              </a:ext>
            </a:extLst>
          </p:cNvPr>
          <p:cNvSpPr txBox="1"/>
          <p:nvPr/>
        </p:nvSpPr>
        <p:spPr>
          <a:xfrm>
            <a:off x="3130565" y="5238135"/>
            <a:ext cx="241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실시간 결과 도출 클래스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22285-211F-4F1F-8CE0-3EF0D6388EE7}"/>
              </a:ext>
            </a:extLst>
          </p:cNvPr>
          <p:cNvSpPr txBox="1"/>
          <p:nvPr/>
        </p:nvSpPr>
        <p:spPr>
          <a:xfrm>
            <a:off x="7334568" y="2530515"/>
            <a:ext cx="216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시각화 도출 클래스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8E0E3-B8C7-41C0-9F21-E6A649A45E88}"/>
              </a:ext>
            </a:extLst>
          </p:cNvPr>
          <p:cNvSpPr txBox="1"/>
          <p:nvPr/>
        </p:nvSpPr>
        <p:spPr>
          <a:xfrm>
            <a:off x="4974737" y="2426329"/>
            <a:ext cx="2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</a:t>
            </a:r>
            <a:r>
              <a:rPr lang="en-US" altLang="ko-KR" dirty="0"/>
              <a:t>(Question)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8F058-65E7-4339-9737-2C9C4084984B}"/>
              </a:ext>
            </a:extLst>
          </p:cNvPr>
          <p:cNvSpPr txBox="1"/>
          <p:nvPr/>
        </p:nvSpPr>
        <p:spPr>
          <a:xfrm>
            <a:off x="4920895" y="4375951"/>
            <a:ext cx="241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클래스</a:t>
            </a:r>
            <a:endParaRPr lang="en-US" altLang="ko-KR" dirty="0"/>
          </a:p>
          <a:p>
            <a:r>
              <a:rPr lang="ko-KR" altLang="en-US" dirty="0"/>
              <a:t>제공 </a:t>
            </a:r>
            <a:r>
              <a:rPr lang="en-US" altLang="ko-KR" dirty="0"/>
              <a:t>(Answer)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6C8ED9-45C8-4C34-B954-79FA8E81DAAA}"/>
              </a:ext>
            </a:extLst>
          </p:cNvPr>
          <p:cNvSpPr/>
          <p:nvPr/>
        </p:nvSpPr>
        <p:spPr>
          <a:xfrm>
            <a:off x="4857433" y="2314120"/>
            <a:ext cx="1993511" cy="28123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55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445168"/>
            <a:ext cx="4572000" cy="1327136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5013814" y="748708"/>
            <a:ext cx="21643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시각화 제공</a:t>
            </a:r>
            <a:endParaRPr lang="en-US" altLang="ko-KR" sz="2800" dirty="0"/>
          </a:p>
          <a:p>
            <a:pPr algn="ctr"/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25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5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부모 클래스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&amp;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자식 클래스 구조 예시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2EC2F8C-2D7C-492C-97FC-595A6CBCB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137357"/>
              </p:ext>
            </p:extLst>
          </p:nvPr>
        </p:nvGraphicFramePr>
        <p:xfrm>
          <a:off x="889341" y="1061893"/>
          <a:ext cx="9680787" cy="538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79E3B7-3F1A-4617-A637-DFDC7F26DA22}"/>
              </a:ext>
            </a:extLst>
          </p:cNvPr>
          <p:cNvSpPr txBox="1"/>
          <p:nvPr/>
        </p:nvSpPr>
        <p:spPr>
          <a:xfrm>
            <a:off x="2014829" y="5288469"/>
            <a:ext cx="241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시각화 도출 클래스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F95E3-47F6-49D5-89EE-B6800C228DF5}"/>
              </a:ext>
            </a:extLst>
          </p:cNvPr>
          <p:cNvSpPr txBox="1"/>
          <p:nvPr/>
        </p:nvSpPr>
        <p:spPr>
          <a:xfrm>
            <a:off x="7754018" y="1370962"/>
            <a:ext cx="230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최종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2B8A1F-D4D2-4D84-BD6C-431B7A05A4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30" y="2373363"/>
            <a:ext cx="3651935" cy="39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9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05046" y="3013501"/>
            <a:ext cx="29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2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767634" y="1881140"/>
            <a:ext cx="4505406" cy="707886"/>
            <a:chOff x="767634" y="2238492"/>
            <a:chExt cx="45054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1835127" y="2385357"/>
              <a:ext cx="3177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데이터 수집 </a:t>
              </a:r>
              <a:r>
                <a:rPr lang="en-US" altLang="ko-KR" sz="2400" spc="-300" dirty="0">
                  <a:solidFill>
                    <a:schemeClr val="bg1"/>
                  </a:solidFill>
                </a:rPr>
                <a:t>&amp; </a:t>
              </a:r>
              <a:r>
                <a:rPr lang="ko-KR" altLang="en-US" sz="2400" spc="-300" dirty="0">
                  <a:solidFill>
                    <a:schemeClr val="bg1"/>
                  </a:solidFill>
                </a:rPr>
                <a:t>데이터 </a:t>
              </a:r>
              <a:r>
                <a:rPr lang="ko-KR" altLang="en-US" sz="2400" spc="-300" dirty="0" err="1">
                  <a:solidFill>
                    <a:schemeClr val="bg1"/>
                  </a:solidFill>
                </a:rPr>
                <a:t>전처리</a:t>
              </a:r>
              <a:endParaRPr lang="ko-KR" altLang="en-US" sz="2400" spc="-300" dirty="0">
                <a:solidFill>
                  <a:schemeClr val="bg1"/>
                </a:solidFill>
              </a:endParaRP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2AF14E-D156-406D-B222-C378A29D3B26}"/>
              </a:ext>
            </a:extLst>
          </p:cNvPr>
          <p:cNvGrpSpPr/>
          <p:nvPr/>
        </p:nvGrpSpPr>
        <p:grpSpPr>
          <a:xfrm>
            <a:off x="767634" y="3400939"/>
            <a:ext cx="4505406" cy="908378"/>
            <a:chOff x="767634" y="2238492"/>
            <a:chExt cx="4505406" cy="908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36C32-9EAA-48F3-9975-C6EF35573D40}"/>
                </a:ext>
              </a:extLst>
            </p:cNvPr>
            <p:cNvSpPr txBox="1"/>
            <p:nvPr/>
          </p:nvSpPr>
          <p:spPr>
            <a:xfrm>
              <a:off x="1938669" y="2254318"/>
              <a:ext cx="324638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데이터 분석 </a:t>
              </a:r>
              <a:endParaRPr lang="en-US" altLang="ko-KR" sz="2800" spc="-300" dirty="0">
                <a:solidFill>
                  <a:schemeClr val="bg1"/>
                </a:solidFill>
              </a:endParaRPr>
            </a:p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부모클래스</a:t>
              </a:r>
              <a:r>
                <a:rPr lang="en-US" altLang="ko-KR" sz="2400" spc="-300" dirty="0">
                  <a:solidFill>
                    <a:schemeClr val="bg1"/>
                  </a:solidFill>
                </a:rPr>
                <a:t>&amp;</a:t>
              </a:r>
              <a:r>
                <a:rPr lang="ko-KR" altLang="en-US" sz="2400" spc="-300" dirty="0">
                  <a:solidFill>
                    <a:schemeClr val="bg1"/>
                  </a:solidFill>
                </a:rPr>
                <a:t>자식클래스</a:t>
              </a:r>
            </a:p>
          </p:txBody>
        </p:sp>
        <p:sp>
          <p:nvSpPr>
            <p:cNvPr id="13" name="양쪽 대괄호 12">
              <a:extLst>
                <a:ext uri="{FF2B5EF4-FFF2-40B4-BE49-F238E27FC236}">
                  <a16:creationId xmlns:a16="http://schemas.microsoft.com/office/drawing/2014/main" id="{B03166D6-E5CE-41C7-B4A9-D1A041CEEFA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4856D-A238-4835-A982-B4DC8A6B517E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2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4D7AA0-268A-4302-AE37-8DA290AE7E66}"/>
              </a:ext>
            </a:extLst>
          </p:cNvPr>
          <p:cNvGrpSpPr/>
          <p:nvPr/>
        </p:nvGrpSpPr>
        <p:grpSpPr>
          <a:xfrm>
            <a:off x="767634" y="4920738"/>
            <a:ext cx="4505406" cy="707886"/>
            <a:chOff x="767634" y="2238492"/>
            <a:chExt cx="4505406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318138-64C2-4768-AD92-08E3F520A212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시각화  제공</a:t>
              </a:r>
            </a:p>
          </p:txBody>
        </p:sp>
        <p:sp>
          <p:nvSpPr>
            <p:cNvPr id="17" name="양쪽 대괄호 16">
              <a:extLst>
                <a:ext uri="{FF2B5EF4-FFF2-40B4-BE49-F238E27FC236}">
                  <a16:creationId xmlns:a16="http://schemas.microsoft.com/office/drawing/2014/main" id="{0FFB1A5A-CEB5-4711-86DD-016845ADDA3B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E106E8-227B-4215-BE91-150B390F39C6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3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5686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2"/>
                </a:solidFill>
                <a:latin typeface="+mn-ea"/>
              </a:rPr>
              <a:t>Team.baseline.ipynb.preview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C97F39-2D9E-4660-85BF-3D93AB0F3E76}"/>
              </a:ext>
            </a:extLst>
          </p:cNvPr>
          <p:cNvCxnSpPr>
            <a:cxnSpLocks/>
          </p:cNvCxnSpPr>
          <p:nvPr/>
        </p:nvCxnSpPr>
        <p:spPr>
          <a:xfrm>
            <a:off x="372151" y="294640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CB20BF-9809-487C-BB39-3212B8AD6CE4}"/>
              </a:ext>
            </a:extLst>
          </p:cNvPr>
          <p:cNvCxnSpPr>
            <a:cxnSpLocks/>
          </p:cNvCxnSpPr>
          <p:nvPr/>
        </p:nvCxnSpPr>
        <p:spPr>
          <a:xfrm>
            <a:off x="372151" y="47972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F8912D-636C-4CE1-BA29-7285B3BD4311}"/>
              </a:ext>
            </a:extLst>
          </p:cNvPr>
          <p:cNvGrpSpPr/>
          <p:nvPr/>
        </p:nvGrpSpPr>
        <p:grpSpPr>
          <a:xfrm>
            <a:off x="409903" y="1300299"/>
            <a:ext cx="10533032" cy="1209099"/>
            <a:chOff x="1537048" y="1513659"/>
            <a:chExt cx="10533032" cy="12090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8EE741-C6C1-49C3-A15C-8890F39D8F1E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001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6B35E-A3DF-4ADB-BF6A-4AB1FDC7CC2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3C6971-B5C7-46C6-96DE-F8E60415741A}"/>
                </a:ext>
              </a:extLst>
            </p:cNvPr>
            <p:cNvSpPr txBox="1"/>
            <p:nvPr/>
          </p:nvSpPr>
          <p:spPr>
            <a:xfrm>
              <a:off x="3076353" y="1513659"/>
              <a:ext cx="5077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데이터 수집 및 데이터 </a:t>
              </a:r>
              <a:r>
                <a:rPr lang="ko-KR" altLang="en-US" sz="2400" dirty="0" err="1">
                  <a:solidFill>
                    <a:schemeClr val="accent6"/>
                  </a:solidFill>
                  <a:latin typeface="+mj-ea"/>
                  <a:ea typeface="+mj-ea"/>
                </a:rPr>
                <a:t>전처리</a:t>
              </a:r>
              <a:endParaRPr lang="ko-KR" altLang="en-US" sz="24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ADC2CB-3028-48CF-9322-1CFFB330DE1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63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현재까지 수집된  기상청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_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일별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_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지상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_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총관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_ASOS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의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(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기후 데이터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)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와 한국관광공사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_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관광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_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빅데이터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(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시도별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_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방문자수집계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(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년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-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월 단위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))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로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결측치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및 이상치 를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전처리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합니다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AFBD61-D793-4FC9-AF8B-E45F45A9E71A}"/>
              </a:ext>
            </a:extLst>
          </p:cNvPr>
          <p:cNvGrpSpPr/>
          <p:nvPr/>
        </p:nvGrpSpPr>
        <p:grpSpPr>
          <a:xfrm>
            <a:off x="409903" y="3121078"/>
            <a:ext cx="10533032" cy="1209099"/>
            <a:chOff x="1537048" y="1513659"/>
            <a:chExt cx="10533032" cy="12090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FEA5D-1A6F-473D-91E1-120D6A5B7807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002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9AD9D-DF17-401A-9806-D96A79D9C7F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759786-5762-4CFA-9B29-A79FBFEC7A16}"/>
                </a:ext>
              </a:extLst>
            </p:cNvPr>
            <p:cNvSpPr txBox="1"/>
            <p:nvPr/>
          </p:nvSpPr>
          <p:spPr>
            <a:xfrm>
              <a:off x="3076354" y="1513659"/>
              <a:ext cx="7980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데이터 분석  </a:t>
              </a:r>
              <a:r>
                <a:rPr lang="en-US" altLang="ko-KR" sz="2400" dirty="0">
                  <a:solidFill>
                    <a:schemeClr val="accent6"/>
                  </a:solidFill>
                  <a:latin typeface="+mj-ea"/>
                  <a:ea typeface="+mj-ea"/>
                </a:rPr>
                <a:t>(</a:t>
              </a:r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부모 클래스 </a:t>
              </a:r>
              <a:r>
                <a:rPr lang="en-US" altLang="ko-KR" sz="2400" dirty="0">
                  <a:solidFill>
                    <a:schemeClr val="accent6"/>
                  </a:solidFill>
                  <a:latin typeface="+mj-ea"/>
                  <a:ea typeface="+mj-ea"/>
                </a:rPr>
                <a:t>&amp; </a:t>
              </a:r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자식 클래스</a:t>
              </a:r>
              <a:r>
                <a:rPr lang="en-US" altLang="ko-KR" sz="2400" dirty="0">
                  <a:solidFill>
                    <a:schemeClr val="accent6"/>
                  </a:solidFill>
                  <a:latin typeface="+mj-ea"/>
                  <a:ea typeface="+mj-ea"/>
                </a:rPr>
                <a:t>)</a:t>
              </a:r>
              <a:endParaRPr lang="ko-KR" altLang="en-US" sz="24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A9BAC9-D344-4374-B0F4-50B085C952A0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63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데이터 분석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(EDA)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과정이 완료된 후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데이터 분석과정에서 결과 도출에 필요한  분석 내용을 정리 후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부모 클래스로 할당해줍니다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부모 클래스로 전부 할당이 완료되면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부모들로 부터 내용을 받을 자식 클래스를 만듭니다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B66DDB-B8D6-4205-A7CF-52BB38C2BE02}"/>
              </a:ext>
            </a:extLst>
          </p:cNvPr>
          <p:cNvGrpSpPr/>
          <p:nvPr/>
        </p:nvGrpSpPr>
        <p:grpSpPr>
          <a:xfrm>
            <a:off x="409903" y="4982497"/>
            <a:ext cx="10533032" cy="913633"/>
            <a:chOff x="1537048" y="1513659"/>
            <a:chExt cx="10533032" cy="9136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BEED-9E76-46D7-A06F-9647F54F4E3F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003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A0588-82EA-46B5-BA40-CC314AE5C0DE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0AFF35-0F95-42E4-B6AC-5302F7CE2B12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시각화 클래스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AF7684-3310-41FA-9BEE-6024F9BE122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자식 클래스가 부모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클래스들로부터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필요한 내용을 전부 받으면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시각화 클래스로 넘겨주어서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시각화 해줍니다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30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445167"/>
            <a:ext cx="4572000" cy="1730941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4827063" y="525807"/>
            <a:ext cx="2537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데이터 수집</a:t>
            </a:r>
            <a:endParaRPr lang="en-US" altLang="ko-KR" sz="3200" dirty="0"/>
          </a:p>
          <a:p>
            <a:pPr algn="ctr"/>
            <a:r>
              <a:rPr lang="en-US" altLang="ko-KR" sz="3200" dirty="0"/>
              <a:t>&amp;</a:t>
            </a:r>
          </a:p>
          <a:p>
            <a:pPr algn="ctr"/>
            <a:r>
              <a:rPr lang="ko-KR" altLang="en-US" sz="3200" dirty="0"/>
              <a:t>데이터 </a:t>
            </a: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2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1" y="222774"/>
            <a:ext cx="6058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데이터 수집 및 데이터 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전처리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단계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83300F-A5FA-4C7A-915C-6E0195806661}"/>
              </a:ext>
            </a:extLst>
          </p:cNvPr>
          <p:cNvGrpSpPr/>
          <p:nvPr/>
        </p:nvGrpSpPr>
        <p:grpSpPr>
          <a:xfrm>
            <a:off x="514350" y="2038022"/>
            <a:ext cx="11163299" cy="523875"/>
            <a:chOff x="514350" y="2343150"/>
            <a:chExt cx="11163299" cy="5238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C600DC2-46AF-4374-9BEF-4299BE615045}"/>
                </a:ext>
              </a:extLst>
            </p:cNvPr>
            <p:cNvGrpSpPr/>
            <p:nvPr/>
          </p:nvGrpSpPr>
          <p:grpSpPr>
            <a:xfrm>
              <a:off x="514350" y="2343150"/>
              <a:ext cx="11163299" cy="523875"/>
              <a:chOff x="514350" y="2343150"/>
              <a:chExt cx="11163299" cy="523875"/>
            </a:xfrm>
          </p:grpSpPr>
          <p:sp>
            <p:nvSpPr>
              <p:cNvPr id="37" name="오각형 5">
                <a:extLst>
                  <a:ext uri="{FF2B5EF4-FFF2-40B4-BE49-F238E27FC236}">
                    <a16:creationId xmlns:a16="http://schemas.microsoft.com/office/drawing/2014/main" id="{C41E0920-96AF-4AA6-A790-BD2EC82AA850}"/>
                  </a:ext>
                </a:extLst>
              </p:cNvPr>
              <p:cNvSpPr/>
              <p:nvPr/>
            </p:nvSpPr>
            <p:spPr>
              <a:xfrm>
                <a:off x="7743824" y="2343150"/>
                <a:ext cx="3933825" cy="52387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" name="오각형 4">
                <a:extLst>
                  <a:ext uri="{FF2B5EF4-FFF2-40B4-BE49-F238E27FC236}">
                    <a16:creationId xmlns:a16="http://schemas.microsoft.com/office/drawing/2014/main" id="{B2E3663E-2553-4F38-8D8A-5D12A64A47ED}"/>
                  </a:ext>
                </a:extLst>
              </p:cNvPr>
              <p:cNvSpPr/>
              <p:nvPr/>
            </p:nvSpPr>
            <p:spPr>
              <a:xfrm>
                <a:off x="4129087" y="2343150"/>
                <a:ext cx="3933825" cy="52387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" name="오각형 3">
                <a:extLst>
                  <a:ext uri="{FF2B5EF4-FFF2-40B4-BE49-F238E27FC236}">
                    <a16:creationId xmlns:a16="http://schemas.microsoft.com/office/drawing/2014/main" id="{F4F4102B-9FBD-4CB3-931D-3E997D7B35F1}"/>
                  </a:ext>
                </a:extLst>
              </p:cNvPr>
              <p:cNvSpPr/>
              <p:nvPr/>
            </p:nvSpPr>
            <p:spPr>
              <a:xfrm>
                <a:off x="514350" y="2343150"/>
                <a:ext cx="3933825" cy="523875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D60A3E-BBAE-479A-A0D8-38DED40E170B}"/>
                </a:ext>
              </a:extLst>
            </p:cNvPr>
            <p:cNvSpPr txBox="1"/>
            <p:nvPr/>
          </p:nvSpPr>
          <p:spPr>
            <a:xfrm>
              <a:off x="1987198" y="2405032"/>
              <a:ext cx="7457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ko-KR" altLang="en-US" sz="2000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6B0865-5133-4303-A7E2-47151E702872}"/>
                </a:ext>
              </a:extLst>
            </p:cNvPr>
            <p:cNvSpPr txBox="1"/>
            <p:nvPr/>
          </p:nvSpPr>
          <p:spPr>
            <a:xfrm>
              <a:off x="5723141" y="2400239"/>
              <a:ext cx="745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lang="ko-KR" altLang="en-US" sz="2000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0DE251-8CE2-40E0-B004-DB8AE909E4BF}"/>
                </a:ext>
              </a:extLst>
            </p:cNvPr>
            <p:cNvSpPr txBox="1"/>
            <p:nvPr/>
          </p:nvSpPr>
          <p:spPr>
            <a:xfrm>
              <a:off x="9459086" y="2395446"/>
              <a:ext cx="745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bg1"/>
                  </a:solidFill>
                  <a:latin typeface="+mn-ea"/>
                </a:rPr>
                <a:t>3</a:t>
              </a:r>
              <a:r>
                <a:rPr lang="ko-KR" altLang="en-US" sz="2000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CABF45-EF98-4DFB-9000-ED979CD65310}"/>
              </a:ext>
            </a:extLst>
          </p:cNvPr>
          <p:cNvCxnSpPr/>
          <p:nvPr/>
        </p:nvCxnSpPr>
        <p:spPr>
          <a:xfrm>
            <a:off x="4110037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B56B8B-A439-422A-A59E-EA802E25F63C}"/>
              </a:ext>
            </a:extLst>
          </p:cNvPr>
          <p:cNvSpPr txBox="1"/>
          <p:nvPr/>
        </p:nvSpPr>
        <p:spPr>
          <a:xfrm>
            <a:off x="800950" y="3010133"/>
            <a:ext cx="3047629" cy="3087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+mn-ea"/>
              </a:rPr>
              <a:t>API,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CSV </a:t>
            </a:r>
            <a:r>
              <a:rPr lang="ko-KR" altLang="en-US" sz="2000" dirty="0">
                <a:latin typeface="+mn-ea"/>
              </a:rPr>
              <a:t>등등을 이용하여</a:t>
            </a:r>
            <a:r>
              <a:rPr lang="en-US" altLang="ko-KR" sz="2000" dirty="0">
                <a:latin typeface="+mn-ea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+mn-ea"/>
              </a:rPr>
              <a:t>데이터를 수집해 준 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+mn-ea"/>
              </a:rPr>
              <a:t>Git hub, </a:t>
            </a:r>
            <a:r>
              <a:rPr lang="ko-KR" altLang="en-US" sz="2000" dirty="0">
                <a:latin typeface="+mn-ea"/>
              </a:rPr>
              <a:t>구글드라이브 등등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+mn-ea"/>
              </a:rPr>
              <a:t>에 저장해줍니다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endParaRPr lang="ko-KR" altLang="en-US" sz="2000" dirty="0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03FABB6-C011-4BF4-BCE2-CD8FA794F21C}"/>
              </a:ext>
            </a:extLst>
          </p:cNvPr>
          <p:cNvCxnSpPr/>
          <p:nvPr/>
        </p:nvCxnSpPr>
        <p:spPr>
          <a:xfrm>
            <a:off x="7943849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B9FCA-05C3-4B3B-82C8-D18B40EE5AFB}"/>
              </a:ext>
            </a:extLst>
          </p:cNvPr>
          <p:cNvSpPr txBox="1"/>
          <p:nvPr/>
        </p:nvSpPr>
        <p:spPr>
          <a:xfrm>
            <a:off x="4448175" y="3010133"/>
            <a:ext cx="3250171" cy="2471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+mn-ea"/>
              </a:rPr>
              <a:t>필요한 데이터를 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err="1">
                <a:latin typeface="+mn-ea"/>
              </a:rPr>
              <a:t>colab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jupyter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+mn-ea"/>
              </a:rPr>
              <a:t>등등 작업할 때</a:t>
            </a:r>
            <a:r>
              <a:rPr lang="en-US" altLang="ko-KR" sz="2000" dirty="0">
                <a:latin typeface="+mn-ea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+mn-ea"/>
              </a:rPr>
              <a:t>불러와줍니다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416F46-8DED-44B6-B9A1-9824D6588EE7}"/>
              </a:ext>
            </a:extLst>
          </p:cNvPr>
          <p:cNvSpPr txBox="1"/>
          <p:nvPr/>
        </p:nvSpPr>
        <p:spPr>
          <a:xfrm>
            <a:off x="8186921" y="3010133"/>
            <a:ext cx="3313728" cy="2471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+mn-ea"/>
              </a:rPr>
              <a:t>데이터 프레임 병합 및 분리 후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>
                <a:latin typeface="+mn-ea"/>
              </a:rPr>
              <a:t>결측치와</a:t>
            </a:r>
            <a:r>
              <a:rPr lang="ko-KR" altLang="en-US" sz="2000" dirty="0">
                <a:latin typeface="+mn-ea"/>
              </a:rPr>
              <a:t> 이상치 전처리가 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+mn-ea"/>
              </a:rPr>
              <a:t>완료된 데이터 프레임을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+mn-ea"/>
              </a:rPr>
              <a:t>다시 저장해줍니다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749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445167"/>
            <a:ext cx="4572000" cy="1730941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3975868" y="748708"/>
            <a:ext cx="42402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데이터 분석</a:t>
            </a:r>
            <a:endParaRPr lang="en-US" altLang="ko-KR" sz="3200" dirty="0"/>
          </a:p>
          <a:p>
            <a:pPr algn="ctr"/>
            <a:r>
              <a:rPr lang="en-US" altLang="ko-KR" sz="2800" dirty="0"/>
              <a:t>(</a:t>
            </a:r>
            <a:r>
              <a:rPr lang="ko-KR" altLang="en-US" sz="2800" dirty="0"/>
              <a:t>부모 클래스 </a:t>
            </a:r>
            <a:r>
              <a:rPr lang="en-US" altLang="ko-KR" sz="2800" dirty="0"/>
              <a:t>&amp; </a:t>
            </a:r>
            <a:r>
              <a:rPr lang="ko-KR" altLang="en-US" sz="2800" dirty="0"/>
              <a:t>자식클래스</a:t>
            </a:r>
            <a:r>
              <a:rPr lang="en-US" altLang="ko-KR" sz="2800" dirty="0"/>
              <a:t>)</a:t>
            </a:r>
          </a:p>
          <a:p>
            <a:pPr algn="ctr"/>
            <a:endParaRPr lang="en-US" altLang="ko-KR" sz="2800" dirty="0"/>
          </a:p>
          <a:p>
            <a:pPr algn="ctr"/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8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10402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데이터 분석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부모 클래스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&amp;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자식클래스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BFBD7F-5741-48E4-9C6B-7146F971F5FB}"/>
              </a:ext>
            </a:extLst>
          </p:cNvPr>
          <p:cNvSpPr/>
          <p:nvPr/>
        </p:nvSpPr>
        <p:spPr>
          <a:xfrm>
            <a:off x="513561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5C8C18-F075-49B9-8282-B8AC81F681F6}"/>
              </a:ext>
            </a:extLst>
          </p:cNvPr>
          <p:cNvSpPr/>
          <p:nvPr/>
        </p:nvSpPr>
        <p:spPr>
          <a:xfrm>
            <a:off x="513561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F68F3C-85C2-4458-9C22-6C69DAC75173}"/>
              </a:ext>
            </a:extLst>
          </p:cNvPr>
          <p:cNvSpPr/>
          <p:nvPr/>
        </p:nvSpPr>
        <p:spPr>
          <a:xfrm>
            <a:off x="9469242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F56353-D6B8-4917-B4CD-64BFDB286960}"/>
              </a:ext>
            </a:extLst>
          </p:cNvPr>
          <p:cNvSpPr/>
          <p:nvPr/>
        </p:nvSpPr>
        <p:spPr>
          <a:xfrm>
            <a:off x="3498788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4CF5B5-C8DF-4F9F-9049-A7E41C7890A5}"/>
              </a:ext>
            </a:extLst>
          </p:cNvPr>
          <p:cNvSpPr/>
          <p:nvPr/>
        </p:nvSpPr>
        <p:spPr>
          <a:xfrm>
            <a:off x="6484015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30B289-E085-429C-BFA8-3B1CDBB19DA9}"/>
              </a:ext>
            </a:extLst>
          </p:cNvPr>
          <p:cNvSpPr txBox="1"/>
          <p:nvPr/>
        </p:nvSpPr>
        <p:spPr>
          <a:xfrm>
            <a:off x="2947576" y="3732922"/>
            <a:ext cx="4218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650B63-49F7-4189-BE8B-C92780B74EDA}"/>
              </a:ext>
            </a:extLst>
          </p:cNvPr>
          <p:cNvSpPr txBox="1"/>
          <p:nvPr/>
        </p:nvSpPr>
        <p:spPr>
          <a:xfrm>
            <a:off x="5927678" y="3732922"/>
            <a:ext cx="4218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FDB1D7-188F-44EF-B31D-F89007D796EF}"/>
              </a:ext>
            </a:extLst>
          </p:cNvPr>
          <p:cNvSpPr txBox="1"/>
          <p:nvPr/>
        </p:nvSpPr>
        <p:spPr>
          <a:xfrm>
            <a:off x="8907779" y="3732922"/>
            <a:ext cx="4218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B9000E-E906-476A-A693-0C0742E2A6D1}"/>
              </a:ext>
            </a:extLst>
          </p:cNvPr>
          <p:cNvSpPr txBox="1"/>
          <p:nvPr/>
        </p:nvSpPr>
        <p:spPr>
          <a:xfrm>
            <a:off x="1041709" y="1643919"/>
            <a:ext cx="1119241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48BC39-148C-43AE-8C90-96BAC586ACB2}"/>
              </a:ext>
            </a:extLst>
          </p:cNvPr>
          <p:cNvSpPr/>
          <p:nvPr/>
        </p:nvSpPr>
        <p:spPr>
          <a:xfrm>
            <a:off x="3498787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2DA7D2-C6F0-42E4-AD1D-077C0F1F83E5}"/>
              </a:ext>
            </a:extLst>
          </p:cNvPr>
          <p:cNvSpPr txBox="1"/>
          <p:nvPr/>
        </p:nvSpPr>
        <p:spPr>
          <a:xfrm>
            <a:off x="4026935" y="1643919"/>
            <a:ext cx="1169549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334A53-BFA5-43F7-9A91-2C1ED37EA325}"/>
              </a:ext>
            </a:extLst>
          </p:cNvPr>
          <p:cNvSpPr/>
          <p:nvPr/>
        </p:nvSpPr>
        <p:spPr>
          <a:xfrm>
            <a:off x="6484012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088800-0945-40BA-BA7E-8B445146FC78}"/>
              </a:ext>
            </a:extLst>
          </p:cNvPr>
          <p:cNvSpPr txBox="1"/>
          <p:nvPr/>
        </p:nvSpPr>
        <p:spPr>
          <a:xfrm>
            <a:off x="7012161" y="1643919"/>
            <a:ext cx="11712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15788D-925C-4F72-BCD2-6375943D45A9}"/>
              </a:ext>
            </a:extLst>
          </p:cNvPr>
          <p:cNvSpPr/>
          <p:nvPr/>
        </p:nvSpPr>
        <p:spPr>
          <a:xfrm>
            <a:off x="9469238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B83349-AE5D-4818-8A54-ECDC7AA7B9AE}"/>
              </a:ext>
            </a:extLst>
          </p:cNvPr>
          <p:cNvSpPr txBox="1"/>
          <p:nvPr/>
        </p:nvSpPr>
        <p:spPr>
          <a:xfrm>
            <a:off x="9985880" y="1643919"/>
            <a:ext cx="1176488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6341FB-7EB5-44C8-A915-EAF54C4FF8F4}"/>
              </a:ext>
            </a:extLst>
          </p:cNvPr>
          <p:cNvSpPr txBox="1"/>
          <p:nvPr/>
        </p:nvSpPr>
        <p:spPr>
          <a:xfrm>
            <a:off x="707577" y="2728984"/>
            <a:ext cx="1821177" cy="302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전처리가 완료된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프레임으로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EDA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진행 후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프레임을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최종적으로 수정해주고 저장합니다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8BCF5A-3431-4F82-AF4E-86120B36EB1B}"/>
              </a:ext>
            </a:extLst>
          </p:cNvPr>
          <p:cNvSpPr txBox="1"/>
          <p:nvPr/>
        </p:nvSpPr>
        <p:spPr>
          <a:xfrm>
            <a:off x="3752248" y="2679522"/>
            <a:ext cx="1821177" cy="273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최종적으로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EDA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끝난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프레임을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불러와 줍니다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D31DA9-E185-4661-92CF-5308B3D42BD2}"/>
              </a:ext>
            </a:extLst>
          </p:cNvPr>
          <p:cNvSpPr txBox="1"/>
          <p:nvPr/>
        </p:nvSpPr>
        <p:spPr>
          <a:xfrm>
            <a:off x="6737475" y="2730810"/>
            <a:ext cx="1821177" cy="214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분석이 완료된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프레임을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클래스로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보내줍니다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965650-998A-44C7-A29F-A6EA0DB98AC6}"/>
              </a:ext>
            </a:extLst>
          </p:cNvPr>
          <p:cNvSpPr txBox="1"/>
          <p:nvPr/>
        </p:nvSpPr>
        <p:spPr>
          <a:xfrm>
            <a:off x="9624383" y="2679522"/>
            <a:ext cx="1821177" cy="332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클래스는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결과 도출에 필요한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부분을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 클래스들로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할당 받아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가져옵니다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984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5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부모 클래스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&amp;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자식 클래스 구조 예시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2EC2F8C-2D7C-492C-97FC-595A6CBCB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908508"/>
              </p:ext>
            </p:extLst>
          </p:nvPr>
        </p:nvGraphicFramePr>
        <p:xfrm>
          <a:off x="889341" y="1061893"/>
          <a:ext cx="9680787" cy="538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B85700-4B99-4094-9586-5F4E69052EF1}"/>
              </a:ext>
            </a:extLst>
          </p:cNvPr>
          <p:cNvSpPr txBox="1"/>
          <p:nvPr/>
        </p:nvSpPr>
        <p:spPr>
          <a:xfrm>
            <a:off x="1481888" y="1947339"/>
            <a:ext cx="2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 데이터프레임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9E3B7-3F1A-4617-A637-DFDC7F26DA22}"/>
              </a:ext>
            </a:extLst>
          </p:cNvPr>
          <p:cNvSpPr txBox="1"/>
          <p:nvPr/>
        </p:nvSpPr>
        <p:spPr>
          <a:xfrm>
            <a:off x="1268210" y="3293293"/>
            <a:ext cx="2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부산 데이터프레임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DFA55-6F83-4DBD-B13A-807AC26E19E3}"/>
              </a:ext>
            </a:extLst>
          </p:cNvPr>
          <p:cNvSpPr txBox="1"/>
          <p:nvPr/>
        </p:nvSpPr>
        <p:spPr>
          <a:xfrm>
            <a:off x="1361103" y="4597030"/>
            <a:ext cx="2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대구 데이터프레임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6100F-ABDD-483B-81FB-8B5580AA334D}"/>
              </a:ext>
            </a:extLst>
          </p:cNvPr>
          <p:cNvSpPr txBox="1"/>
          <p:nvPr/>
        </p:nvSpPr>
        <p:spPr>
          <a:xfrm>
            <a:off x="1920073" y="5894025"/>
            <a:ext cx="343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경기 데이터프레임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22285-211F-4F1F-8CE0-3EF0D6388EE7}"/>
              </a:ext>
            </a:extLst>
          </p:cNvPr>
          <p:cNvSpPr txBox="1"/>
          <p:nvPr/>
        </p:nvSpPr>
        <p:spPr>
          <a:xfrm>
            <a:off x="6562781" y="2608626"/>
            <a:ext cx="216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데이터프레임 </a:t>
            </a:r>
            <a:endParaRPr lang="en-US" altLang="ko-KR" sz="1400" dirty="0"/>
          </a:p>
          <a:p>
            <a:r>
              <a:rPr lang="ko-KR" altLang="en-US" sz="1400" dirty="0"/>
              <a:t>불러오기 클래스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4E03C-D780-42FB-A927-B8077D1E0C8E}"/>
              </a:ext>
            </a:extLst>
          </p:cNvPr>
          <p:cNvSpPr txBox="1"/>
          <p:nvPr/>
        </p:nvSpPr>
        <p:spPr>
          <a:xfrm>
            <a:off x="4083872" y="1276787"/>
            <a:ext cx="2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</a:t>
            </a:r>
            <a:r>
              <a:rPr lang="en-US" altLang="ko-KR" dirty="0"/>
              <a:t>(Question)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878BE-8F9A-4D75-800A-08A2B984FF4E}"/>
              </a:ext>
            </a:extLst>
          </p:cNvPr>
          <p:cNvSpPr txBox="1"/>
          <p:nvPr/>
        </p:nvSpPr>
        <p:spPr>
          <a:xfrm>
            <a:off x="3813925" y="4984177"/>
            <a:ext cx="24136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 프레임 제공 </a:t>
            </a:r>
            <a:endParaRPr lang="en-US" altLang="ko-KR" sz="1600" dirty="0"/>
          </a:p>
          <a:p>
            <a:r>
              <a:rPr lang="en-US" altLang="ko-KR" dirty="0"/>
              <a:t>(Answer)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F0E3E-2365-4D5B-8C59-9FD1A4257CD0}"/>
              </a:ext>
            </a:extLst>
          </p:cNvPr>
          <p:cNvSpPr/>
          <p:nvPr/>
        </p:nvSpPr>
        <p:spPr>
          <a:xfrm>
            <a:off x="3895561" y="1199626"/>
            <a:ext cx="1993511" cy="45125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9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5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부모 클래스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&amp;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자식 클래스 구조 예시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2EC2F8C-2D7C-492C-97FC-595A6CBCBCD3}"/>
              </a:ext>
            </a:extLst>
          </p:cNvPr>
          <p:cNvGraphicFramePr/>
          <p:nvPr/>
        </p:nvGraphicFramePr>
        <p:xfrm>
          <a:off x="889341" y="1061893"/>
          <a:ext cx="9680787" cy="538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B85700-4B99-4094-9586-5F4E69052EF1}"/>
              </a:ext>
            </a:extLst>
          </p:cNvPr>
          <p:cNvSpPr txBox="1"/>
          <p:nvPr/>
        </p:nvSpPr>
        <p:spPr>
          <a:xfrm>
            <a:off x="1498666" y="1891504"/>
            <a:ext cx="241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프레임 불러오기</a:t>
            </a:r>
            <a:endParaRPr lang="en-US" altLang="ko-KR" sz="1400" dirty="0"/>
          </a:p>
          <a:p>
            <a:r>
              <a:rPr lang="ko-KR" altLang="en-US" sz="1400" dirty="0"/>
              <a:t>클래스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9E3B7-3F1A-4617-A637-DFDC7F26DA22}"/>
              </a:ext>
            </a:extLst>
          </p:cNvPr>
          <p:cNvSpPr txBox="1"/>
          <p:nvPr/>
        </p:nvSpPr>
        <p:spPr>
          <a:xfrm>
            <a:off x="1117208" y="3275111"/>
            <a:ext cx="241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관광지 추천지수 제작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DFA55-6F83-4DBD-B13A-807AC26E19E3}"/>
              </a:ext>
            </a:extLst>
          </p:cNvPr>
          <p:cNvSpPr txBox="1"/>
          <p:nvPr/>
        </p:nvSpPr>
        <p:spPr>
          <a:xfrm>
            <a:off x="1184934" y="4592954"/>
            <a:ext cx="2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및 최적화 클래스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6100F-ABDD-483B-81FB-8B5580AA334D}"/>
              </a:ext>
            </a:extLst>
          </p:cNvPr>
          <p:cNvSpPr txBox="1"/>
          <p:nvPr/>
        </p:nvSpPr>
        <p:spPr>
          <a:xfrm>
            <a:off x="1920073" y="5894025"/>
            <a:ext cx="370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달 관광추천지 클래스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22285-211F-4F1F-8CE0-3EF0D6388EE7}"/>
              </a:ext>
            </a:extLst>
          </p:cNvPr>
          <p:cNvSpPr txBox="1"/>
          <p:nvPr/>
        </p:nvSpPr>
        <p:spPr>
          <a:xfrm>
            <a:off x="6235610" y="2555682"/>
            <a:ext cx="230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결과 도출 클래스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CF583-06B9-495D-BF56-A3F2AAA2B4DF}"/>
              </a:ext>
            </a:extLst>
          </p:cNvPr>
          <p:cNvSpPr txBox="1"/>
          <p:nvPr/>
        </p:nvSpPr>
        <p:spPr>
          <a:xfrm>
            <a:off x="3974816" y="1198354"/>
            <a:ext cx="241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순차적으로 요청</a:t>
            </a:r>
            <a:endParaRPr lang="en-US" altLang="ko-KR" dirty="0"/>
          </a:p>
          <a:p>
            <a:r>
              <a:rPr lang="en-US" altLang="ko-KR" dirty="0"/>
              <a:t>(Question)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7668B-5674-4442-9BB3-4F27593EF1C1}"/>
              </a:ext>
            </a:extLst>
          </p:cNvPr>
          <p:cNvSpPr txBox="1"/>
          <p:nvPr/>
        </p:nvSpPr>
        <p:spPr>
          <a:xfrm>
            <a:off x="3974815" y="4992719"/>
            <a:ext cx="241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순차적으로 제공</a:t>
            </a:r>
            <a:endParaRPr lang="en-US" altLang="ko-KR" dirty="0"/>
          </a:p>
          <a:p>
            <a:r>
              <a:rPr lang="en-US" altLang="ko-KR" dirty="0"/>
              <a:t>(Answer)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7501A-9A90-499D-8DD2-3BED82D7C4D0}"/>
              </a:ext>
            </a:extLst>
          </p:cNvPr>
          <p:cNvSpPr/>
          <p:nvPr/>
        </p:nvSpPr>
        <p:spPr>
          <a:xfrm>
            <a:off x="3895561" y="1199626"/>
            <a:ext cx="1993511" cy="45125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2F39FB1-A29C-4CE3-BCC0-22269FDF69BC}"/>
              </a:ext>
            </a:extLst>
          </p:cNvPr>
          <p:cNvSpPr/>
          <p:nvPr/>
        </p:nvSpPr>
        <p:spPr>
          <a:xfrm>
            <a:off x="409903" y="1288174"/>
            <a:ext cx="360767" cy="4589428"/>
          </a:xfrm>
          <a:prstGeom prst="downArrow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1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441</Words>
  <Application>Microsoft Office PowerPoint</Application>
  <PresentationFormat>와이드스크린</PresentationFormat>
  <Paragraphs>140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ExtraBold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 혁란</cp:lastModifiedBy>
  <cp:revision>40</cp:revision>
  <dcterms:created xsi:type="dcterms:W3CDTF">2020-08-03T00:59:02Z</dcterms:created>
  <dcterms:modified xsi:type="dcterms:W3CDTF">2021-07-02T02:04:49Z</dcterms:modified>
</cp:coreProperties>
</file>