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03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984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6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383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51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626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527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449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849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71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657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0D1D-BDF3-4899-B507-9F7A305E7AE2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8DB7-7AFA-4985-8357-664B34FC9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859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0025"/>
            <a:ext cx="9108504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74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5736" y="1628800"/>
            <a:ext cx="358784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파일이름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20210316_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카톡전</a:t>
            </a:r>
            <a:r>
              <a:rPr lang="ko-KR" altLang="en-US" dirty="0" err="1" smtClean="0"/>
              <a:t>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81134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mrhcen</dc:creator>
  <cp:lastModifiedBy>sundooedu</cp:lastModifiedBy>
  <cp:revision>3</cp:revision>
  <dcterms:created xsi:type="dcterms:W3CDTF">2018-09-27T06:50:52Z</dcterms:created>
  <dcterms:modified xsi:type="dcterms:W3CDTF">2021-03-16T06:53:50Z</dcterms:modified>
</cp:coreProperties>
</file>