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FE950-BC84-57D9-0F28-E7763AF1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81558-3028-3D35-EFA7-E702A932A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B0755-2A8C-8B20-2601-2F82BBA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9A97C-618A-15B0-ECC0-821315FD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8717-ACBB-8985-7B9A-A26324A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4622-4319-5FCF-F8ED-217A020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F9E154-9230-388E-B156-DBA39C04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89614-373C-1D5B-B883-F66C95C4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E9AF-8D65-F477-D796-DFA7500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6AF62-8C46-70B2-C9F1-DA1BC1AE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1F53A-9D86-089B-6569-70881DC75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671-1553-718D-D4E4-23F5A6AA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4C5E-DFFF-A875-6FFA-68D71D9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B1925-391B-A72D-C2BD-71F98D61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815BD-A85B-7488-FF7E-C6632FE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A8889-C297-2848-D149-6A1F547B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F4577-B7C1-CD7A-7FB2-81ABDAA3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0A0D-7F17-FBA5-B5A8-BA2EC04B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9D7D6-5382-6F35-7697-93DCACB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4163A-FAF6-4561-008E-CE766CF8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2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D490-BF20-1A0C-363F-4136B2D1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DBC2F-0111-F111-33D8-02DCD3BA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7E75-5930-6849-6F27-6164D7D6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40734-2A02-5778-F4F4-BC81401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848A0-B764-81C3-EC30-4479F744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7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BAD39-A267-2442-BF0F-6932F68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2FC4-C174-31A5-2299-74B24F8C8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A0316-6A28-CBAC-8978-BC1CB81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EA2CE-3002-FEAD-CE77-AF2311DE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E3F17-D4C3-306F-D96E-E8BF8168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FB671-E7C2-27AF-3001-A2766832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CB2E2-F83D-CF6D-2956-69D13C3F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7DB4F-D1E8-F221-7624-61CE7C23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94377-4995-8D41-CD61-1DA8EFE9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73EDA1-B0C7-CD3D-68AE-59DD9CEDF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5C853-07E6-FF45-84E5-ED7B86487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F1FD80-CF72-7296-263C-A91C2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1C1B93-AC28-8E74-1F66-45B4103B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408D33-88BF-AE36-42D9-827BFF3C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1F6FF-7FFE-E788-EDED-6C4BEA19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D009E-6A16-CF68-A4FF-B8A1A25C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6C274-E499-4740-E87C-3496A3D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7D50AF-4409-A137-F2AD-E4DC3E0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4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944F9A-8462-82B2-625A-D69FFC1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0F0255-7DCF-9A7B-B0F7-B25907BB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5FF60-97D0-5478-CA54-0895AE54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2EEB-1F13-B1DF-BB24-0B231ECA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72B2B-A640-AB45-3762-94D0566A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47303-147F-CE58-2E34-6D8846DF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23CFA-B635-C9DC-544B-13E7F358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9E5F6-1179-79F8-A30E-A1779550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F2EE1-351D-30F7-F488-A3304EC8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44636-0750-D9E8-919C-9138A06C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AC4E0-A8CA-6525-550B-F1786537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A1932-A51A-56CC-5B41-AD8C7F25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6C147-B8F6-AD9C-A87A-CFD5B073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CC057-2AFA-91D5-657D-D156E99A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A90F6-7ACA-30F6-823E-94AFFB9F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7DE0C7-FF71-F199-FCEE-600DF96E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952AF-9B7E-0CD5-1EA2-873747BA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BE3BD-26E0-4D11-EA80-F6BE85572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F38A-0A9A-4A99-8129-EC433BD069C0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056E7-1AEA-4BD3-2634-F1354709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7448E-0A72-1F03-A88F-DD628C555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C293-A71F-4441-9BB6-618DF971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9B985-1E25-87C9-4798-2DB8E7F2A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우주궤도 </a:t>
            </a:r>
            <a:br>
              <a:rPr lang="en-US" altLang="ko-KR" dirty="0"/>
            </a:br>
            <a:r>
              <a:rPr lang="en-US" altLang="ko-KR" dirty="0"/>
              <a:t>term project.2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A278C8-E7CA-3DD7-D8C3-4FB8E3B16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</a:t>
            </a:r>
          </a:p>
          <a:p>
            <a:r>
              <a:rPr lang="en-US" altLang="ko-KR" dirty="0"/>
              <a:t>                                                       21013294 </a:t>
            </a:r>
            <a:r>
              <a:rPr lang="ko-KR" altLang="en-US" dirty="0"/>
              <a:t>이윤서</a:t>
            </a:r>
          </a:p>
        </p:txBody>
      </p:sp>
    </p:spTree>
    <p:extLst>
      <p:ext uri="{BB962C8B-B14F-4D97-AF65-F5344CB8AC3E}">
        <p14:creationId xmlns:p14="http://schemas.microsoft.com/office/powerpoint/2010/main" val="18634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42851F-852D-44AC-2F7F-71CA93D7AE43}"/>
              </a:ext>
            </a:extLst>
          </p:cNvPr>
          <p:cNvSpPr/>
          <p:nvPr/>
        </p:nvSpPr>
        <p:spPr>
          <a:xfrm>
            <a:off x="1355743" y="1640824"/>
            <a:ext cx="2480153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482B0-5B43-C8AD-BA2E-1D304172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44" y="1629117"/>
            <a:ext cx="2493480" cy="1200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F22377-B0F0-1917-0907-C824C3C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566" y="1640824"/>
            <a:ext cx="2493480" cy="1200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849D17-235B-3088-0B48-3D2AF521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15" y="4147081"/>
            <a:ext cx="2493480" cy="1200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C72B9F-76D4-C862-0086-51873EF7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72" y="4147082"/>
            <a:ext cx="2493480" cy="1200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0E1FBC-C553-2120-74B5-E7909DE35F60}"/>
              </a:ext>
            </a:extLst>
          </p:cNvPr>
          <p:cNvSpPr txBox="1"/>
          <p:nvPr/>
        </p:nvSpPr>
        <p:spPr>
          <a:xfrm>
            <a:off x="1548310" y="2019404"/>
            <a:ext cx="209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</a:t>
            </a:r>
            <a:r>
              <a:rPr lang="en-US" altLang="ko-KR" dirty="0" err="1"/>
              <a:t>nav.mat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32A1C-323C-B1DE-2ED3-EE220DA26880}"/>
              </a:ext>
            </a:extLst>
          </p:cNvPr>
          <p:cNvSpPr txBox="1"/>
          <p:nvPr/>
        </p:nvSpPr>
        <p:spPr>
          <a:xfrm>
            <a:off x="5029700" y="2019681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PQW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D6EFF-2B33-A5FB-CED3-F76729E182C5}"/>
              </a:ext>
            </a:extLst>
          </p:cNvPr>
          <p:cNvSpPr txBox="1"/>
          <p:nvPr/>
        </p:nvSpPr>
        <p:spPr>
          <a:xfrm>
            <a:off x="8910223" y="1929212"/>
            <a:ext cx="20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ECI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355F-8F92-1858-B4D6-50998277D4BA}"/>
              </a:ext>
            </a:extLst>
          </p:cNvPr>
          <p:cNvSpPr txBox="1"/>
          <p:nvPr/>
        </p:nvSpPr>
        <p:spPr>
          <a:xfrm>
            <a:off x="3085179" y="4504816"/>
            <a:ext cx="206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ECEF</a:t>
            </a:r>
          </a:p>
          <a:p>
            <a:r>
              <a:rPr lang="en-US" altLang="ko-KR" dirty="0"/>
              <a:t>  (Ground Track)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0D891-CA22-1184-890B-9E9915A885EA}"/>
              </a:ext>
            </a:extLst>
          </p:cNvPr>
          <p:cNvSpPr txBox="1"/>
          <p:nvPr/>
        </p:nvSpPr>
        <p:spPr>
          <a:xfrm>
            <a:off x="6997230" y="4485564"/>
            <a:ext cx="208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ENU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(</a:t>
            </a:r>
            <a:r>
              <a:rPr lang="en-US" altLang="ko-KR" dirty="0" err="1"/>
              <a:t>skyplot</a:t>
            </a:r>
            <a:r>
              <a:rPr lang="en-US" altLang="ko-KR" dirty="0"/>
              <a:t>)</a:t>
            </a:r>
            <a:r>
              <a:rPr lang="ko-KR" altLang="en-US" dirty="0"/>
              <a:t>            </a:t>
            </a:r>
            <a:endParaRPr lang="en-US" altLang="ko-KR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7029161-EB77-1FFE-B7F4-A57D535B092A}"/>
              </a:ext>
            </a:extLst>
          </p:cNvPr>
          <p:cNvSpPr/>
          <p:nvPr/>
        </p:nvSpPr>
        <p:spPr>
          <a:xfrm>
            <a:off x="4092721" y="1914176"/>
            <a:ext cx="649809" cy="3696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30702C9-1C2D-A3C3-E123-060CF0DB70A0}"/>
              </a:ext>
            </a:extLst>
          </p:cNvPr>
          <p:cNvSpPr/>
          <p:nvPr/>
        </p:nvSpPr>
        <p:spPr>
          <a:xfrm>
            <a:off x="7728587" y="2019200"/>
            <a:ext cx="649809" cy="3696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687FD45-B60D-88F8-7F09-26DD9385CDDF}"/>
              </a:ext>
            </a:extLst>
          </p:cNvPr>
          <p:cNvSpPr/>
          <p:nvPr/>
        </p:nvSpPr>
        <p:spPr>
          <a:xfrm>
            <a:off x="2055986" y="4504816"/>
            <a:ext cx="649809" cy="3696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FC15B64-442A-A65D-A83E-96E2C6B4B2C5}"/>
              </a:ext>
            </a:extLst>
          </p:cNvPr>
          <p:cNvSpPr/>
          <p:nvPr/>
        </p:nvSpPr>
        <p:spPr>
          <a:xfrm>
            <a:off x="5799479" y="4469238"/>
            <a:ext cx="649809" cy="3696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08A87-690D-10FD-2159-F924DBD24AE2}"/>
              </a:ext>
            </a:extLst>
          </p:cNvPr>
          <p:cNvSpPr txBox="1"/>
          <p:nvPr/>
        </p:nvSpPr>
        <p:spPr>
          <a:xfrm>
            <a:off x="9322252" y="2388809"/>
            <a:ext cx="151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(3D Orbit)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5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2EFEF04-1A1E-4983-C267-EE12C56D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83356"/>
              </p:ext>
            </p:extLst>
          </p:nvPr>
        </p:nvGraphicFramePr>
        <p:xfrm>
          <a:off x="1255386" y="462280"/>
          <a:ext cx="9692361" cy="588841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30787">
                  <a:extLst>
                    <a:ext uri="{9D8B030D-6E8A-4147-A177-3AD203B41FA5}">
                      <a16:colId xmlns:a16="http://schemas.microsoft.com/office/drawing/2014/main" val="3669455541"/>
                    </a:ext>
                  </a:extLst>
                </a:gridCol>
                <a:gridCol w="3230787">
                  <a:extLst>
                    <a:ext uri="{9D8B030D-6E8A-4147-A177-3AD203B41FA5}">
                      <a16:colId xmlns:a16="http://schemas.microsoft.com/office/drawing/2014/main" val="1487321995"/>
                    </a:ext>
                  </a:extLst>
                </a:gridCol>
                <a:gridCol w="3230787">
                  <a:extLst>
                    <a:ext uri="{9D8B030D-6E8A-4147-A177-3AD203B41FA5}">
                      <a16:colId xmlns:a16="http://schemas.microsoft.com/office/drawing/2014/main" val="4110396742"/>
                    </a:ext>
                  </a:extLst>
                </a:gridCol>
              </a:tblGrid>
              <a:tr h="693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 변수이름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48978"/>
                  </a:ext>
                </a:extLst>
              </a:tr>
              <a:tr h="69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semi-major-axis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258"/>
                  </a:ext>
                </a:extLst>
              </a:tr>
              <a:tr h="69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eccentricity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cofficient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46296"/>
                  </a:ext>
                </a:extLst>
              </a:tr>
              <a:tr h="69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Inclination 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06619"/>
                  </a:ext>
                </a:extLst>
              </a:tr>
              <a:tr h="69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OMEGA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21411"/>
                  </a:ext>
                </a:extLst>
              </a:tr>
              <a:tr h="693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Argument of perigee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83528"/>
                  </a:ext>
                </a:extLst>
              </a:tr>
              <a:tr h="1037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Gravitational </a:t>
                      </a:r>
                      <a:r>
                        <a:rPr lang="en-US" altLang="ko-KR" dirty="0" err="1"/>
                        <a:t>perameter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Km^3/s^2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8981"/>
                  </a:ext>
                </a:extLst>
              </a:tr>
              <a:tr h="6930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9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7CCB45-DD6F-B3CB-0A4D-87BB6EC5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11" y="1428749"/>
            <a:ext cx="5863868" cy="5197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CAF1A-2141-8039-7AD0-7442FA41F844}"/>
              </a:ext>
            </a:extLst>
          </p:cNvPr>
          <p:cNvSpPr txBox="1"/>
          <p:nvPr/>
        </p:nvSpPr>
        <p:spPr>
          <a:xfrm>
            <a:off x="3867210" y="764665"/>
            <a:ext cx="388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&lt;PWG2ECI&gt;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64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FEFFDE-87D1-68A5-60E6-7E9C232D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51" y="1462899"/>
            <a:ext cx="4558520" cy="5216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918B62-3CDF-6676-70AD-7F1BFC02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7" y="1418182"/>
            <a:ext cx="5610291" cy="5261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5AB15-E8D2-EA88-4C53-FCA4E8E7C148}"/>
              </a:ext>
            </a:extLst>
          </p:cNvPr>
          <p:cNvSpPr txBox="1"/>
          <p:nvPr/>
        </p:nvSpPr>
        <p:spPr>
          <a:xfrm>
            <a:off x="2112724" y="526093"/>
            <a:ext cx="39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&lt;Range, velocity&gt;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1068B-6C5B-1502-B1E2-8228706B4471}"/>
              </a:ext>
            </a:extLst>
          </p:cNvPr>
          <p:cNvSpPr txBox="1"/>
          <p:nvPr/>
        </p:nvSpPr>
        <p:spPr>
          <a:xfrm>
            <a:off x="7553195" y="526093"/>
            <a:ext cx="39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&lt;ECI2ECEF&gt;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69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E03884-69E9-FD07-88D0-FB1836D0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1" y="1381776"/>
            <a:ext cx="3892984" cy="5172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34687A-5BED-1941-20D2-6E936A45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37" y="1381776"/>
            <a:ext cx="6315075" cy="5172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29050-76BB-7668-6983-52A008220F66}"/>
              </a:ext>
            </a:extLst>
          </p:cNvPr>
          <p:cNvSpPr txBox="1"/>
          <p:nvPr/>
        </p:nvSpPr>
        <p:spPr>
          <a:xfrm>
            <a:off x="613775" y="526093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&lt;azimuth&gt;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3FFE6-9E1E-CF33-6408-BEA46C6189B2}"/>
              </a:ext>
            </a:extLst>
          </p:cNvPr>
          <p:cNvSpPr txBox="1"/>
          <p:nvPr/>
        </p:nvSpPr>
        <p:spPr>
          <a:xfrm>
            <a:off x="6471778" y="630476"/>
            <a:ext cx="35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&lt;elevation&gt;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64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91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우주궤도  term project.2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  term project.2</dc:title>
  <dc:creator>이윤서</dc:creator>
  <cp:lastModifiedBy>이윤서</cp:lastModifiedBy>
  <cp:revision>1</cp:revision>
  <dcterms:created xsi:type="dcterms:W3CDTF">2023-06-22T09:45:30Z</dcterms:created>
  <dcterms:modified xsi:type="dcterms:W3CDTF">2023-06-22T14:39:14Z</dcterms:modified>
</cp:coreProperties>
</file>