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1"/>
    <p:restoredTop sz="94602"/>
  </p:normalViewPr>
  <p:slideViewPr>
    <p:cSldViewPr snapToGrid="0" snapToObjects="1">
      <p:cViewPr varScale="1">
        <p:scale>
          <a:sx n="53" d="100"/>
          <a:sy n="53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32466-F796-6447-AF7F-2BE4B7149DE8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D923-16AB-A445-AFA2-6A266ABE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0D923-16AB-A445-AFA2-6A266ABEE1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15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0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1513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1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5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14BE-1621-A240-B37D-370411AE5C9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24F45E-EE34-0446-BE2B-18E6CC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king-county-wa/home-values/" TargetMode="External"/><Relationship Id="rId2" Type="http://schemas.openxmlformats.org/officeDocument/2006/relationships/hyperlink" Target="https://simplemaps.com/data/us-cit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foursquar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3813-240F-CB43-8A20-1A3285B78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837" y="949230"/>
            <a:ext cx="10817224" cy="2262781"/>
          </a:xfrm>
        </p:spPr>
        <p:txBody>
          <a:bodyPr>
            <a:normAutofit/>
          </a:bodyPr>
          <a:lstStyle/>
          <a:p>
            <a:r>
              <a:rPr lang="en-US" sz="2800" b="1" dirty="0"/>
              <a:t>King Country House Sales Prices and Seattle Venues Exploring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A636-2F97-0147-834D-9751BDEC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298" y="3212011"/>
            <a:ext cx="8915399" cy="1126283"/>
          </a:xfrm>
        </p:spPr>
        <p:txBody>
          <a:bodyPr/>
          <a:lstStyle/>
          <a:p>
            <a:r>
              <a:rPr lang="en-US" dirty="0"/>
              <a:t>							Yun Chen</a:t>
            </a:r>
          </a:p>
          <a:p>
            <a:r>
              <a:rPr lang="en-US" dirty="0"/>
              <a:t>						January 01,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A4754-EAAA-1E41-8B09-128038FF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704" y="409074"/>
            <a:ext cx="2461864" cy="1718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147CE-08AA-2F45-8846-8E1C29C01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401" y="4107463"/>
            <a:ext cx="5159197" cy="24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4B30-C0CE-C245-964B-BFF9B43B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EB2E70-7741-FA4F-BCF1-A0E78F7F5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678507"/>
              </p:ext>
            </p:extLst>
          </p:nvPr>
        </p:nvGraphicFramePr>
        <p:xfrm>
          <a:off x="2344361" y="2313210"/>
          <a:ext cx="7762624" cy="288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312">
                  <a:extLst>
                    <a:ext uri="{9D8B030D-6E8A-4147-A177-3AD203B41FA5}">
                      <a16:colId xmlns:a16="http://schemas.microsoft.com/office/drawing/2014/main" val="1773046929"/>
                    </a:ext>
                  </a:extLst>
                </a:gridCol>
                <a:gridCol w="3881312">
                  <a:extLst>
                    <a:ext uri="{9D8B030D-6E8A-4147-A177-3AD203B41FA5}">
                      <a16:colId xmlns:a16="http://schemas.microsoft.com/office/drawing/2014/main" val="1913710700"/>
                    </a:ext>
                  </a:extLst>
                </a:gridCol>
              </a:tblGrid>
              <a:tr h="439089">
                <a:tc>
                  <a:txBody>
                    <a:bodyPr/>
                    <a:lstStyle/>
                    <a:p>
                      <a:r>
                        <a:rPr lang="en-US" sz="2000" dirty="0"/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House price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67112"/>
                  </a:ext>
                </a:extLst>
              </a:tr>
              <a:tr h="610333">
                <a:tc>
                  <a:txBody>
                    <a:bodyPr/>
                    <a:lstStyle/>
                    <a:p>
                      <a:r>
                        <a:rPr lang="en-US" sz="2000" dirty="0"/>
                        <a:t>Hunts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 level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06624"/>
                  </a:ext>
                </a:extLst>
              </a:tr>
              <a:tr h="610333">
                <a:tc>
                  <a:txBody>
                    <a:bodyPr/>
                    <a:lstStyle/>
                    <a:p>
                      <a:r>
                        <a:rPr lang="en-US" dirty="0"/>
                        <a:t>Medina, Yarrow Point, Clyde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Mid-2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54963"/>
                  </a:ext>
                </a:extLst>
              </a:tr>
              <a:tr h="610333">
                <a:tc>
                  <a:txBody>
                    <a:bodyPr/>
                    <a:lstStyle/>
                    <a:p>
                      <a:r>
                        <a:rPr lang="en-US" dirty="0"/>
                        <a:t>Mercer Island, Beaux Arts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Mid-1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01860"/>
                  </a:ext>
                </a:extLst>
              </a:tr>
              <a:tr h="610333">
                <a:tc>
                  <a:txBody>
                    <a:bodyPr/>
                    <a:lstStyle/>
                    <a:p>
                      <a:r>
                        <a:rPr lang="en-US" dirty="0"/>
                        <a:t>Rest of 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287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CCCA25F-7D80-934D-A93B-BEAEAC7A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905" y="215900"/>
            <a:ext cx="3110832" cy="17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5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4C40-0C44-6941-A1F6-C8EDFE92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84" y="639609"/>
            <a:ext cx="8911687" cy="1280890"/>
          </a:xfrm>
        </p:spPr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DF6A-F023-BB40-BE5F-64CE608E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77" y="1715146"/>
            <a:ext cx="8915400" cy="3777622"/>
          </a:xfrm>
        </p:spPr>
        <p:txBody>
          <a:bodyPr/>
          <a:lstStyle/>
          <a:p>
            <a:pPr lvl="1"/>
            <a:r>
              <a:rPr lang="en-US" sz="2000" u="sng" dirty="0">
                <a:hlinkClick r:id="rId2"/>
              </a:rPr>
              <a:t>simplemaps_United Satates Cities Database</a:t>
            </a:r>
            <a:endParaRPr lang="en-US" sz="2000" dirty="0"/>
          </a:p>
          <a:p>
            <a:pPr lvl="1"/>
            <a:r>
              <a:rPr lang="en-US" sz="2000" u="sng" dirty="0">
                <a:hlinkClick r:id="rId3"/>
              </a:rPr>
              <a:t>King County house sales price by zillow</a:t>
            </a:r>
            <a:endParaRPr lang="en-US" sz="2000" dirty="0"/>
          </a:p>
          <a:p>
            <a:pPr lvl="1"/>
            <a:r>
              <a:rPr lang="en-US" sz="2000" u="sng" dirty="0">
                <a:hlinkClick r:id="rId4"/>
              </a:rPr>
              <a:t>FourSquare API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4D3CB-B0B1-EB43-AE8F-CB93CFF13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705" y="3202345"/>
            <a:ext cx="4186989" cy="27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534E-1E13-A645-8154-368C487A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77615"/>
            <a:ext cx="8911687" cy="128089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3EAC-60AC-044F-8539-BC8A65E0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1" y="1735810"/>
            <a:ext cx="9954781" cy="41754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The population of King county was about 2,233,163 in the 2018 census estimate. According to Zillow, the median home value in King County is $626,665.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King County home values have declined -2.1% over </a:t>
            </a:r>
          </a:p>
          <a:p>
            <a:pPr marL="0" indent="0">
              <a:buNone/>
            </a:pPr>
            <a:r>
              <a:rPr lang="en-US" sz="2000" dirty="0"/>
              <a:t>the past year and Zillow also predicts </a:t>
            </a:r>
          </a:p>
          <a:p>
            <a:pPr marL="0" indent="0">
              <a:buNone/>
            </a:pPr>
            <a:r>
              <a:rPr lang="en-US" sz="2000" dirty="0"/>
              <a:t>they will rise 1.6% within the next year.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D1330-F90C-8F40-9F1B-2686C5C0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72" y="2900854"/>
            <a:ext cx="1982239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7C1A-0CDC-3743-95E3-421D1D46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23" y="624110"/>
            <a:ext cx="9985778" cy="128089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Is it worth moving to Seattle/ King County?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6693-1A22-5744-9AD9-F33A9CA1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765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you just got an offer from top 10 company with a considerable salary, you might start to think about whether if  it worth to move to Seattle.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How’s live over there?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9AF5E-89EB-5241-94B5-C45F7D3C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38" y="3429000"/>
            <a:ext cx="4429904" cy="2214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5997C-D041-E141-9491-7C2D4CFF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65" y="4365564"/>
            <a:ext cx="3276819" cy="2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BAC6-B4CC-AE44-A34D-0A542A4B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81" y="701602"/>
            <a:ext cx="8911687" cy="1280890"/>
          </a:xfrm>
        </p:spPr>
        <p:txBody>
          <a:bodyPr/>
          <a:lstStyle/>
          <a:p>
            <a:r>
              <a:rPr lang="en-US" b="1" dirty="0"/>
              <a:t>Data Source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A66C-76AE-B645-AEE5-C79B4B73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Simplemap</a:t>
            </a:r>
            <a:r>
              <a:rPr lang="en-US" sz="2000" dirty="0"/>
              <a:t> – geo info</a:t>
            </a:r>
          </a:p>
          <a:p>
            <a:r>
              <a:rPr lang="en-US" sz="2000" dirty="0"/>
              <a:t>2. Zillow – king county home sales prices</a:t>
            </a:r>
          </a:p>
          <a:p>
            <a:r>
              <a:rPr lang="en-US" sz="2000" dirty="0"/>
              <a:t>3. Foursquare API – venues exploring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BC9417-F8CC-5841-97E5-3426DD42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961" y="882687"/>
            <a:ext cx="3981116" cy="918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E3C25-B317-444D-9358-1ED322A6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7" y="2133600"/>
            <a:ext cx="1701800" cy="1193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CF2996-1C65-864E-BE1B-91CF6E731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9272"/>
            <a:ext cx="4034989" cy="18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1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2BE3-48FC-5A41-A2CA-C310E948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488" y="593113"/>
            <a:ext cx="8911687" cy="1280890"/>
          </a:xfrm>
        </p:spPr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ED4-9C10-3849-BEAF-FB624545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Extracting useful columns from the original data frame.</a:t>
            </a:r>
          </a:p>
          <a:p>
            <a:pPr marL="0" indent="0">
              <a:buNone/>
            </a:pPr>
            <a:r>
              <a:rPr lang="en-US" sz="2000" dirty="0"/>
              <a:t>2. Detecting missing data</a:t>
            </a:r>
          </a:p>
          <a:p>
            <a:pPr marL="0" indent="0">
              <a:buNone/>
            </a:pPr>
            <a:r>
              <a:rPr lang="en-US" sz="2000" dirty="0"/>
              <a:t>3. Handling </a:t>
            </a:r>
            <a:r>
              <a:rPr lang="en-US" sz="2000" dirty="0" err="1"/>
              <a:t>NaN</a:t>
            </a:r>
            <a:r>
              <a:rPr lang="en-US" sz="2000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13544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72A2-C7E3-F24E-9B44-AFF904C5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 New Data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3274B-A432-E84C-A851-B01012C93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550" y="2234285"/>
            <a:ext cx="7454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4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384E-8F72-C94C-8C36-926DB093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8E31E-1C53-9B47-A534-E3AE8CC6A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05" y="1881411"/>
            <a:ext cx="5122595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E7E1AD-C737-044A-BFE5-DA6460CA3F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28956" y="1905000"/>
            <a:ext cx="5122595" cy="36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30F7-E632-6442-8783-B8FC9221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1" y="686104"/>
            <a:ext cx="8911687" cy="1280890"/>
          </a:xfrm>
        </p:spPr>
        <p:txBody>
          <a:bodyPr/>
          <a:lstStyle/>
          <a:p>
            <a:r>
              <a:rPr lang="en-US" b="1" dirty="0"/>
              <a:t>Categorized House Sales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E11E8E-B156-1743-9063-AC6166E5B0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491" y="1966994"/>
            <a:ext cx="6524948" cy="34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6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9206-6B35-E54D-8CF8-69785DF9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91" y="701602"/>
            <a:ext cx="8911687" cy="1280890"/>
          </a:xfrm>
        </p:spPr>
        <p:txBody>
          <a:bodyPr/>
          <a:lstStyle/>
          <a:p>
            <a:r>
              <a:rPr lang="en-US" b="1" dirty="0"/>
              <a:t>Venues Exploring by </a:t>
            </a:r>
            <a:r>
              <a:rPr lang="en-US" b="1" dirty="0" err="1"/>
              <a:t>FourSquare</a:t>
            </a:r>
            <a:r>
              <a:rPr lang="en-US" b="1" dirty="0"/>
              <a:t>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61EF2-B0A2-5747-B9E1-0AC4356FF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745" y="1685752"/>
            <a:ext cx="6989736" cy="44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68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{5D5A8957-7100-E64D-B088-8F243183460F}tf10001069</Template>
  <TotalTime>136</TotalTime>
  <Words>245</Words>
  <Application>Microsoft Macintosh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King Country House Sales Prices and Seattle Venues Exploring  </vt:lpstr>
      <vt:lpstr>Introduction</vt:lpstr>
      <vt:lpstr> Is it worth moving to Seattle/ King County? </vt:lpstr>
      <vt:lpstr>Data Source </vt:lpstr>
      <vt:lpstr>Data Cleaning</vt:lpstr>
      <vt:lpstr>Construct New Data Frame</vt:lpstr>
      <vt:lpstr>Data Visualization </vt:lpstr>
      <vt:lpstr>Categorized House Sales Price</vt:lpstr>
      <vt:lpstr>Venues Exploring by FourSquare API</vt:lpstr>
      <vt:lpstr>Conclusion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Country House Sales Prices and Seattle Venues Exploring  </dc:title>
  <dc:creator>Yun Chen</dc:creator>
  <cp:lastModifiedBy>Yun Chen</cp:lastModifiedBy>
  <cp:revision>5</cp:revision>
  <dcterms:created xsi:type="dcterms:W3CDTF">2020-01-03T04:03:20Z</dcterms:created>
  <dcterms:modified xsi:type="dcterms:W3CDTF">2020-01-03T06:20:05Z</dcterms:modified>
</cp:coreProperties>
</file>