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57" r:id="rId3"/>
    <p:sldId id="258" r:id="rId4"/>
    <p:sldId id="285" r:id="rId5"/>
    <p:sldId id="286" r:id="rId6"/>
    <p:sldId id="291" r:id="rId7"/>
    <p:sldId id="288" r:id="rId8"/>
    <p:sldId id="287" r:id="rId9"/>
    <p:sldId id="289" r:id="rId10"/>
    <p:sldId id="293" r:id="rId11"/>
    <p:sldId id="306" r:id="rId12"/>
    <p:sldId id="307" r:id="rId13"/>
    <p:sldId id="309" r:id="rId14"/>
    <p:sldId id="308" r:id="rId15"/>
    <p:sldId id="294" r:id="rId16"/>
    <p:sldId id="295" r:id="rId17"/>
    <p:sldId id="296" r:id="rId18"/>
    <p:sldId id="297" r:id="rId19"/>
    <p:sldId id="298" r:id="rId20"/>
    <p:sldId id="299" r:id="rId21"/>
    <p:sldId id="290" r:id="rId22"/>
    <p:sldId id="301" r:id="rId23"/>
    <p:sldId id="300" r:id="rId24"/>
    <p:sldId id="303" r:id="rId25"/>
    <p:sldId id="302" r:id="rId26"/>
    <p:sldId id="305" r:id="rId27"/>
    <p:sldId id="304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8" r:id="rId37"/>
    <p:sldId id="269" r:id="rId38"/>
    <p:sldId id="267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</p:sldIdLst>
  <p:sldSz cx="9144000" cy="5143500" type="screen16x9"/>
  <p:notesSz cx="6858000" cy="9144000"/>
  <p:embeddedFontLst>
    <p:embeddedFont>
      <p:font typeface="Oswald"/>
      <p:regular r:id="rId53"/>
      <p:bold r:id="rId54"/>
    </p:embeddedFont>
    <p:embeddedFont>
      <p:font typeface="黑体" panose="02010609060101010101" pitchFamily="49" charset="-122"/>
      <p:regular r:id="rId55"/>
    </p:embeddedFont>
    <p:embeddedFont>
      <p:font typeface="等线" panose="02010600030101010101" pitchFamily="2" charset="-122"/>
      <p:regular r:id="rId56"/>
      <p:bold r:id="rId57"/>
    </p:embeddedFont>
    <p:embeddedFont>
      <p:font typeface="Segoe UI Semilight" panose="020B0402040204020203" pitchFamily="34" charset="0"/>
      <p:regular r:id="rId58"/>
      <p:italic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Average" panose="02010600030101010101" charset="0"/>
      <p:regular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默认节" id="{B09F3136-B90A-4DF5-A7CA-C88F77576766}">
          <p14:sldIdLst>
            <p14:sldId id="256"/>
            <p14:sldId id="257"/>
            <p14:sldId id="258"/>
            <p14:sldId id="285"/>
            <p14:sldId id="286"/>
            <p14:sldId id="291"/>
            <p14:sldId id="288"/>
            <p14:sldId id="287"/>
          </p14:sldIdLst>
        </p14:section>
        <p14:section name="无标题节" id="{6217B746-1B3B-4DE0-8195-EC9AEC23F3D4}">
          <p14:sldIdLst>
            <p14:sldId id="289"/>
            <p14:sldId id="293"/>
            <p14:sldId id="306"/>
            <p14:sldId id="307"/>
            <p14:sldId id="309"/>
            <p14:sldId id="308"/>
            <p14:sldId id="294"/>
            <p14:sldId id="295"/>
            <p14:sldId id="296"/>
            <p14:sldId id="297"/>
            <p14:sldId id="298"/>
            <p14:sldId id="299"/>
            <p14:sldId id="290"/>
            <p14:sldId id="301"/>
            <p14:sldId id="300"/>
            <p14:sldId id="303"/>
            <p14:sldId id="302"/>
            <p14:sldId id="305"/>
            <p14:sldId id="304"/>
          </p14:sldIdLst>
        </p14:section>
        <p14:section name="无标题节" id="{20F5C25F-1B9C-41CB-AE9C-D47FEED7B40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9A4595-A1D3-4E51-88C9-4FF20EF13AF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FF02B9A-44E2-497C-98D1-01538DDA4CF3}">
      <dgm:prSet phldrT="[文本]"/>
      <dgm:spPr/>
      <dgm:t>
        <a:bodyPr/>
        <a:lstStyle/>
        <a:p>
          <a:r>
            <a:rPr lang="zh-CN" altLang="en-US" dirty="0"/>
            <a:t>集合类型</a:t>
          </a:r>
        </a:p>
      </dgm:t>
    </dgm:pt>
    <dgm:pt modelId="{90A4B9CB-BDF8-478A-A233-7AB85FBF5DFE}" type="parTrans" cxnId="{7B861D29-B257-4497-8EAB-90D6ED00BA59}">
      <dgm:prSet/>
      <dgm:spPr/>
      <dgm:t>
        <a:bodyPr/>
        <a:lstStyle/>
        <a:p>
          <a:endParaRPr lang="zh-CN" altLang="en-US"/>
        </a:p>
      </dgm:t>
    </dgm:pt>
    <dgm:pt modelId="{87A5D4E9-00C9-460A-9AAD-8441F41EE209}" type="sibTrans" cxnId="{7B861D29-B257-4497-8EAB-90D6ED00BA59}">
      <dgm:prSet/>
      <dgm:spPr/>
      <dgm:t>
        <a:bodyPr/>
        <a:lstStyle/>
        <a:p>
          <a:endParaRPr lang="zh-CN" altLang="en-US"/>
        </a:p>
      </dgm:t>
    </dgm:pt>
    <dgm:pt modelId="{E5D9DF34-006E-4490-8B53-F4F31BA458E3}">
      <dgm:prSet phldrT="[文本]"/>
      <dgm:spPr/>
      <dgm:t>
        <a:bodyPr/>
        <a:lstStyle/>
        <a:p>
          <a:r>
            <a:rPr lang="zh-CN" altLang="en-US" dirty="0"/>
            <a:t>顺序表</a:t>
          </a:r>
        </a:p>
      </dgm:t>
    </dgm:pt>
    <dgm:pt modelId="{37ABB97C-7106-452E-9F7A-D157F42E209B}" type="parTrans" cxnId="{E8B95421-CEE7-4536-A294-4E728942FFCC}">
      <dgm:prSet/>
      <dgm:spPr/>
      <dgm:t>
        <a:bodyPr/>
        <a:lstStyle/>
        <a:p>
          <a:endParaRPr lang="zh-CN" altLang="en-US"/>
        </a:p>
      </dgm:t>
    </dgm:pt>
    <dgm:pt modelId="{0C2CAE5E-344B-48FA-9E8A-872AF93D079A}" type="sibTrans" cxnId="{E8B95421-CEE7-4536-A294-4E728942FFCC}">
      <dgm:prSet/>
      <dgm:spPr/>
      <dgm:t>
        <a:bodyPr/>
        <a:lstStyle/>
        <a:p>
          <a:endParaRPr lang="zh-CN" altLang="en-US"/>
        </a:p>
      </dgm:t>
    </dgm:pt>
    <dgm:pt modelId="{E486590F-5208-4F91-B751-F85537C3BB37}">
      <dgm:prSet phldrT="[文本]"/>
      <dgm:spPr/>
      <dgm:t>
        <a:bodyPr/>
        <a:lstStyle/>
        <a:p>
          <a:r>
            <a:rPr lang="zh-CN" altLang="en-US" dirty="0"/>
            <a:t>数据结构类型</a:t>
          </a:r>
        </a:p>
      </dgm:t>
    </dgm:pt>
    <dgm:pt modelId="{51D38907-9DB5-4995-BCB0-78FE8F908017}" type="sibTrans" cxnId="{D60D5410-38B6-4674-A2C7-8059D5F43786}">
      <dgm:prSet/>
      <dgm:spPr/>
      <dgm:t>
        <a:bodyPr/>
        <a:lstStyle/>
        <a:p>
          <a:endParaRPr lang="zh-CN" altLang="en-US"/>
        </a:p>
      </dgm:t>
    </dgm:pt>
    <dgm:pt modelId="{7F0956A6-1DF3-417A-9EDC-247515BB3FB7}" type="parTrans" cxnId="{D60D5410-38B6-4674-A2C7-8059D5F43786}">
      <dgm:prSet/>
      <dgm:spPr/>
      <dgm:t>
        <a:bodyPr/>
        <a:lstStyle/>
        <a:p>
          <a:endParaRPr lang="zh-CN" altLang="en-US"/>
        </a:p>
      </dgm:t>
    </dgm:pt>
    <dgm:pt modelId="{9B0C747F-4195-48C0-97A1-4DB20C345B44}" type="pres">
      <dgm:prSet presAssocID="{B49A4595-A1D3-4E51-88C9-4FF20EF13AF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AF3708E-FC10-4E0E-8EC3-6D733A547974}" type="pres">
      <dgm:prSet presAssocID="{E486590F-5208-4F91-B751-F85537C3BB37}" presName="root1" presStyleCnt="0"/>
      <dgm:spPr/>
    </dgm:pt>
    <dgm:pt modelId="{48A8F408-DF01-4A63-BE39-A908E0F8AE4F}" type="pres">
      <dgm:prSet presAssocID="{E486590F-5208-4F91-B751-F85537C3BB37}" presName="LevelOneTextNode" presStyleLbl="node0" presStyleIdx="0" presStyleCnt="1" custAng="5400000" custLinFactNeighborX="-91952" custLinFactNeighborY="-38140">
        <dgm:presLayoutVars>
          <dgm:chPref val="3"/>
        </dgm:presLayoutVars>
      </dgm:prSet>
      <dgm:spPr/>
    </dgm:pt>
    <dgm:pt modelId="{ED8707CD-2733-4CAD-9058-EE4ED46667F0}" type="pres">
      <dgm:prSet presAssocID="{E486590F-5208-4F91-B751-F85537C3BB37}" presName="level2hierChild" presStyleCnt="0"/>
      <dgm:spPr/>
    </dgm:pt>
    <dgm:pt modelId="{05F5E0C9-BA52-460F-9E85-B3F06606EFEB}" type="pres">
      <dgm:prSet presAssocID="{90A4B9CB-BDF8-478A-A233-7AB85FBF5DFE}" presName="conn2-1" presStyleLbl="parChTrans1D2" presStyleIdx="0" presStyleCnt="2"/>
      <dgm:spPr/>
    </dgm:pt>
    <dgm:pt modelId="{36F26631-C2A4-4F3B-93D1-40286B47C61D}" type="pres">
      <dgm:prSet presAssocID="{90A4B9CB-BDF8-478A-A233-7AB85FBF5DFE}" presName="connTx" presStyleLbl="parChTrans1D2" presStyleIdx="0" presStyleCnt="2"/>
      <dgm:spPr/>
    </dgm:pt>
    <dgm:pt modelId="{A2BB80DE-1B64-40BD-9BB0-E68355F81992}" type="pres">
      <dgm:prSet presAssocID="{5FF02B9A-44E2-497C-98D1-01538DDA4CF3}" presName="root2" presStyleCnt="0"/>
      <dgm:spPr/>
    </dgm:pt>
    <dgm:pt modelId="{F8919F52-D0D5-49A0-B089-47F14181866B}" type="pres">
      <dgm:prSet presAssocID="{5FF02B9A-44E2-497C-98D1-01538DDA4CF3}" presName="LevelTwoTextNode" presStyleLbl="node2" presStyleIdx="0" presStyleCnt="2">
        <dgm:presLayoutVars>
          <dgm:chPref val="3"/>
        </dgm:presLayoutVars>
      </dgm:prSet>
      <dgm:spPr/>
    </dgm:pt>
    <dgm:pt modelId="{E4427D6C-5E73-4DDB-86E9-FDBDF8294B0E}" type="pres">
      <dgm:prSet presAssocID="{5FF02B9A-44E2-497C-98D1-01538DDA4CF3}" presName="level3hierChild" presStyleCnt="0"/>
      <dgm:spPr/>
    </dgm:pt>
    <dgm:pt modelId="{2E41D230-7DB3-473F-86B7-0423EFFD9086}" type="pres">
      <dgm:prSet presAssocID="{37ABB97C-7106-452E-9F7A-D157F42E209B}" presName="conn2-1" presStyleLbl="parChTrans1D2" presStyleIdx="1" presStyleCnt="2"/>
      <dgm:spPr/>
    </dgm:pt>
    <dgm:pt modelId="{F62777BA-75A8-4BA4-80CC-24FD10391599}" type="pres">
      <dgm:prSet presAssocID="{37ABB97C-7106-452E-9F7A-D157F42E209B}" presName="connTx" presStyleLbl="parChTrans1D2" presStyleIdx="1" presStyleCnt="2"/>
      <dgm:spPr/>
    </dgm:pt>
    <dgm:pt modelId="{B0CA3D35-67BA-43B6-894F-E9630D04EF26}" type="pres">
      <dgm:prSet presAssocID="{E5D9DF34-006E-4490-8B53-F4F31BA458E3}" presName="root2" presStyleCnt="0"/>
      <dgm:spPr/>
    </dgm:pt>
    <dgm:pt modelId="{5D713672-7117-4BA3-B03D-B6DF9D16E452}" type="pres">
      <dgm:prSet presAssocID="{E5D9DF34-006E-4490-8B53-F4F31BA458E3}" presName="LevelTwoTextNode" presStyleLbl="node2" presStyleIdx="1" presStyleCnt="2">
        <dgm:presLayoutVars>
          <dgm:chPref val="3"/>
        </dgm:presLayoutVars>
      </dgm:prSet>
      <dgm:spPr/>
    </dgm:pt>
    <dgm:pt modelId="{312AA842-E39E-4E99-9CE8-D9AEF710754B}" type="pres">
      <dgm:prSet presAssocID="{E5D9DF34-006E-4490-8B53-F4F31BA458E3}" presName="level3hierChild" presStyleCnt="0"/>
      <dgm:spPr/>
    </dgm:pt>
  </dgm:ptLst>
  <dgm:cxnLst>
    <dgm:cxn modelId="{0A29460B-3043-4246-A18A-6A0A0D19D577}" type="presOf" srcId="{90A4B9CB-BDF8-478A-A233-7AB85FBF5DFE}" destId="{05F5E0C9-BA52-460F-9E85-B3F06606EFEB}" srcOrd="0" destOrd="0" presId="urn:microsoft.com/office/officeart/2008/layout/HorizontalMultiLevelHierarchy"/>
    <dgm:cxn modelId="{D60D5410-38B6-4674-A2C7-8059D5F43786}" srcId="{B49A4595-A1D3-4E51-88C9-4FF20EF13AFA}" destId="{E486590F-5208-4F91-B751-F85537C3BB37}" srcOrd="0" destOrd="0" parTransId="{7F0956A6-1DF3-417A-9EDC-247515BB3FB7}" sibTransId="{51D38907-9DB5-4995-BCB0-78FE8F908017}"/>
    <dgm:cxn modelId="{FF589012-EEED-4BFE-8338-9732C8887F4A}" type="presOf" srcId="{E486590F-5208-4F91-B751-F85537C3BB37}" destId="{48A8F408-DF01-4A63-BE39-A908E0F8AE4F}" srcOrd="0" destOrd="0" presId="urn:microsoft.com/office/officeart/2008/layout/HorizontalMultiLevelHierarchy"/>
    <dgm:cxn modelId="{E8B95421-CEE7-4536-A294-4E728942FFCC}" srcId="{E486590F-5208-4F91-B751-F85537C3BB37}" destId="{E5D9DF34-006E-4490-8B53-F4F31BA458E3}" srcOrd="1" destOrd="0" parTransId="{37ABB97C-7106-452E-9F7A-D157F42E209B}" sibTransId="{0C2CAE5E-344B-48FA-9E8A-872AF93D079A}"/>
    <dgm:cxn modelId="{7B861D29-B257-4497-8EAB-90D6ED00BA59}" srcId="{E486590F-5208-4F91-B751-F85537C3BB37}" destId="{5FF02B9A-44E2-497C-98D1-01538DDA4CF3}" srcOrd="0" destOrd="0" parTransId="{90A4B9CB-BDF8-478A-A233-7AB85FBF5DFE}" sibTransId="{87A5D4E9-00C9-460A-9AAD-8441F41EE209}"/>
    <dgm:cxn modelId="{E1CB1A2D-A6D7-4E23-A30C-384B587B1D51}" type="presOf" srcId="{37ABB97C-7106-452E-9F7A-D157F42E209B}" destId="{2E41D230-7DB3-473F-86B7-0423EFFD9086}" srcOrd="0" destOrd="0" presId="urn:microsoft.com/office/officeart/2008/layout/HorizontalMultiLevelHierarchy"/>
    <dgm:cxn modelId="{B543E231-CD9A-4E93-9A07-DD5559C5D6FC}" type="presOf" srcId="{37ABB97C-7106-452E-9F7A-D157F42E209B}" destId="{F62777BA-75A8-4BA4-80CC-24FD10391599}" srcOrd="1" destOrd="0" presId="urn:microsoft.com/office/officeart/2008/layout/HorizontalMultiLevelHierarchy"/>
    <dgm:cxn modelId="{B02B825D-AF59-4A08-A9AC-A2C8C52D17C4}" type="presOf" srcId="{B49A4595-A1D3-4E51-88C9-4FF20EF13AFA}" destId="{9B0C747F-4195-48C0-97A1-4DB20C345B44}" srcOrd="0" destOrd="0" presId="urn:microsoft.com/office/officeart/2008/layout/HorizontalMultiLevelHierarchy"/>
    <dgm:cxn modelId="{33355342-FB56-4821-92D2-060FE5AF9F71}" type="presOf" srcId="{90A4B9CB-BDF8-478A-A233-7AB85FBF5DFE}" destId="{36F26631-C2A4-4F3B-93D1-40286B47C61D}" srcOrd="1" destOrd="0" presId="urn:microsoft.com/office/officeart/2008/layout/HorizontalMultiLevelHierarchy"/>
    <dgm:cxn modelId="{E67277C9-4882-47E4-8925-CADDDD8D8A67}" type="presOf" srcId="{5FF02B9A-44E2-497C-98D1-01538DDA4CF3}" destId="{F8919F52-D0D5-49A0-B089-47F14181866B}" srcOrd="0" destOrd="0" presId="urn:microsoft.com/office/officeart/2008/layout/HorizontalMultiLevelHierarchy"/>
    <dgm:cxn modelId="{95694BFC-2166-4382-994E-EDCC70E1B5D9}" type="presOf" srcId="{E5D9DF34-006E-4490-8B53-F4F31BA458E3}" destId="{5D713672-7117-4BA3-B03D-B6DF9D16E452}" srcOrd="0" destOrd="0" presId="urn:microsoft.com/office/officeart/2008/layout/HorizontalMultiLevelHierarchy"/>
    <dgm:cxn modelId="{E5CD9A54-17D5-4087-A831-EF03409DA7C6}" type="presParOf" srcId="{9B0C747F-4195-48C0-97A1-4DB20C345B44}" destId="{0AF3708E-FC10-4E0E-8EC3-6D733A547974}" srcOrd="0" destOrd="0" presId="urn:microsoft.com/office/officeart/2008/layout/HorizontalMultiLevelHierarchy"/>
    <dgm:cxn modelId="{F371E701-BC5C-4603-824E-059051ED1EA5}" type="presParOf" srcId="{0AF3708E-FC10-4E0E-8EC3-6D733A547974}" destId="{48A8F408-DF01-4A63-BE39-A908E0F8AE4F}" srcOrd="0" destOrd="0" presId="urn:microsoft.com/office/officeart/2008/layout/HorizontalMultiLevelHierarchy"/>
    <dgm:cxn modelId="{FCC6354A-8992-462F-97D6-4DCE85B83EBA}" type="presParOf" srcId="{0AF3708E-FC10-4E0E-8EC3-6D733A547974}" destId="{ED8707CD-2733-4CAD-9058-EE4ED46667F0}" srcOrd="1" destOrd="0" presId="urn:microsoft.com/office/officeart/2008/layout/HorizontalMultiLevelHierarchy"/>
    <dgm:cxn modelId="{E76D9A5F-1E60-4DD8-917B-129FBD513A33}" type="presParOf" srcId="{ED8707CD-2733-4CAD-9058-EE4ED46667F0}" destId="{05F5E0C9-BA52-460F-9E85-B3F06606EFEB}" srcOrd="0" destOrd="0" presId="urn:microsoft.com/office/officeart/2008/layout/HorizontalMultiLevelHierarchy"/>
    <dgm:cxn modelId="{90C0577C-80B8-40F0-B0A7-B9BB5324E581}" type="presParOf" srcId="{05F5E0C9-BA52-460F-9E85-B3F06606EFEB}" destId="{36F26631-C2A4-4F3B-93D1-40286B47C61D}" srcOrd="0" destOrd="0" presId="urn:microsoft.com/office/officeart/2008/layout/HorizontalMultiLevelHierarchy"/>
    <dgm:cxn modelId="{29B420AD-32B3-4D84-8878-787F857B6331}" type="presParOf" srcId="{ED8707CD-2733-4CAD-9058-EE4ED46667F0}" destId="{A2BB80DE-1B64-40BD-9BB0-E68355F81992}" srcOrd="1" destOrd="0" presId="urn:microsoft.com/office/officeart/2008/layout/HorizontalMultiLevelHierarchy"/>
    <dgm:cxn modelId="{A90E3876-2BCA-43A8-BFB2-870C7F282A88}" type="presParOf" srcId="{A2BB80DE-1B64-40BD-9BB0-E68355F81992}" destId="{F8919F52-D0D5-49A0-B089-47F14181866B}" srcOrd="0" destOrd="0" presId="urn:microsoft.com/office/officeart/2008/layout/HorizontalMultiLevelHierarchy"/>
    <dgm:cxn modelId="{0A586B12-DA9D-42C5-949C-D53CBEEB7C03}" type="presParOf" srcId="{A2BB80DE-1B64-40BD-9BB0-E68355F81992}" destId="{E4427D6C-5E73-4DDB-86E9-FDBDF8294B0E}" srcOrd="1" destOrd="0" presId="urn:microsoft.com/office/officeart/2008/layout/HorizontalMultiLevelHierarchy"/>
    <dgm:cxn modelId="{591E2E8C-F58B-44A8-8235-AF95FD648BB3}" type="presParOf" srcId="{ED8707CD-2733-4CAD-9058-EE4ED46667F0}" destId="{2E41D230-7DB3-473F-86B7-0423EFFD9086}" srcOrd="2" destOrd="0" presId="urn:microsoft.com/office/officeart/2008/layout/HorizontalMultiLevelHierarchy"/>
    <dgm:cxn modelId="{29183E29-54B3-4DF7-B44F-B5F921CED7CB}" type="presParOf" srcId="{2E41D230-7DB3-473F-86B7-0423EFFD9086}" destId="{F62777BA-75A8-4BA4-80CC-24FD10391599}" srcOrd="0" destOrd="0" presId="urn:microsoft.com/office/officeart/2008/layout/HorizontalMultiLevelHierarchy"/>
    <dgm:cxn modelId="{BDF99547-A9F7-4C79-9DEA-0C87596E5D3C}" type="presParOf" srcId="{ED8707CD-2733-4CAD-9058-EE4ED46667F0}" destId="{B0CA3D35-67BA-43B6-894F-E9630D04EF26}" srcOrd="3" destOrd="0" presId="urn:microsoft.com/office/officeart/2008/layout/HorizontalMultiLevelHierarchy"/>
    <dgm:cxn modelId="{4B9FB602-FB28-43A9-9F9F-CB7191443503}" type="presParOf" srcId="{B0CA3D35-67BA-43B6-894F-E9630D04EF26}" destId="{5D713672-7117-4BA3-B03D-B6DF9D16E452}" srcOrd="0" destOrd="0" presId="urn:microsoft.com/office/officeart/2008/layout/HorizontalMultiLevelHierarchy"/>
    <dgm:cxn modelId="{39768BE7-D60B-43B5-A267-CA84A6FCF86C}" type="presParOf" srcId="{B0CA3D35-67BA-43B6-894F-E9630D04EF26}" destId="{312AA842-E39E-4E99-9CE8-D9AEF710754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DA74F0-F38E-4762-A4B5-45743DC1C367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F62C17-0967-4B85-859F-9CC9C76830DF}">
      <dgm:prSet phldrT="[文本]" custT="1"/>
      <dgm:spPr/>
      <dgm:t>
        <a:bodyPr/>
        <a:lstStyle/>
        <a:p>
          <a:r>
            <a:rPr lang="en-US" altLang="zh-CN" sz="1100" dirty="0"/>
            <a:t>main()</a:t>
          </a:r>
          <a:endParaRPr lang="zh-CN" altLang="en-US" sz="1100" dirty="0"/>
        </a:p>
      </dgm:t>
    </dgm:pt>
    <dgm:pt modelId="{457C6B05-28D8-4CFF-95F3-05C29A059FFE}" type="parTrans" cxnId="{10E84CF4-E18D-49DE-9EE8-02E0D6E8B3C9}">
      <dgm:prSet/>
      <dgm:spPr/>
      <dgm:t>
        <a:bodyPr/>
        <a:lstStyle/>
        <a:p>
          <a:endParaRPr lang="zh-CN" altLang="en-US"/>
        </a:p>
      </dgm:t>
    </dgm:pt>
    <dgm:pt modelId="{6D0713EF-954E-4A03-BD58-FF6B0A1B4DAE}" type="sibTrans" cxnId="{10E84CF4-E18D-49DE-9EE8-02E0D6E8B3C9}">
      <dgm:prSet/>
      <dgm:spPr/>
      <dgm:t>
        <a:bodyPr/>
        <a:lstStyle/>
        <a:p>
          <a:endParaRPr lang="zh-CN" altLang="en-US"/>
        </a:p>
      </dgm:t>
    </dgm:pt>
    <dgm:pt modelId="{289A0F04-CA81-4CA0-B3A1-3F2D57CEE56E}">
      <dgm:prSet custT="1"/>
      <dgm:spPr/>
      <dgm:t>
        <a:bodyPr/>
        <a:lstStyle/>
        <a:p>
          <a:r>
            <a:rPr lang="en-US" altLang="zh-CN" sz="1100" u="none" dirty="0"/>
            <a:t>welcome()</a:t>
          </a:r>
          <a:endParaRPr lang="zh-CN" altLang="en-US" sz="1100" u="none" dirty="0"/>
        </a:p>
      </dgm:t>
    </dgm:pt>
    <dgm:pt modelId="{1F156960-93C1-4DB1-BA35-BCFF4817296A}" type="parTrans" cxnId="{F82F5B6C-2770-4173-86F1-17FA20662165}">
      <dgm:prSet custT="1"/>
      <dgm:spPr/>
      <dgm:t>
        <a:bodyPr/>
        <a:lstStyle/>
        <a:p>
          <a:endParaRPr lang="zh-CN" altLang="en-US" sz="1000"/>
        </a:p>
      </dgm:t>
    </dgm:pt>
    <dgm:pt modelId="{ECF46482-B990-4477-92ED-B06BD9D91C8A}" type="sibTrans" cxnId="{F82F5B6C-2770-4173-86F1-17FA20662165}">
      <dgm:prSet/>
      <dgm:spPr/>
      <dgm:t>
        <a:bodyPr/>
        <a:lstStyle/>
        <a:p>
          <a:endParaRPr lang="zh-CN" altLang="en-US"/>
        </a:p>
      </dgm:t>
    </dgm:pt>
    <dgm:pt modelId="{76F82F4D-07B6-4BE6-9ED8-4C4FB2C4B2DA}">
      <dgm:prSet custT="1"/>
      <dgm:spPr/>
      <dgm:t>
        <a:bodyPr/>
        <a:lstStyle/>
        <a:p>
          <a:r>
            <a:rPr lang="en-US" sz="1100" dirty="0" err="1"/>
            <a:t>file_analysis</a:t>
          </a:r>
          <a:r>
            <a:rPr lang="en-US" sz="1100" dirty="0"/>
            <a:t>()</a:t>
          </a:r>
          <a:endParaRPr lang="zh-CN" altLang="en-US" sz="1100" dirty="0"/>
        </a:p>
      </dgm:t>
    </dgm:pt>
    <dgm:pt modelId="{9B870D01-AB0D-4EBA-AF6F-D9F387C633FE}" type="parTrans" cxnId="{E7A43621-9163-45FE-95F4-E964C0A124A6}">
      <dgm:prSet custT="1"/>
      <dgm:spPr/>
      <dgm:t>
        <a:bodyPr/>
        <a:lstStyle/>
        <a:p>
          <a:endParaRPr lang="zh-CN" altLang="en-US" sz="1000"/>
        </a:p>
      </dgm:t>
    </dgm:pt>
    <dgm:pt modelId="{7CEB837B-C2E1-4AB6-B4CB-9052CA456305}" type="sibTrans" cxnId="{E7A43621-9163-45FE-95F4-E964C0A124A6}">
      <dgm:prSet/>
      <dgm:spPr/>
      <dgm:t>
        <a:bodyPr/>
        <a:lstStyle/>
        <a:p>
          <a:endParaRPr lang="zh-CN" altLang="en-US"/>
        </a:p>
      </dgm:t>
    </dgm:pt>
    <dgm:pt modelId="{A1609DC6-F713-430F-92B2-7313D515AAB1}">
      <dgm:prSet custT="1"/>
      <dgm:spPr/>
      <dgm:t>
        <a:bodyPr/>
        <a:lstStyle/>
        <a:p>
          <a:r>
            <a:rPr lang="en-US" altLang="zh-CN" sz="1100" dirty="0" err="1"/>
            <a:t>get_file_name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19B068EB-99D0-4F6F-89B5-3FBE0FB6731F}" type="parTrans" cxnId="{EE6F6FA9-0F7F-4B5A-91AE-9CF806E5E1DC}">
      <dgm:prSet custT="1"/>
      <dgm:spPr/>
      <dgm:t>
        <a:bodyPr/>
        <a:lstStyle/>
        <a:p>
          <a:endParaRPr lang="zh-CN" altLang="en-US" sz="1000"/>
        </a:p>
      </dgm:t>
    </dgm:pt>
    <dgm:pt modelId="{F3A1AF1B-538B-4292-9C9F-8AF7C586B176}" type="sibTrans" cxnId="{EE6F6FA9-0F7F-4B5A-91AE-9CF806E5E1DC}">
      <dgm:prSet/>
      <dgm:spPr/>
      <dgm:t>
        <a:bodyPr/>
        <a:lstStyle/>
        <a:p>
          <a:endParaRPr lang="zh-CN" altLang="en-US"/>
        </a:p>
      </dgm:t>
    </dgm:pt>
    <dgm:pt modelId="{4E10907D-519A-46FB-8AB2-17D968B55271}">
      <dgm:prSet custT="1"/>
      <dgm:spPr/>
      <dgm:t>
        <a:bodyPr/>
        <a:lstStyle/>
        <a:p>
          <a:r>
            <a:rPr lang="en-US" altLang="zh-CN" sz="1100" dirty="0" err="1"/>
            <a:t>pre_proceed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EB72B679-088D-4FC6-962D-7F0ACC3702A1}" type="parTrans" cxnId="{92615981-7CC3-4404-903C-BED0DB0C28FA}">
      <dgm:prSet custT="1"/>
      <dgm:spPr/>
      <dgm:t>
        <a:bodyPr/>
        <a:lstStyle/>
        <a:p>
          <a:endParaRPr lang="zh-CN" altLang="en-US" sz="1000"/>
        </a:p>
      </dgm:t>
    </dgm:pt>
    <dgm:pt modelId="{9C4D6E60-D48E-407B-8C14-1E57508248F3}" type="sibTrans" cxnId="{92615981-7CC3-4404-903C-BED0DB0C28FA}">
      <dgm:prSet/>
      <dgm:spPr/>
      <dgm:t>
        <a:bodyPr/>
        <a:lstStyle/>
        <a:p>
          <a:endParaRPr lang="zh-CN" altLang="en-US"/>
        </a:p>
      </dgm:t>
    </dgm:pt>
    <dgm:pt modelId="{F3A5A7B2-2CBE-4727-8A57-CBA90C878B4B}">
      <dgm:prSet custT="1"/>
      <dgm:spPr/>
      <dgm:t>
        <a:bodyPr/>
        <a:lstStyle/>
        <a:p>
          <a:r>
            <a:rPr lang="en-US" altLang="zh-CN" sz="1100" dirty="0" err="1"/>
            <a:t>initial_replace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1DBFE06F-F892-4A86-8FBB-A81B1655CCF5}" type="parTrans" cxnId="{46CCE315-54A4-4FCF-B380-1DDF29F70BCD}">
      <dgm:prSet custT="1"/>
      <dgm:spPr/>
      <dgm:t>
        <a:bodyPr/>
        <a:lstStyle/>
        <a:p>
          <a:endParaRPr lang="zh-CN" altLang="en-US" sz="1000"/>
        </a:p>
      </dgm:t>
    </dgm:pt>
    <dgm:pt modelId="{83D53062-D166-434A-9A66-2155545B2723}" type="sibTrans" cxnId="{46CCE315-54A4-4FCF-B380-1DDF29F70BCD}">
      <dgm:prSet/>
      <dgm:spPr/>
      <dgm:t>
        <a:bodyPr/>
        <a:lstStyle/>
        <a:p>
          <a:endParaRPr lang="zh-CN" altLang="en-US"/>
        </a:p>
      </dgm:t>
    </dgm:pt>
    <dgm:pt modelId="{D2F74B51-712F-4E7A-B3C2-D3AE2618228D}">
      <dgm:prSet custT="1"/>
      <dgm:spPr/>
      <dgm:t>
        <a:bodyPr/>
        <a:lstStyle/>
        <a:p>
          <a:r>
            <a:rPr lang="en-US" altLang="zh-CN" sz="1100" dirty="0" err="1"/>
            <a:t>handle_define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412C2AA6-399B-4567-9F69-6829369767B5}" type="parTrans" cxnId="{959397F2-CAC1-4B8A-8667-7533973A4126}">
      <dgm:prSet custT="1"/>
      <dgm:spPr/>
      <dgm:t>
        <a:bodyPr/>
        <a:lstStyle/>
        <a:p>
          <a:endParaRPr lang="zh-CN" altLang="en-US" sz="1000"/>
        </a:p>
      </dgm:t>
    </dgm:pt>
    <dgm:pt modelId="{4AF67814-2B6A-4B7B-B5B8-EA71837EA616}" type="sibTrans" cxnId="{959397F2-CAC1-4B8A-8667-7533973A4126}">
      <dgm:prSet/>
      <dgm:spPr/>
      <dgm:t>
        <a:bodyPr/>
        <a:lstStyle/>
        <a:p>
          <a:endParaRPr lang="zh-CN" altLang="en-US"/>
        </a:p>
      </dgm:t>
    </dgm:pt>
    <dgm:pt modelId="{ACFF6DFB-4C50-463E-99BA-E4A3EFF4C0DA}">
      <dgm:prSet custT="1"/>
      <dgm:spPr/>
      <dgm:t>
        <a:bodyPr/>
        <a:lstStyle/>
        <a:p>
          <a:r>
            <a:rPr lang="en-US" altLang="zh-CN" sz="1100" dirty="0" err="1"/>
            <a:t>test_and_replace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515F7DBD-7A56-4020-B0B0-9844D4041973}" type="parTrans" cxnId="{ECE737F0-6171-46D0-84D8-C1CE737E7BA2}">
      <dgm:prSet custT="1"/>
      <dgm:spPr/>
      <dgm:t>
        <a:bodyPr/>
        <a:lstStyle/>
        <a:p>
          <a:endParaRPr lang="zh-CN" altLang="en-US" sz="1000"/>
        </a:p>
      </dgm:t>
    </dgm:pt>
    <dgm:pt modelId="{F4A68C08-3BCD-41B4-8FB4-1A8891F269A5}" type="sibTrans" cxnId="{ECE737F0-6171-46D0-84D8-C1CE737E7BA2}">
      <dgm:prSet/>
      <dgm:spPr/>
      <dgm:t>
        <a:bodyPr/>
        <a:lstStyle/>
        <a:p>
          <a:endParaRPr lang="zh-CN" altLang="en-US"/>
        </a:p>
      </dgm:t>
    </dgm:pt>
    <dgm:pt modelId="{86A97A75-3684-4BA1-A9F5-AEE1D4188DC7}">
      <dgm:prSet custT="1"/>
      <dgm:spPr/>
      <dgm:t>
        <a:bodyPr/>
        <a:lstStyle/>
        <a:p>
          <a:r>
            <a:rPr lang="en-US" altLang="zh-CN" sz="1100" dirty="0" err="1"/>
            <a:t>destroy_replace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E2D5F7DF-A145-4599-9432-AD3B43D9171E}" type="parTrans" cxnId="{FAD473CA-6804-4D30-82EC-643F2B47A0A7}">
      <dgm:prSet custT="1"/>
      <dgm:spPr/>
      <dgm:t>
        <a:bodyPr/>
        <a:lstStyle/>
        <a:p>
          <a:endParaRPr lang="zh-CN" altLang="en-US" sz="1000"/>
        </a:p>
      </dgm:t>
    </dgm:pt>
    <dgm:pt modelId="{5EB94234-EBF1-4971-B528-3CBF962444E5}" type="sibTrans" cxnId="{FAD473CA-6804-4D30-82EC-643F2B47A0A7}">
      <dgm:prSet/>
      <dgm:spPr/>
      <dgm:t>
        <a:bodyPr/>
        <a:lstStyle/>
        <a:p>
          <a:endParaRPr lang="zh-CN" altLang="en-US"/>
        </a:p>
      </dgm:t>
    </dgm:pt>
    <dgm:pt modelId="{F7A04344-46A3-4F6A-B7D1-8414DA5ADA9F}">
      <dgm:prSet custT="1"/>
      <dgm:spPr/>
      <dgm:t>
        <a:bodyPr/>
        <a:lstStyle/>
        <a:p>
          <a:r>
            <a:rPr lang="en-US" altLang="zh-CN" sz="1100" dirty="0" err="1"/>
            <a:t>line_Analysis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E70C65D6-6B80-45ED-A3BA-FD036D912345}" type="parTrans" cxnId="{C0A78228-4278-4762-A33D-E188C19F68FE}">
      <dgm:prSet custT="1"/>
      <dgm:spPr/>
      <dgm:t>
        <a:bodyPr/>
        <a:lstStyle/>
        <a:p>
          <a:endParaRPr lang="zh-CN" altLang="en-US" sz="1000"/>
        </a:p>
      </dgm:t>
    </dgm:pt>
    <dgm:pt modelId="{1584A30B-2796-48E6-A4CD-204DCF63C61E}" type="sibTrans" cxnId="{C0A78228-4278-4762-A33D-E188C19F68FE}">
      <dgm:prSet/>
      <dgm:spPr/>
      <dgm:t>
        <a:bodyPr/>
        <a:lstStyle/>
        <a:p>
          <a:endParaRPr lang="zh-CN" altLang="en-US"/>
        </a:p>
      </dgm:t>
    </dgm:pt>
    <dgm:pt modelId="{FE8587D2-EB49-419A-B362-A2000E00B65B}">
      <dgm:prSet custT="1"/>
      <dgm:spPr/>
      <dgm:t>
        <a:bodyPr/>
        <a:lstStyle/>
        <a:p>
          <a:r>
            <a:rPr lang="en-US" altLang="zh-CN" sz="1100" dirty="0" err="1"/>
            <a:t>whether_space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4D4075E6-5440-42D5-A864-0041079DD674}" type="parTrans" cxnId="{C9D76A0F-DE07-4F8A-82C5-8B7C8D2299D6}">
      <dgm:prSet custT="1"/>
      <dgm:spPr/>
      <dgm:t>
        <a:bodyPr/>
        <a:lstStyle/>
        <a:p>
          <a:endParaRPr lang="zh-CN" altLang="en-US" sz="1000"/>
        </a:p>
      </dgm:t>
    </dgm:pt>
    <dgm:pt modelId="{0C5EC2B6-B2D8-44A0-96A7-CB09A7343C67}" type="sibTrans" cxnId="{C9D76A0F-DE07-4F8A-82C5-8B7C8D2299D6}">
      <dgm:prSet/>
      <dgm:spPr/>
      <dgm:t>
        <a:bodyPr/>
        <a:lstStyle/>
        <a:p>
          <a:endParaRPr lang="zh-CN" altLang="en-US"/>
        </a:p>
      </dgm:t>
    </dgm:pt>
    <dgm:pt modelId="{E52941D9-F0EE-426E-9D6E-302E48B241BA}">
      <dgm:prSet custT="1"/>
      <dgm:spPr/>
      <dgm:t>
        <a:bodyPr/>
        <a:lstStyle/>
        <a:p>
          <a:r>
            <a:rPr lang="en-US" altLang="zh-CN" sz="1100" dirty="0" err="1"/>
            <a:t>jump_note_blk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F4F134DD-FAEB-4FF5-8C32-2610989AF06A}" type="parTrans" cxnId="{8798F1AE-B1AF-4C81-84C5-F2D92B0A8680}">
      <dgm:prSet custT="1"/>
      <dgm:spPr/>
      <dgm:t>
        <a:bodyPr/>
        <a:lstStyle/>
        <a:p>
          <a:endParaRPr lang="zh-CN" altLang="en-US" sz="1000"/>
        </a:p>
      </dgm:t>
    </dgm:pt>
    <dgm:pt modelId="{03DF8B82-F304-4F86-B867-6835D2325F7B}" type="sibTrans" cxnId="{8798F1AE-B1AF-4C81-84C5-F2D92B0A8680}">
      <dgm:prSet/>
      <dgm:spPr/>
      <dgm:t>
        <a:bodyPr/>
        <a:lstStyle/>
        <a:p>
          <a:endParaRPr lang="zh-CN" altLang="en-US"/>
        </a:p>
      </dgm:t>
    </dgm:pt>
    <dgm:pt modelId="{041284E5-DDA4-418B-92B5-4D75CC9A5E46}">
      <dgm:prSet custT="1"/>
      <dgm:spPr/>
      <dgm:t>
        <a:bodyPr/>
        <a:lstStyle/>
        <a:p>
          <a:r>
            <a:rPr lang="en-US" altLang="zh-CN" sz="1100" dirty="0" err="1"/>
            <a:t>jump_quote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3F107D7F-CD97-4515-8A72-F788F4EAA9C9}" type="parTrans" cxnId="{255547D4-ABA2-49FB-8163-BE01C8415C75}">
      <dgm:prSet custT="1"/>
      <dgm:spPr/>
      <dgm:t>
        <a:bodyPr/>
        <a:lstStyle/>
        <a:p>
          <a:endParaRPr lang="zh-CN" altLang="en-US" sz="1000"/>
        </a:p>
      </dgm:t>
    </dgm:pt>
    <dgm:pt modelId="{1F5A128C-8A26-4ED8-B7B2-D7175F415E22}" type="sibTrans" cxnId="{255547D4-ABA2-49FB-8163-BE01C8415C75}">
      <dgm:prSet/>
      <dgm:spPr/>
      <dgm:t>
        <a:bodyPr/>
        <a:lstStyle/>
        <a:p>
          <a:endParaRPr lang="zh-CN" altLang="en-US"/>
        </a:p>
      </dgm:t>
    </dgm:pt>
    <dgm:pt modelId="{EADAE98E-5FC9-4743-AAA2-C67E58672170}">
      <dgm:prSet custT="1"/>
      <dgm:spPr/>
      <dgm:t>
        <a:bodyPr/>
        <a:lstStyle/>
        <a:p>
          <a:r>
            <a:rPr lang="en-US" altLang="zh-CN" sz="1100" dirty="0" err="1"/>
            <a:t>detect_func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1E74BF10-6486-4C6C-9524-3FC642243C9E}" type="parTrans" cxnId="{7013BFF9-54B7-4896-9142-C356FF1D1629}">
      <dgm:prSet custT="1"/>
      <dgm:spPr/>
      <dgm:t>
        <a:bodyPr/>
        <a:lstStyle/>
        <a:p>
          <a:endParaRPr lang="zh-CN" altLang="en-US" sz="1000"/>
        </a:p>
      </dgm:t>
    </dgm:pt>
    <dgm:pt modelId="{CE583F0B-E7BD-4291-B187-B7CFBCD96ADE}" type="sibTrans" cxnId="{7013BFF9-54B7-4896-9142-C356FF1D1629}">
      <dgm:prSet/>
      <dgm:spPr/>
      <dgm:t>
        <a:bodyPr/>
        <a:lstStyle/>
        <a:p>
          <a:endParaRPr lang="zh-CN" altLang="en-US"/>
        </a:p>
      </dgm:t>
    </dgm:pt>
    <dgm:pt modelId="{09FF3098-67B5-4414-8163-665AA07A5483}">
      <dgm:prSet custT="1"/>
      <dgm:spPr/>
      <dgm:t>
        <a:bodyPr/>
        <a:lstStyle/>
        <a:p>
          <a:r>
            <a:rPr lang="en-US" altLang="zh-CN" sz="1100" dirty="0" err="1"/>
            <a:t>test_next_effe_char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E628D9E1-1B46-4871-BF4D-FC3D9BED545F}" type="parTrans" cxnId="{9802FE04-FECA-45A7-9F2E-B52A6D3AF01B}">
      <dgm:prSet custT="1"/>
      <dgm:spPr/>
      <dgm:t>
        <a:bodyPr/>
        <a:lstStyle/>
        <a:p>
          <a:endParaRPr lang="zh-CN" altLang="en-US" sz="1000"/>
        </a:p>
      </dgm:t>
    </dgm:pt>
    <dgm:pt modelId="{8224067A-3B72-46B9-85B9-5AFCC3E9CEEC}" type="sibTrans" cxnId="{9802FE04-FECA-45A7-9F2E-B52A6D3AF01B}">
      <dgm:prSet/>
      <dgm:spPr/>
      <dgm:t>
        <a:bodyPr/>
        <a:lstStyle/>
        <a:p>
          <a:endParaRPr lang="zh-CN" altLang="en-US"/>
        </a:p>
      </dgm:t>
    </dgm:pt>
    <dgm:pt modelId="{3141DDF5-8AD9-4862-8067-B354996529BA}">
      <dgm:prSet custT="1"/>
      <dgm:spPr/>
      <dgm:t>
        <a:bodyPr/>
        <a:lstStyle/>
        <a:p>
          <a:r>
            <a:rPr lang="en-US" altLang="zh-CN" sz="1100" dirty="0" err="1"/>
            <a:t>right_effe_char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8EE4984B-7165-49B8-8687-73834EECFD75}" type="parTrans" cxnId="{80A09857-D730-4B8A-99C7-E1321B99B716}">
      <dgm:prSet custT="1"/>
      <dgm:spPr/>
      <dgm:t>
        <a:bodyPr/>
        <a:lstStyle/>
        <a:p>
          <a:endParaRPr lang="zh-CN" altLang="en-US" sz="1000"/>
        </a:p>
      </dgm:t>
    </dgm:pt>
    <dgm:pt modelId="{C66C6E18-D66F-47DE-A7B9-D2F36FE8689D}" type="sibTrans" cxnId="{80A09857-D730-4B8A-99C7-E1321B99B716}">
      <dgm:prSet/>
      <dgm:spPr/>
      <dgm:t>
        <a:bodyPr/>
        <a:lstStyle/>
        <a:p>
          <a:endParaRPr lang="zh-CN" altLang="en-US"/>
        </a:p>
      </dgm:t>
    </dgm:pt>
    <dgm:pt modelId="{94374B98-2A9C-4FA9-80F9-87289FA68710}">
      <dgm:prSet custT="1"/>
      <dgm:spPr/>
      <dgm:t>
        <a:bodyPr/>
        <a:lstStyle/>
        <a:p>
          <a:r>
            <a:rPr lang="en-US" altLang="zh-CN" sz="1100" dirty="0" err="1"/>
            <a:t>jump_note_blk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1CD29299-EAE6-47E2-A644-81B162743512}" type="parTrans" cxnId="{283CC3E9-D340-47D7-8124-30BC0508960A}">
      <dgm:prSet custT="1"/>
      <dgm:spPr/>
      <dgm:t>
        <a:bodyPr/>
        <a:lstStyle/>
        <a:p>
          <a:endParaRPr lang="zh-CN" altLang="en-US" sz="1000"/>
        </a:p>
      </dgm:t>
    </dgm:pt>
    <dgm:pt modelId="{8A96E600-C23B-4662-96CB-B7A82E7CA9D1}" type="sibTrans" cxnId="{283CC3E9-D340-47D7-8124-30BC0508960A}">
      <dgm:prSet/>
      <dgm:spPr/>
      <dgm:t>
        <a:bodyPr/>
        <a:lstStyle/>
        <a:p>
          <a:endParaRPr lang="zh-CN" altLang="en-US"/>
        </a:p>
      </dgm:t>
    </dgm:pt>
    <dgm:pt modelId="{E03D8A8F-0953-4648-850C-5690350F68CF}">
      <dgm:prSet custT="1"/>
      <dgm:spPr/>
      <dgm:t>
        <a:bodyPr/>
        <a:lstStyle/>
        <a:p>
          <a:r>
            <a:rPr lang="en-US" altLang="zh-CN" sz="1100" dirty="0" err="1"/>
            <a:t>get_abc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2E4C3ED1-93B6-474B-B9A3-710055B34948}" type="parTrans" cxnId="{AFC63FA5-5EBF-496A-A033-DCFB8708D0B9}">
      <dgm:prSet custT="1"/>
      <dgm:spPr/>
      <dgm:t>
        <a:bodyPr/>
        <a:lstStyle/>
        <a:p>
          <a:endParaRPr lang="zh-CN" altLang="en-US" sz="1000"/>
        </a:p>
      </dgm:t>
    </dgm:pt>
    <dgm:pt modelId="{FD74F87B-88EC-44F7-8CFE-72E7E09BDC09}" type="sibTrans" cxnId="{AFC63FA5-5EBF-496A-A033-DCFB8708D0B9}">
      <dgm:prSet/>
      <dgm:spPr/>
      <dgm:t>
        <a:bodyPr/>
        <a:lstStyle/>
        <a:p>
          <a:endParaRPr lang="zh-CN" altLang="en-US"/>
        </a:p>
      </dgm:t>
    </dgm:pt>
    <dgm:pt modelId="{F5E92EC1-8AEC-4BBF-AB23-F62F33639B79}">
      <dgm:prSet custT="1"/>
      <dgm:spPr/>
      <dgm:t>
        <a:bodyPr/>
        <a:lstStyle/>
        <a:p>
          <a:r>
            <a:rPr lang="en-US" altLang="zh-CN" sz="1100" dirty="0" err="1"/>
            <a:t>jump_note_blk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B6E26FC3-7701-453B-89A4-EAC70E583656}" type="parTrans" cxnId="{94CDE80C-96BD-494D-88D7-7AB919C807F9}">
      <dgm:prSet custT="1"/>
      <dgm:spPr/>
      <dgm:t>
        <a:bodyPr/>
        <a:lstStyle/>
        <a:p>
          <a:endParaRPr lang="zh-CN" altLang="en-US" sz="1000"/>
        </a:p>
      </dgm:t>
    </dgm:pt>
    <dgm:pt modelId="{164C3B57-0ADB-40BD-B0AE-256AA1ED97FB}" type="sibTrans" cxnId="{94CDE80C-96BD-494D-88D7-7AB919C807F9}">
      <dgm:prSet/>
      <dgm:spPr/>
      <dgm:t>
        <a:bodyPr/>
        <a:lstStyle/>
        <a:p>
          <a:endParaRPr lang="zh-CN" altLang="en-US"/>
        </a:p>
      </dgm:t>
    </dgm:pt>
    <dgm:pt modelId="{D50D8249-EC41-4A30-BBDD-D06527B63D85}">
      <dgm:prSet custT="1"/>
      <dgm:spPr/>
      <dgm:t>
        <a:bodyPr/>
        <a:lstStyle/>
        <a:p>
          <a:r>
            <a:rPr lang="en-US" altLang="zh-CN" sz="1100" dirty="0" err="1"/>
            <a:t>add_new_func</a:t>
          </a:r>
          <a:r>
            <a:rPr lang="en-US" altLang="zh-CN" sz="1100" dirty="0"/>
            <a:t>()</a:t>
          </a:r>
          <a:endParaRPr lang="zh-CN" altLang="en-US" sz="1100" dirty="0"/>
        </a:p>
      </dgm:t>
    </dgm:pt>
    <dgm:pt modelId="{53897D8F-4419-447B-9D61-E07DA4FBF4D9}" type="parTrans" cxnId="{067F7817-6ED7-4F41-A21A-987A11303F39}">
      <dgm:prSet custT="1"/>
      <dgm:spPr/>
      <dgm:t>
        <a:bodyPr/>
        <a:lstStyle/>
        <a:p>
          <a:endParaRPr lang="zh-CN" altLang="en-US" sz="1000"/>
        </a:p>
      </dgm:t>
    </dgm:pt>
    <dgm:pt modelId="{31882688-6488-4960-B6D8-773543400F02}" type="sibTrans" cxnId="{067F7817-6ED7-4F41-A21A-987A11303F39}">
      <dgm:prSet/>
      <dgm:spPr/>
      <dgm:t>
        <a:bodyPr/>
        <a:lstStyle/>
        <a:p>
          <a:endParaRPr lang="zh-CN" altLang="en-US"/>
        </a:p>
      </dgm:t>
    </dgm:pt>
    <dgm:pt modelId="{20F6891D-3F1B-461C-84A2-7F9AFE7CF421}">
      <dgm:prSet custT="1"/>
      <dgm:spPr/>
      <dgm:t>
        <a:bodyPr/>
        <a:lstStyle/>
        <a:p>
          <a:r>
            <a:rPr lang="en-US" altLang="zh-CN" sz="1100" dirty="0"/>
            <a:t>……</a:t>
          </a:r>
          <a:endParaRPr lang="zh-CN" altLang="en-US" sz="1100" dirty="0"/>
        </a:p>
      </dgm:t>
    </dgm:pt>
    <dgm:pt modelId="{1FF93875-B1A1-4A6F-8F82-8DF512B7EFA8}" type="parTrans" cxnId="{2C682561-07A6-4A61-9883-0FE077FC611A}">
      <dgm:prSet custT="1"/>
      <dgm:spPr/>
      <dgm:t>
        <a:bodyPr/>
        <a:lstStyle/>
        <a:p>
          <a:endParaRPr lang="zh-CN" altLang="en-US" sz="1000"/>
        </a:p>
      </dgm:t>
    </dgm:pt>
    <dgm:pt modelId="{42C406A5-CC6D-42B8-AA90-764298B93899}" type="sibTrans" cxnId="{2C682561-07A6-4A61-9883-0FE077FC611A}">
      <dgm:prSet/>
      <dgm:spPr/>
      <dgm:t>
        <a:bodyPr/>
        <a:lstStyle/>
        <a:p>
          <a:endParaRPr lang="zh-CN" altLang="en-US"/>
        </a:p>
      </dgm:t>
    </dgm:pt>
    <dgm:pt modelId="{9337A09B-FEF1-4032-8680-25B86D567AAD}">
      <dgm:prSet custT="1"/>
      <dgm:spPr/>
      <dgm:t>
        <a:bodyPr/>
        <a:lstStyle/>
        <a:p>
          <a:r>
            <a:rPr lang="en-US" altLang="zh-CN" sz="1100" dirty="0"/>
            <a:t>…….</a:t>
          </a:r>
          <a:endParaRPr lang="zh-CN" altLang="en-US" sz="1100" dirty="0"/>
        </a:p>
      </dgm:t>
    </dgm:pt>
    <dgm:pt modelId="{FD29F05A-B5C6-4317-B5C2-6BCE427554E5}" type="parTrans" cxnId="{55271555-5077-44B2-A1D4-C5C2E3419479}">
      <dgm:prSet custT="1"/>
      <dgm:spPr/>
      <dgm:t>
        <a:bodyPr/>
        <a:lstStyle/>
        <a:p>
          <a:endParaRPr lang="zh-CN" altLang="en-US" sz="1000"/>
        </a:p>
      </dgm:t>
    </dgm:pt>
    <dgm:pt modelId="{AB4D4AC4-B38B-46CC-B3D7-7B26EA0F82A4}" type="sibTrans" cxnId="{55271555-5077-44B2-A1D4-C5C2E3419479}">
      <dgm:prSet/>
      <dgm:spPr/>
      <dgm:t>
        <a:bodyPr/>
        <a:lstStyle/>
        <a:p>
          <a:endParaRPr lang="zh-CN" altLang="en-US"/>
        </a:p>
      </dgm:t>
    </dgm:pt>
    <dgm:pt modelId="{BB7CDE43-7A1D-4713-9EFC-EEF740F9FE4D}">
      <dgm:prSet custT="1"/>
      <dgm:spPr/>
      <dgm:t>
        <a:bodyPr/>
        <a:lstStyle/>
        <a:p>
          <a:r>
            <a:rPr lang="en-US" sz="1100" dirty="0" err="1"/>
            <a:t>cal_analysis</a:t>
          </a:r>
          <a:r>
            <a:rPr lang="en-US" sz="1100" dirty="0"/>
            <a:t>()</a:t>
          </a:r>
          <a:endParaRPr lang="zh-CN" altLang="en-US" sz="1100" dirty="0"/>
        </a:p>
      </dgm:t>
    </dgm:pt>
    <dgm:pt modelId="{EC7AEE25-F953-492A-B6EB-A468AA32593E}" type="parTrans" cxnId="{026BB0AE-EAD6-41FA-B5DB-B392ADC93D65}">
      <dgm:prSet custT="1"/>
      <dgm:spPr/>
      <dgm:t>
        <a:bodyPr/>
        <a:lstStyle/>
        <a:p>
          <a:endParaRPr lang="zh-CN" altLang="en-US" sz="1000"/>
        </a:p>
      </dgm:t>
    </dgm:pt>
    <dgm:pt modelId="{6DEA80F0-5587-42CF-A3B5-953933F5D861}" type="sibTrans" cxnId="{026BB0AE-EAD6-41FA-B5DB-B392ADC93D65}">
      <dgm:prSet/>
      <dgm:spPr/>
      <dgm:t>
        <a:bodyPr/>
        <a:lstStyle/>
        <a:p>
          <a:endParaRPr lang="zh-CN" altLang="en-US"/>
        </a:p>
      </dgm:t>
    </dgm:pt>
    <dgm:pt modelId="{7F0AFB7F-3C55-4E09-A336-810CD1B427AA}">
      <dgm:prSet phldrT="[文本]" custT="1"/>
      <dgm:spPr/>
      <dgm:t>
        <a:bodyPr/>
        <a:lstStyle/>
        <a:p>
          <a:r>
            <a:rPr lang="en-US" sz="1100" dirty="0" err="1"/>
            <a:t>print_order_list</a:t>
          </a:r>
          <a:r>
            <a:rPr lang="en-US" sz="1100" dirty="0"/>
            <a:t>()</a:t>
          </a:r>
          <a:endParaRPr lang="zh-CN" altLang="en-US" sz="1100" dirty="0"/>
        </a:p>
      </dgm:t>
    </dgm:pt>
    <dgm:pt modelId="{62070363-0FB1-418E-8B5F-DF0CA8284F80}" type="parTrans" cxnId="{D9AB36C6-09BE-420C-9E5F-345B7B0F8D7F}">
      <dgm:prSet custT="1"/>
      <dgm:spPr/>
      <dgm:t>
        <a:bodyPr/>
        <a:lstStyle/>
        <a:p>
          <a:endParaRPr lang="zh-CN" altLang="en-US" sz="1000"/>
        </a:p>
      </dgm:t>
    </dgm:pt>
    <dgm:pt modelId="{6E722A56-FAA5-4545-9EC6-70CC909EFD6B}" type="sibTrans" cxnId="{D9AB36C6-09BE-420C-9E5F-345B7B0F8D7F}">
      <dgm:prSet/>
      <dgm:spPr/>
      <dgm:t>
        <a:bodyPr/>
        <a:lstStyle/>
        <a:p>
          <a:endParaRPr lang="zh-CN" altLang="en-US"/>
        </a:p>
      </dgm:t>
    </dgm:pt>
    <dgm:pt modelId="{385F7F61-938D-4333-9B4B-DF9D68DD0E20}">
      <dgm:prSet phldrT="[文本]" custT="1"/>
      <dgm:spPr/>
      <dgm:t>
        <a:bodyPr/>
        <a:lstStyle/>
        <a:p>
          <a:r>
            <a:rPr lang="en-US" sz="1100" dirty="0" err="1"/>
            <a:t>print_basic_info</a:t>
          </a:r>
          <a:r>
            <a:rPr lang="en-US" sz="1100" dirty="0"/>
            <a:t>()</a:t>
          </a:r>
          <a:endParaRPr lang="zh-CN" altLang="en-US" sz="1100" dirty="0"/>
        </a:p>
      </dgm:t>
    </dgm:pt>
    <dgm:pt modelId="{01A8F2B5-D9A2-4600-BC3A-E9DC1443430E}" type="parTrans" cxnId="{E6A51320-4C3B-4034-A7B3-A325F041A4EA}">
      <dgm:prSet custT="1"/>
      <dgm:spPr/>
      <dgm:t>
        <a:bodyPr/>
        <a:lstStyle/>
        <a:p>
          <a:endParaRPr lang="zh-CN" altLang="en-US" sz="1000"/>
        </a:p>
      </dgm:t>
    </dgm:pt>
    <dgm:pt modelId="{61CAA5A3-7B7B-4AA0-B6E7-FFE0842AB571}" type="sibTrans" cxnId="{E6A51320-4C3B-4034-A7B3-A325F041A4EA}">
      <dgm:prSet/>
      <dgm:spPr/>
      <dgm:t>
        <a:bodyPr/>
        <a:lstStyle/>
        <a:p>
          <a:endParaRPr lang="zh-CN" altLang="en-US"/>
        </a:p>
      </dgm:t>
    </dgm:pt>
    <dgm:pt modelId="{95A4F300-4104-429C-807F-2CD51CEB9061}" type="pres">
      <dgm:prSet presAssocID="{50DA74F0-F38E-4762-A4B5-45743DC1C36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5A21AE7-2612-4544-8F4C-B105EE4B8A19}" type="pres">
      <dgm:prSet presAssocID="{61F62C17-0967-4B85-859F-9CC9C76830DF}" presName="root1" presStyleCnt="0"/>
      <dgm:spPr/>
    </dgm:pt>
    <dgm:pt modelId="{72644A77-A846-402F-85EB-F8CB7DFDEF59}" type="pres">
      <dgm:prSet presAssocID="{61F62C17-0967-4B85-859F-9CC9C76830DF}" presName="LevelOneTextNode" presStyleLbl="node0" presStyleIdx="0" presStyleCnt="1" custScaleX="137628">
        <dgm:presLayoutVars>
          <dgm:chPref val="3"/>
        </dgm:presLayoutVars>
      </dgm:prSet>
      <dgm:spPr/>
    </dgm:pt>
    <dgm:pt modelId="{5F90AB87-EB8F-4DF2-B64C-D385497E9163}" type="pres">
      <dgm:prSet presAssocID="{61F62C17-0967-4B85-859F-9CC9C76830DF}" presName="level2hierChild" presStyleCnt="0"/>
      <dgm:spPr/>
    </dgm:pt>
    <dgm:pt modelId="{52B1C72C-EDBB-479A-87BF-1EE8701AEA0D}" type="pres">
      <dgm:prSet presAssocID="{1F156960-93C1-4DB1-BA35-BCFF4817296A}" presName="conn2-1" presStyleLbl="parChTrans1D2" presStyleIdx="0" presStyleCnt="5" custScaleX="2000000"/>
      <dgm:spPr/>
    </dgm:pt>
    <dgm:pt modelId="{782D1C3F-A5B1-4AF9-951F-B0A2B4EF4832}" type="pres">
      <dgm:prSet presAssocID="{1F156960-93C1-4DB1-BA35-BCFF4817296A}" presName="connTx" presStyleLbl="parChTrans1D2" presStyleIdx="0" presStyleCnt="5"/>
      <dgm:spPr/>
    </dgm:pt>
    <dgm:pt modelId="{9E773688-4A7B-4497-A965-6401F7444FEE}" type="pres">
      <dgm:prSet presAssocID="{289A0F04-CA81-4CA0-B3A1-3F2D57CEE56E}" presName="root2" presStyleCnt="0"/>
      <dgm:spPr/>
    </dgm:pt>
    <dgm:pt modelId="{E41BD86D-6359-4746-A658-F73CD0F7ECBE}" type="pres">
      <dgm:prSet presAssocID="{289A0F04-CA81-4CA0-B3A1-3F2D57CEE56E}" presName="LevelTwoTextNode" presStyleLbl="node2" presStyleIdx="0" presStyleCnt="5" custScaleX="137628">
        <dgm:presLayoutVars>
          <dgm:chPref val="3"/>
        </dgm:presLayoutVars>
      </dgm:prSet>
      <dgm:spPr/>
    </dgm:pt>
    <dgm:pt modelId="{E2B8F99A-4F0E-41A6-91E9-4E12E52C0885}" type="pres">
      <dgm:prSet presAssocID="{289A0F04-CA81-4CA0-B3A1-3F2D57CEE56E}" presName="level3hierChild" presStyleCnt="0"/>
      <dgm:spPr/>
    </dgm:pt>
    <dgm:pt modelId="{3641D4AA-631D-464A-9397-C19C52FBC579}" type="pres">
      <dgm:prSet presAssocID="{9B870D01-AB0D-4EBA-AF6F-D9F387C633FE}" presName="conn2-1" presStyleLbl="parChTrans1D2" presStyleIdx="1" presStyleCnt="5" custScaleX="2000000"/>
      <dgm:spPr/>
    </dgm:pt>
    <dgm:pt modelId="{60B09370-E906-42A1-B8D5-C9F5777F5ED1}" type="pres">
      <dgm:prSet presAssocID="{9B870D01-AB0D-4EBA-AF6F-D9F387C633FE}" presName="connTx" presStyleLbl="parChTrans1D2" presStyleIdx="1" presStyleCnt="5"/>
      <dgm:spPr/>
    </dgm:pt>
    <dgm:pt modelId="{0E945047-B58D-4603-AC6D-DC69BBF13D74}" type="pres">
      <dgm:prSet presAssocID="{76F82F4D-07B6-4BE6-9ED8-4C4FB2C4B2DA}" presName="root2" presStyleCnt="0"/>
      <dgm:spPr/>
    </dgm:pt>
    <dgm:pt modelId="{906C5885-1175-4E8E-9F1E-FA6DB263AEBB}" type="pres">
      <dgm:prSet presAssocID="{76F82F4D-07B6-4BE6-9ED8-4C4FB2C4B2DA}" presName="LevelTwoTextNode" presStyleLbl="node2" presStyleIdx="1" presStyleCnt="5" custScaleX="137628">
        <dgm:presLayoutVars>
          <dgm:chPref val="3"/>
        </dgm:presLayoutVars>
      </dgm:prSet>
      <dgm:spPr/>
    </dgm:pt>
    <dgm:pt modelId="{48BD815F-6972-4579-A179-375C6BEC1F98}" type="pres">
      <dgm:prSet presAssocID="{76F82F4D-07B6-4BE6-9ED8-4C4FB2C4B2DA}" presName="level3hierChild" presStyleCnt="0"/>
      <dgm:spPr/>
    </dgm:pt>
    <dgm:pt modelId="{68C1D01C-C04C-4505-BC8E-533F6ACBE1CD}" type="pres">
      <dgm:prSet presAssocID="{19B068EB-99D0-4F6F-89B5-3FBE0FB6731F}" presName="conn2-1" presStyleLbl="parChTrans1D3" presStyleIdx="0" presStyleCnt="3" custScaleX="2000000"/>
      <dgm:spPr/>
    </dgm:pt>
    <dgm:pt modelId="{31B41D8B-E5B1-4FBA-B37D-BABF90D08020}" type="pres">
      <dgm:prSet presAssocID="{19B068EB-99D0-4F6F-89B5-3FBE0FB6731F}" presName="connTx" presStyleLbl="parChTrans1D3" presStyleIdx="0" presStyleCnt="3"/>
      <dgm:spPr/>
    </dgm:pt>
    <dgm:pt modelId="{A8618269-6307-4310-B109-B25F36934A88}" type="pres">
      <dgm:prSet presAssocID="{A1609DC6-F713-430F-92B2-7313D515AAB1}" presName="root2" presStyleCnt="0"/>
      <dgm:spPr/>
    </dgm:pt>
    <dgm:pt modelId="{9C63B693-F58A-4C0A-A240-552FACA76B8F}" type="pres">
      <dgm:prSet presAssocID="{A1609DC6-F713-430F-92B2-7313D515AAB1}" presName="LevelTwoTextNode" presStyleLbl="node3" presStyleIdx="0" presStyleCnt="3" custScaleX="137628">
        <dgm:presLayoutVars>
          <dgm:chPref val="3"/>
        </dgm:presLayoutVars>
      </dgm:prSet>
      <dgm:spPr/>
    </dgm:pt>
    <dgm:pt modelId="{AFA2FA8C-D97A-49C0-A085-A71D94BF49D5}" type="pres">
      <dgm:prSet presAssocID="{A1609DC6-F713-430F-92B2-7313D515AAB1}" presName="level3hierChild" presStyleCnt="0"/>
      <dgm:spPr/>
    </dgm:pt>
    <dgm:pt modelId="{BB2219F6-E18E-45EB-90D1-4F642A1D5352}" type="pres">
      <dgm:prSet presAssocID="{EB72B679-088D-4FC6-962D-7F0ACC3702A1}" presName="conn2-1" presStyleLbl="parChTrans1D3" presStyleIdx="1" presStyleCnt="3" custScaleX="2000000"/>
      <dgm:spPr/>
    </dgm:pt>
    <dgm:pt modelId="{059CD678-6177-4AED-9ED9-2D1914600560}" type="pres">
      <dgm:prSet presAssocID="{EB72B679-088D-4FC6-962D-7F0ACC3702A1}" presName="connTx" presStyleLbl="parChTrans1D3" presStyleIdx="1" presStyleCnt="3"/>
      <dgm:spPr/>
    </dgm:pt>
    <dgm:pt modelId="{1613A82C-E7E2-45A6-9167-75EE5338D523}" type="pres">
      <dgm:prSet presAssocID="{4E10907D-519A-46FB-8AB2-17D968B55271}" presName="root2" presStyleCnt="0"/>
      <dgm:spPr/>
    </dgm:pt>
    <dgm:pt modelId="{987CE9BB-DD6D-4ED2-8A17-DEDE2484D911}" type="pres">
      <dgm:prSet presAssocID="{4E10907D-519A-46FB-8AB2-17D968B55271}" presName="LevelTwoTextNode" presStyleLbl="node3" presStyleIdx="1" presStyleCnt="3" custScaleX="137628">
        <dgm:presLayoutVars>
          <dgm:chPref val="3"/>
        </dgm:presLayoutVars>
      </dgm:prSet>
      <dgm:spPr/>
    </dgm:pt>
    <dgm:pt modelId="{D6D06B58-F783-44C7-A822-AA96D6C69F89}" type="pres">
      <dgm:prSet presAssocID="{4E10907D-519A-46FB-8AB2-17D968B55271}" presName="level3hierChild" presStyleCnt="0"/>
      <dgm:spPr/>
    </dgm:pt>
    <dgm:pt modelId="{93307CC5-1AE2-45F9-85E6-823C3F785DC6}" type="pres">
      <dgm:prSet presAssocID="{1DBFE06F-F892-4A86-8FBB-A81B1655CCF5}" presName="conn2-1" presStyleLbl="parChTrans1D4" presStyleIdx="0" presStyleCnt="16" custScaleX="2000000"/>
      <dgm:spPr/>
    </dgm:pt>
    <dgm:pt modelId="{DD3838F5-5750-4913-AC2C-AC7675B7B3E5}" type="pres">
      <dgm:prSet presAssocID="{1DBFE06F-F892-4A86-8FBB-A81B1655CCF5}" presName="connTx" presStyleLbl="parChTrans1D4" presStyleIdx="0" presStyleCnt="16"/>
      <dgm:spPr/>
    </dgm:pt>
    <dgm:pt modelId="{6E6CCA5E-9214-4B24-9FED-06C209C2C5A0}" type="pres">
      <dgm:prSet presAssocID="{F3A5A7B2-2CBE-4727-8A57-CBA90C878B4B}" presName="root2" presStyleCnt="0"/>
      <dgm:spPr/>
    </dgm:pt>
    <dgm:pt modelId="{20875BA3-C9D4-4E12-9BB9-2BAD851BB32C}" type="pres">
      <dgm:prSet presAssocID="{F3A5A7B2-2CBE-4727-8A57-CBA90C878B4B}" presName="LevelTwoTextNode" presStyleLbl="node4" presStyleIdx="0" presStyleCnt="16" custScaleX="137628">
        <dgm:presLayoutVars>
          <dgm:chPref val="3"/>
        </dgm:presLayoutVars>
      </dgm:prSet>
      <dgm:spPr/>
    </dgm:pt>
    <dgm:pt modelId="{DB2A4D1A-B151-4F1D-B00F-9E7D764894B5}" type="pres">
      <dgm:prSet presAssocID="{F3A5A7B2-2CBE-4727-8A57-CBA90C878B4B}" presName="level3hierChild" presStyleCnt="0"/>
      <dgm:spPr/>
    </dgm:pt>
    <dgm:pt modelId="{D537AF51-E37E-4525-B297-6C1F5B55E927}" type="pres">
      <dgm:prSet presAssocID="{412C2AA6-399B-4567-9F69-6829369767B5}" presName="conn2-1" presStyleLbl="parChTrans1D4" presStyleIdx="1" presStyleCnt="16" custScaleX="2000000"/>
      <dgm:spPr/>
    </dgm:pt>
    <dgm:pt modelId="{CEAD0797-7ECD-43AD-B12C-0AB5B398D70C}" type="pres">
      <dgm:prSet presAssocID="{412C2AA6-399B-4567-9F69-6829369767B5}" presName="connTx" presStyleLbl="parChTrans1D4" presStyleIdx="1" presStyleCnt="16"/>
      <dgm:spPr/>
    </dgm:pt>
    <dgm:pt modelId="{8898146C-EC0C-4AD9-AD0A-1C95BC9A0DDB}" type="pres">
      <dgm:prSet presAssocID="{D2F74B51-712F-4E7A-B3C2-D3AE2618228D}" presName="root2" presStyleCnt="0"/>
      <dgm:spPr/>
    </dgm:pt>
    <dgm:pt modelId="{F671301F-4CEC-4B90-AB51-019315095FCA}" type="pres">
      <dgm:prSet presAssocID="{D2F74B51-712F-4E7A-B3C2-D3AE2618228D}" presName="LevelTwoTextNode" presStyleLbl="node4" presStyleIdx="1" presStyleCnt="16" custScaleX="137628">
        <dgm:presLayoutVars>
          <dgm:chPref val="3"/>
        </dgm:presLayoutVars>
      </dgm:prSet>
      <dgm:spPr/>
    </dgm:pt>
    <dgm:pt modelId="{3CAECE21-618C-4FE8-AF8D-B70AE3D8A55B}" type="pres">
      <dgm:prSet presAssocID="{D2F74B51-712F-4E7A-B3C2-D3AE2618228D}" presName="level3hierChild" presStyleCnt="0"/>
      <dgm:spPr/>
    </dgm:pt>
    <dgm:pt modelId="{B78D4EF1-D6D1-41FA-898D-A1F86BFC3473}" type="pres">
      <dgm:prSet presAssocID="{515F7DBD-7A56-4020-B0B0-9844D4041973}" presName="conn2-1" presStyleLbl="parChTrans1D4" presStyleIdx="2" presStyleCnt="16" custScaleX="2000000"/>
      <dgm:spPr/>
    </dgm:pt>
    <dgm:pt modelId="{F38613BB-3131-4DA4-B76D-74EA25381D5B}" type="pres">
      <dgm:prSet presAssocID="{515F7DBD-7A56-4020-B0B0-9844D4041973}" presName="connTx" presStyleLbl="parChTrans1D4" presStyleIdx="2" presStyleCnt="16"/>
      <dgm:spPr/>
    </dgm:pt>
    <dgm:pt modelId="{A193487C-C77E-430E-B2FE-6B7E9506F781}" type="pres">
      <dgm:prSet presAssocID="{ACFF6DFB-4C50-463E-99BA-E4A3EFF4C0DA}" presName="root2" presStyleCnt="0"/>
      <dgm:spPr/>
    </dgm:pt>
    <dgm:pt modelId="{C99244A8-3091-4419-AC64-22A462DE0635}" type="pres">
      <dgm:prSet presAssocID="{ACFF6DFB-4C50-463E-99BA-E4A3EFF4C0DA}" presName="LevelTwoTextNode" presStyleLbl="node4" presStyleIdx="2" presStyleCnt="16" custScaleX="137628">
        <dgm:presLayoutVars>
          <dgm:chPref val="3"/>
        </dgm:presLayoutVars>
      </dgm:prSet>
      <dgm:spPr/>
    </dgm:pt>
    <dgm:pt modelId="{3D3637ED-D148-40C1-A605-1742775F5753}" type="pres">
      <dgm:prSet presAssocID="{ACFF6DFB-4C50-463E-99BA-E4A3EFF4C0DA}" presName="level3hierChild" presStyleCnt="0"/>
      <dgm:spPr/>
    </dgm:pt>
    <dgm:pt modelId="{5F37BB50-BCD3-47C4-84B1-BA14DBE2D9F1}" type="pres">
      <dgm:prSet presAssocID="{E2D5F7DF-A145-4599-9432-AD3B43D9171E}" presName="conn2-1" presStyleLbl="parChTrans1D4" presStyleIdx="3" presStyleCnt="16" custScaleX="2000000"/>
      <dgm:spPr/>
    </dgm:pt>
    <dgm:pt modelId="{E1F940D2-D6F9-4DF4-B8ED-907BBA7B2A45}" type="pres">
      <dgm:prSet presAssocID="{E2D5F7DF-A145-4599-9432-AD3B43D9171E}" presName="connTx" presStyleLbl="parChTrans1D4" presStyleIdx="3" presStyleCnt="16"/>
      <dgm:spPr/>
    </dgm:pt>
    <dgm:pt modelId="{C15D36FD-47EB-40E5-9F52-732FD93C3865}" type="pres">
      <dgm:prSet presAssocID="{86A97A75-3684-4BA1-A9F5-AEE1D4188DC7}" presName="root2" presStyleCnt="0"/>
      <dgm:spPr/>
    </dgm:pt>
    <dgm:pt modelId="{17D50A24-42DE-4C38-83D5-CA90215149D2}" type="pres">
      <dgm:prSet presAssocID="{86A97A75-3684-4BA1-A9F5-AEE1D4188DC7}" presName="LevelTwoTextNode" presStyleLbl="node4" presStyleIdx="3" presStyleCnt="16" custScaleX="137628">
        <dgm:presLayoutVars>
          <dgm:chPref val="3"/>
        </dgm:presLayoutVars>
      </dgm:prSet>
      <dgm:spPr/>
    </dgm:pt>
    <dgm:pt modelId="{87E6BC0D-A3F3-4F5D-923D-B1426B19E2FE}" type="pres">
      <dgm:prSet presAssocID="{86A97A75-3684-4BA1-A9F5-AEE1D4188DC7}" presName="level3hierChild" presStyleCnt="0"/>
      <dgm:spPr/>
    </dgm:pt>
    <dgm:pt modelId="{1908D98C-58A2-4590-87B1-F28B9EB88841}" type="pres">
      <dgm:prSet presAssocID="{E70C65D6-6B80-45ED-A3BA-FD036D912345}" presName="conn2-1" presStyleLbl="parChTrans1D3" presStyleIdx="2" presStyleCnt="3" custScaleX="2000000"/>
      <dgm:spPr/>
    </dgm:pt>
    <dgm:pt modelId="{E4B9CED4-66A0-4674-A48C-2DB7B4E90980}" type="pres">
      <dgm:prSet presAssocID="{E70C65D6-6B80-45ED-A3BA-FD036D912345}" presName="connTx" presStyleLbl="parChTrans1D3" presStyleIdx="2" presStyleCnt="3"/>
      <dgm:spPr/>
    </dgm:pt>
    <dgm:pt modelId="{D97F6B82-47B4-48CC-89F2-F4EE3508D336}" type="pres">
      <dgm:prSet presAssocID="{F7A04344-46A3-4F6A-B7D1-8414DA5ADA9F}" presName="root2" presStyleCnt="0"/>
      <dgm:spPr/>
    </dgm:pt>
    <dgm:pt modelId="{7910B03A-5E69-48ED-A49D-3C73E7215DD2}" type="pres">
      <dgm:prSet presAssocID="{F7A04344-46A3-4F6A-B7D1-8414DA5ADA9F}" presName="LevelTwoTextNode" presStyleLbl="node3" presStyleIdx="2" presStyleCnt="3" custScaleX="137628">
        <dgm:presLayoutVars>
          <dgm:chPref val="3"/>
        </dgm:presLayoutVars>
      </dgm:prSet>
      <dgm:spPr/>
    </dgm:pt>
    <dgm:pt modelId="{B9522CFC-54E9-4E08-8FE6-C7059C9A840C}" type="pres">
      <dgm:prSet presAssocID="{F7A04344-46A3-4F6A-B7D1-8414DA5ADA9F}" presName="level3hierChild" presStyleCnt="0"/>
      <dgm:spPr/>
    </dgm:pt>
    <dgm:pt modelId="{AE72224B-D4E9-43E7-AF69-0766968FFFEE}" type="pres">
      <dgm:prSet presAssocID="{4D4075E6-5440-42D5-A864-0041079DD674}" presName="conn2-1" presStyleLbl="parChTrans1D4" presStyleIdx="4" presStyleCnt="16" custScaleX="2000000"/>
      <dgm:spPr/>
    </dgm:pt>
    <dgm:pt modelId="{E3C9153C-E6D6-4EED-93B2-2C280D802408}" type="pres">
      <dgm:prSet presAssocID="{4D4075E6-5440-42D5-A864-0041079DD674}" presName="connTx" presStyleLbl="parChTrans1D4" presStyleIdx="4" presStyleCnt="16"/>
      <dgm:spPr/>
    </dgm:pt>
    <dgm:pt modelId="{440636B1-F3B0-4A4C-839E-96A3F94DDDAA}" type="pres">
      <dgm:prSet presAssocID="{FE8587D2-EB49-419A-B362-A2000E00B65B}" presName="root2" presStyleCnt="0"/>
      <dgm:spPr/>
    </dgm:pt>
    <dgm:pt modelId="{DB158F36-9D53-4D7F-8943-75ED93A73BB2}" type="pres">
      <dgm:prSet presAssocID="{FE8587D2-EB49-419A-B362-A2000E00B65B}" presName="LevelTwoTextNode" presStyleLbl="node4" presStyleIdx="4" presStyleCnt="16" custScaleX="137628">
        <dgm:presLayoutVars>
          <dgm:chPref val="3"/>
        </dgm:presLayoutVars>
      </dgm:prSet>
      <dgm:spPr/>
    </dgm:pt>
    <dgm:pt modelId="{F6745CFC-EC8F-4669-9F6E-3F3312C7F81C}" type="pres">
      <dgm:prSet presAssocID="{FE8587D2-EB49-419A-B362-A2000E00B65B}" presName="level3hierChild" presStyleCnt="0"/>
      <dgm:spPr/>
    </dgm:pt>
    <dgm:pt modelId="{6F4668E8-B675-4757-A16D-956C672C5C6C}" type="pres">
      <dgm:prSet presAssocID="{F4F134DD-FAEB-4FF5-8C32-2610989AF06A}" presName="conn2-1" presStyleLbl="parChTrans1D4" presStyleIdx="5" presStyleCnt="16" custScaleX="2000000"/>
      <dgm:spPr/>
    </dgm:pt>
    <dgm:pt modelId="{12FBBAF7-8EF2-4B61-931A-6B84F7205892}" type="pres">
      <dgm:prSet presAssocID="{F4F134DD-FAEB-4FF5-8C32-2610989AF06A}" presName="connTx" presStyleLbl="parChTrans1D4" presStyleIdx="5" presStyleCnt="16"/>
      <dgm:spPr/>
    </dgm:pt>
    <dgm:pt modelId="{6F55A7C9-B89B-481A-A787-26EC4995CD27}" type="pres">
      <dgm:prSet presAssocID="{E52941D9-F0EE-426E-9D6E-302E48B241BA}" presName="root2" presStyleCnt="0"/>
      <dgm:spPr/>
    </dgm:pt>
    <dgm:pt modelId="{7073D804-F1D3-4455-BE8F-5DED50FA8F21}" type="pres">
      <dgm:prSet presAssocID="{E52941D9-F0EE-426E-9D6E-302E48B241BA}" presName="LevelTwoTextNode" presStyleLbl="node4" presStyleIdx="5" presStyleCnt="16" custScaleX="137628">
        <dgm:presLayoutVars>
          <dgm:chPref val="3"/>
        </dgm:presLayoutVars>
      </dgm:prSet>
      <dgm:spPr/>
    </dgm:pt>
    <dgm:pt modelId="{62302F6C-3E73-41FB-B7F2-70F56EA59DAF}" type="pres">
      <dgm:prSet presAssocID="{E52941D9-F0EE-426E-9D6E-302E48B241BA}" presName="level3hierChild" presStyleCnt="0"/>
      <dgm:spPr/>
    </dgm:pt>
    <dgm:pt modelId="{2C9EE4BC-0A92-4AB2-8567-3A2768927722}" type="pres">
      <dgm:prSet presAssocID="{3F107D7F-CD97-4515-8A72-F788F4EAA9C9}" presName="conn2-1" presStyleLbl="parChTrans1D4" presStyleIdx="6" presStyleCnt="16" custScaleX="2000000"/>
      <dgm:spPr/>
    </dgm:pt>
    <dgm:pt modelId="{E2996A07-B20D-41AE-8462-50003B4ABE32}" type="pres">
      <dgm:prSet presAssocID="{3F107D7F-CD97-4515-8A72-F788F4EAA9C9}" presName="connTx" presStyleLbl="parChTrans1D4" presStyleIdx="6" presStyleCnt="16"/>
      <dgm:spPr/>
    </dgm:pt>
    <dgm:pt modelId="{550A4CF3-AE43-4AEF-A51F-421B5001821F}" type="pres">
      <dgm:prSet presAssocID="{041284E5-DDA4-418B-92B5-4D75CC9A5E46}" presName="root2" presStyleCnt="0"/>
      <dgm:spPr/>
    </dgm:pt>
    <dgm:pt modelId="{3D9BD16F-B97C-487D-A9DA-4E743C2377CA}" type="pres">
      <dgm:prSet presAssocID="{041284E5-DDA4-418B-92B5-4D75CC9A5E46}" presName="LevelTwoTextNode" presStyleLbl="node4" presStyleIdx="6" presStyleCnt="16" custScaleX="137628">
        <dgm:presLayoutVars>
          <dgm:chPref val="3"/>
        </dgm:presLayoutVars>
      </dgm:prSet>
      <dgm:spPr/>
    </dgm:pt>
    <dgm:pt modelId="{32078718-B6BD-411E-9B2B-FB9F1F50B37E}" type="pres">
      <dgm:prSet presAssocID="{041284E5-DDA4-418B-92B5-4D75CC9A5E46}" presName="level3hierChild" presStyleCnt="0"/>
      <dgm:spPr/>
    </dgm:pt>
    <dgm:pt modelId="{5615CD22-D6D7-4A80-9B21-9C26BFB2D77E}" type="pres">
      <dgm:prSet presAssocID="{1E74BF10-6486-4C6C-9524-3FC642243C9E}" presName="conn2-1" presStyleLbl="parChTrans1D4" presStyleIdx="7" presStyleCnt="16" custScaleX="2000000"/>
      <dgm:spPr/>
    </dgm:pt>
    <dgm:pt modelId="{E764FF22-A1A2-4041-AEE4-6495DD2BC2E4}" type="pres">
      <dgm:prSet presAssocID="{1E74BF10-6486-4C6C-9524-3FC642243C9E}" presName="connTx" presStyleLbl="parChTrans1D4" presStyleIdx="7" presStyleCnt="16"/>
      <dgm:spPr/>
    </dgm:pt>
    <dgm:pt modelId="{148F5D63-0D33-4644-AA85-84355E7F667F}" type="pres">
      <dgm:prSet presAssocID="{EADAE98E-5FC9-4743-AAA2-C67E58672170}" presName="root2" presStyleCnt="0"/>
      <dgm:spPr/>
    </dgm:pt>
    <dgm:pt modelId="{69F1D5BD-217C-4B1B-880A-69DA874F907F}" type="pres">
      <dgm:prSet presAssocID="{EADAE98E-5FC9-4743-AAA2-C67E58672170}" presName="LevelTwoTextNode" presStyleLbl="node4" presStyleIdx="7" presStyleCnt="16" custScaleX="137628">
        <dgm:presLayoutVars>
          <dgm:chPref val="3"/>
        </dgm:presLayoutVars>
      </dgm:prSet>
      <dgm:spPr/>
    </dgm:pt>
    <dgm:pt modelId="{31C5E36F-D33D-406E-BC8F-3B5E5122B173}" type="pres">
      <dgm:prSet presAssocID="{EADAE98E-5FC9-4743-AAA2-C67E58672170}" presName="level3hierChild" presStyleCnt="0"/>
      <dgm:spPr/>
    </dgm:pt>
    <dgm:pt modelId="{8FCC9501-174C-466A-B514-A657AEB7DE95}" type="pres">
      <dgm:prSet presAssocID="{E628D9E1-1B46-4871-BF4D-FC3D9BED545F}" presName="conn2-1" presStyleLbl="parChTrans1D4" presStyleIdx="8" presStyleCnt="16" custScaleX="2000000"/>
      <dgm:spPr/>
    </dgm:pt>
    <dgm:pt modelId="{B50BB6E0-AF8F-4AAD-A940-6FFED4DB5EB5}" type="pres">
      <dgm:prSet presAssocID="{E628D9E1-1B46-4871-BF4D-FC3D9BED545F}" presName="connTx" presStyleLbl="parChTrans1D4" presStyleIdx="8" presStyleCnt="16"/>
      <dgm:spPr/>
    </dgm:pt>
    <dgm:pt modelId="{A7478A69-3D0D-496B-8F67-E7F86E0A9E7F}" type="pres">
      <dgm:prSet presAssocID="{09FF3098-67B5-4414-8163-665AA07A5483}" presName="root2" presStyleCnt="0"/>
      <dgm:spPr/>
    </dgm:pt>
    <dgm:pt modelId="{69EAE14E-0706-41AF-8DAF-331BAD3BB5EC}" type="pres">
      <dgm:prSet presAssocID="{09FF3098-67B5-4414-8163-665AA07A5483}" presName="LevelTwoTextNode" presStyleLbl="node4" presStyleIdx="8" presStyleCnt="16" custScaleX="137628">
        <dgm:presLayoutVars>
          <dgm:chPref val="3"/>
        </dgm:presLayoutVars>
      </dgm:prSet>
      <dgm:spPr/>
    </dgm:pt>
    <dgm:pt modelId="{202F2620-41E3-4CEE-A480-A17C7AAEDAD9}" type="pres">
      <dgm:prSet presAssocID="{09FF3098-67B5-4414-8163-665AA07A5483}" presName="level3hierChild" presStyleCnt="0"/>
      <dgm:spPr/>
    </dgm:pt>
    <dgm:pt modelId="{03BCE24D-6E49-41B7-A75D-6ECFA9F80E55}" type="pres">
      <dgm:prSet presAssocID="{8EE4984B-7165-49B8-8687-73834EECFD75}" presName="conn2-1" presStyleLbl="parChTrans1D4" presStyleIdx="9" presStyleCnt="16" custScaleX="2000000"/>
      <dgm:spPr/>
    </dgm:pt>
    <dgm:pt modelId="{7389EF04-A59F-477C-AE57-74D2460083DD}" type="pres">
      <dgm:prSet presAssocID="{8EE4984B-7165-49B8-8687-73834EECFD75}" presName="connTx" presStyleLbl="parChTrans1D4" presStyleIdx="9" presStyleCnt="16"/>
      <dgm:spPr/>
    </dgm:pt>
    <dgm:pt modelId="{31502840-6921-4E92-8AC4-229F92E473C0}" type="pres">
      <dgm:prSet presAssocID="{3141DDF5-8AD9-4862-8067-B354996529BA}" presName="root2" presStyleCnt="0"/>
      <dgm:spPr/>
    </dgm:pt>
    <dgm:pt modelId="{3AD31500-0CF1-405B-A793-93594F4383D6}" type="pres">
      <dgm:prSet presAssocID="{3141DDF5-8AD9-4862-8067-B354996529BA}" presName="LevelTwoTextNode" presStyleLbl="node4" presStyleIdx="9" presStyleCnt="16" custScaleX="137628">
        <dgm:presLayoutVars>
          <dgm:chPref val="3"/>
        </dgm:presLayoutVars>
      </dgm:prSet>
      <dgm:spPr/>
    </dgm:pt>
    <dgm:pt modelId="{4E46914A-6F39-4442-A6F7-4385B89D5FBF}" type="pres">
      <dgm:prSet presAssocID="{3141DDF5-8AD9-4862-8067-B354996529BA}" presName="level3hierChild" presStyleCnt="0"/>
      <dgm:spPr/>
    </dgm:pt>
    <dgm:pt modelId="{C2BF14F2-A457-4865-BC7F-927F1AE3BEB5}" type="pres">
      <dgm:prSet presAssocID="{1CD29299-EAE6-47E2-A644-81B162743512}" presName="conn2-1" presStyleLbl="parChTrans1D4" presStyleIdx="10" presStyleCnt="16" custScaleX="2000000"/>
      <dgm:spPr/>
    </dgm:pt>
    <dgm:pt modelId="{5C0A7B7C-0E40-45F7-9D5B-C68424FEB350}" type="pres">
      <dgm:prSet presAssocID="{1CD29299-EAE6-47E2-A644-81B162743512}" presName="connTx" presStyleLbl="parChTrans1D4" presStyleIdx="10" presStyleCnt="16"/>
      <dgm:spPr/>
    </dgm:pt>
    <dgm:pt modelId="{4E1FDE20-F2B6-434A-85F3-2A31186866EE}" type="pres">
      <dgm:prSet presAssocID="{94374B98-2A9C-4FA9-80F9-87289FA68710}" presName="root2" presStyleCnt="0"/>
      <dgm:spPr/>
    </dgm:pt>
    <dgm:pt modelId="{04EE7150-86EE-4703-A30B-45FB475B7143}" type="pres">
      <dgm:prSet presAssocID="{94374B98-2A9C-4FA9-80F9-87289FA68710}" presName="LevelTwoTextNode" presStyleLbl="node4" presStyleIdx="10" presStyleCnt="16" custScaleX="137628">
        <dgm:presLayoutVars>
          <dgm:chPref val="3"/>
        </dgm:presLayoutVars>
      </dgm:prSet>
      <dgm:spPr/>
    </dgm:pt>
    <dgm:pt modelId="{C319C2CE-4122-4936-B7E7-16BC401A32B5}" type="pres">
      <dgm:prSet presAssocID="{94374B98-2A9C-4FA9-80F9-87289FA68710}" presName="level3hierChild" presStyleCnt="0"/>
      <dgm:spPr/>
    </dgm:pt>
    <dgm:pt modelId="{B188272E-8445-4855-8EF3-8FF941DD7302}" type="pres">
      <dgm:prSet presAssocID="{2E4C3ED1-93B6-474B-B9A3-710055B34948}" presName="conn2-1" presStyleLbl="parChTrans1D4" presStyleIdx="11" presStyleCnt="16" custScaleX="2000000"/>
      <dgm:spPr/>
    </dgm:pt>
    <dgm:pt modelId="{0C48F054-F662-4FFB-957A-8E57A41CB645}" type="pres">
      <dgm:prSet presAssocID="{2E4C3ED1-93B6-474B-B9A3-710055B34948}" presName="connTx" presStyleLbl="parChTrans1D4" presStyleIdx="11" presStyleCnt="16"/>
      <dgm:spPr/>
    </dgm:pt>
    <dgm:pt modelId="{44E5CD71-EED0-4F34-81AF-768F26726CA1}" type="pres">
      <dgm:prSet presAssocID="{E03D8A8F-0953-4648-850C-5690350F68CF}" presName="root2" presStyleCnt="0"/>
      <dgm:spPr/>
    </dgm:pt>
    <dgm:pt modelId="{55D298C4-D7AF-44B4-9106-72350F73DD3E}" type="pres">
      <dgm:prSet presAssocID="{E03D8A8F-0953-4648-850C-5690350F68CF}" presName="LevelTwoTextNode" presStyleLbl="node4" presStyleIdx="11" presStyleCnt="16" custScaleX="137628">
        <dgm:presLayoutVars>
          <dgm:chPref val="3"/>
        </dgm:presLayoutVars>
      </dgm:prSet>
      <dgm:spPr/>
    </dgm:pt>
    <dgm:pt modelId="{D6FEF31A-681D-44CD-AC5B-1E797D4FF168}" type="pres">
      <dgm:prSet presAssocID="{E03D8A8F-0953-4648-850C-5690350F68CF}" presName="level3hierChild" presStyleCnt="0"/>
      <dgm:spPr/>
    </dgm:pt>
    <dgm:pt modelId="{0E76C1D8-34A8-4FDB-B1DB-A7733FB376C3}" type="pres">
      <dgm:prSet presAssocID="{B6E26FC3-7701-453B-89A4-EAC70E583656}" presName="conn2-1" presStyleLbl="parChTrans1D4" presStyleIdx="12" presStyleCnt="16" custScaleX="2000000"/>
      <dgm:spPr/>
    </dgm:pt>
    <dgm:pt modelId="{66C70EC6-17F5-4E5C-8269-A02EDB83C763}" type="pres">
      <dgm:prSet presAssocID="{B6E26FC3-7701-453B-89A4-EAC70E583656}" presName="connTx" presStyleLbl="parChTrans1D4" presStyleIdx="12" presStyleCnt="16"/>
      <dgm:spPr/>
    </dgm:pt>
    <dgm:pt modelId="{502A16E2-C171-4C97-9CF2-EB1E822836DD}" type="pres">
      <dgm:prSet presAssocID="{F5E92EC1-8AEC-4BBF-AB23-F62F33639B79}" presName="root2" presStyleCnt="0"/>
      <dgm:spPr/>
    </dgm:pt>
    <dgm:pt modelId="{33B83F8A-56E5-4196-BCC0-C39FA826026C}" type="pres">
      <dgm:prSet presAssocID="{F5E92EC1-8AEC-4BBF-AB23-F62F33639B79}" presName="LevelTwoTextNode" presStyleLbl="node4" presStyleIdx="12" presStyleCnt="16" custScaleX="137628">
        <dgm:presLayoutVars>
          <dgm:chPref val="3"/>
        </dgm:presLayoutVars>
      </dgm:prSet>
      <dgm:spPr/>
    </dgm:pt>
    <dgm:pt modelId="{09A5685F-64F5-4F19-9491-011B9B112651}" type="pres">
      <dgm:prSet presAssocID="{F5E92EC1-8AEC-4BBF-AB23-F62F33639B79}" presName="level3hierChild" presStyleCnt="0"/>
      <dgm:spPr/>
    </dgm:pt>
    <dgm:pt modelId="{28418F3F-2FE9-467A-856E-27CB2533495F}" type="pres">
      <dgm:prSet presAssocID="{53897D8F-4419-447B-9D61-E07DA4FBF4D9}" presName="conn2-1" presStyleLbl="parChTrans1D4" presStyleIdx="13" presStyleCnt="16" custScaleX="2000000"/>
      <dgm:spPr/>
    </dgm:pt>
    <dgm:pt modelId="{589873B9-E621-4ED3-AED2-FD6089BA0188}" type="pres">
      <dgm:prSet presAssocID="{53897D8F-4419-447B-9D61-E07DA4FBF4D9}" presName="connTx" presStyleLbl="parChTrans1D4" presStyleIdx="13" presStyleCnt="16"/>
      <dgm:spPr/>
    </dgm:pt>
    <dgm:pt modelId="{D60915B9-F3F5-4F5B-85CF-559BBBFCC90F}" type="pres">
      <dgm:prSet presAssocID="{D50D8249-EC41-4A30-BBDD-D06527B63D85}" presName="root2" presStyleCnt="0"/>
      <dgm:spPr/>
    </dgm:pt>
    <dgm:pt modelId="{48D24EF3-B27A-4CE6-BF4E-DD7774858F0A}" type="pres">
      <dgm:prSet presAssocID="{D50D8249-EC41-4A30-BBDD-D06527B63D85}" presName="LevelTwoTextNode" presStyleLbl="node4" presStyleIdx="13" presStyleCnt="16" custScaleX="137628">
        <dgm:presLayoutVars>
          <dgm:chPref val="3"/>
        </dgm:presLayoutVars>
      </dgm:prSet>
      <dgm:spPr/>
    </dgm:pt>
    <dgm:pt modelId="{557730A4-1B48-46C5-A476-37D24053F749}" type="pres">
      <dgm:prSet presAssocID="{D50D8249-EC41-4A30-BBDD-D06527B63D85}" presName="level3hierChild" presStyleCnt="0"/>
      <dgm:spPr/>
    </dgm:pt>
    <dgm:pt modelId="{BEBE29CA-5265-4144-9864-8DF1918D7754}" type="pres">
      <dgm:prSet presAssocID="{1FF93875-B1A1-4A6F-8F82-8DF512B7EFA8}" presName="conn2-1" presStyleLbl="parChTrans1D4" presStyleIdx="14" presStyleCnt="16" custScaleX="2000000"/>
      <dgm:spPr/>
    </dgm:pt>
    <dgm:pt modelId="{21354192-58A6-42FB-844C-F39AA54F0B40}" type="pres">
      <dgm:prSet presAssocID="{1FF93875-B1A1-4A6F-8F82-8DF512B7EFA8}" presName="connTx" presStyleLbl="parChTrans1D4" presStyleIdx="14" presStyleCnt="16"/>
      <dgm:spPr/>
    </dgm:pt>
    <dgm:pt modelId="{0F841C48-68AA-438B-AF57-E7602A77A6F2}" type="pres">
      <dgm:prSet presAssocID="{20F6891D-3F1B-461C-84A2-7F9AFE7CF421}" presName="root2" presStyleCnt="0"/>
      <dgm:spPr/>
    </dgm:pt>
    <dgm:pt modelId="{B4C42BD0-A420-49B3-9CEB-5E27D3E4FE75}" type="pres">
      <dgm:prSet presAssocID="{20F6891D-3F1B-461C-84A2-7F9AFE7CF421}" presName="LevelTwoTextNode" presStyleLbl="node4" presStyleIdx="14" presStyleCnt="16" custScaleX="137628">
        <dgm:presLayoutVars>
          <dgm:chPref val="3"/>
        </dgm:presLayoutVars>
      </dgm:prSet>
      <dgm:spPr/>
    </dgm:pt>
    <dgm:pt modelId="{560A9A8A-D9A0-412C-A2B9-56F997F03B13}" type="pres">
      <dgm:prSet presAssocID="{20F6891D-3F1B-461C-84A2-7F9AFE7CF421}" presName="level3hierChild" presStyleCnt="0"/>
      <dgm:spPr/>
    </dgm:pt>
    <dgm:pt modelId="{16CBD847-04A8-4FE0-B744-F93AD2B03CE4}" type="pres">
      <dgm:prSet presAssocID="{FD29F05A-B5C6-4317-B5C2-6BCE427554E5}" presName="conn2-1" presStyleLbl="parChTrans1D4" presStyleIdx="15" presStyleCnt="16" custScaleX="2000000"/>
      <dgm:spPr/>
    </dgm:pt>
    <dgm:pt modelId="{05F962E3-BE9F-41B7-AFE0-8C3F757E8392}" type="pres">
      <dgm:prSet presAssocID="{FD29F05A-B5C6-4317-B5C2-6BCE427554E5}" presName="connTx" presStyleLbl="parChTrans1D4" presStyleIdx="15" presStyleCnt="16"/>
      <dgm:spPr/>
    </dgm:pt>
    <dgm:pt modelId="{3BFAA145-EC1F-450E-A059-6CF80F5A6B11}" type="pres">
      <dgm:prSet presAssocID="{9337A09B-FEF1-4032-8680-25B86D567AAD}" presName="root2" presStyleCnt="0"/>
      <dgm:spPr/>
    </dgm:pt>
    <dgm:pt modelId="{A7AA4084-52F6-42C1-900F-C5261EB0B356}" type="pres">
      <dgm:prSet presAssocID="{9337A09B-FEF1-4032-8680-25B86D567AAD}" presName="LevelTwoTextNode" presStyleLbl="node4" presStyleIdx="15" presStyleCnt="16" custScaleX="137628">
        <dgm:presLayoutVars>
          <dgm:chPref val="3"/>
        </dgm:presLayoutVars>
      </dgm:prSet>
      <dgm:spPr/>
    </dgm:pt>
    <dgm:pt modelId="{7497F22F-5578-44D9-BEA1-DFD70313D5CD}" type="pres">
      <dgm:prSet presAssocID="{9337A09B-FEF1-4032-8680-25B86D567AAD}" presName="level3hierChild" presStyleCnt="0"/>
      <dgm:spPr/>
    </dgm:pt>
    <dgm:pt modelId="{F3E67209-08AB-433D-AFE8-B18FA2ED17C0}" type="pres">
      <dgm:prSet presAssocID="{EC7AEE25-F953-492A-B6EB-A468AA32593E}" presName="conn2-1" presStyleLbl="parChTrans1D2" presStyleIdx="2" presStyleCnt="5" custScaleX="2000000"/>
      <dgm:spPr/>
    </dgm:pt>
    <dgm:pt modelId="{CA9564AF-D857-42E6-B1C9-20C8791758D6}" type="pres">
      <dgm:prSet presAssocID="{EC7AEE25-F953-492A-B6EB-A468AA32593E}" presName="connTx" presStyleLbl="parChTrans1D2" presStyleIdx="2" presStyleCnt="5"/>
      <dgm:spPr/>
    </dgm:pt>
    <dgm:pt modelId="{36612F8A-E68C-4EA4-907C-9CC7775E394A}" type="pres">
      <dgm:prSet presAssocID="{BB7CDE43-7A1D-4713-9EFC-EEF740F9FE4D}" presName="root2" presStyleCnt="0"/>
      <dgm:spPr/>
    </dgm:pt>
    <dgm:pt modelId="{86E6F934-6A33-473F-8F31-2AF95D0C6D36}" type="pres">
      <dgm:prSet presAssocID="{BB7CDE43-7A1D-4713-9EFC-EEF740F9FE4D}" presName="LevelTwoTextNode" presStyleLbl="node2" presStyleIdx="2" presStyleCnt="5" custScaleX="137628">
        <dgm:presLayoutVars>
          <dgm:chPref val="3"/>
        </dgm:presLayoutVars>
      </dgm:prSet>
      <dgm:spPr/>
    </dgm:pt>
    <dgm:pt modelId="{438E50C1-C85C-4A4C-B550-A6976CF05E8E}" type="pres">
      <dgm:prSet presAssocID="{BB7CDE43-7A1D-4713-9EFC-EEF740F9FE4D}" presName="level3hierChild" presStyleCnt="0"/>
      <dgm:spPr/>
    </dgm:pt>
    <dgm:pt modelId="{53B6D55A-684B-4F36-9983-B835AD7BB23D}" type="pres">
      <dgm:prSet presAssocID="{62070363-0FB1-418E-8B5F-DF0CA8284F80}" presName="conn2-1" presStyleLbl="parChTrans1D2" presStyleIdx="3" presStyleCnt="5" custScaleX="2000000"/>
      <dgm:spPr/>
    </dgm:pt>
    <dgm:pt modelId="{5CB0EFFC-32FE-4629-9261-BE4563209DFF}" type="pres">
      <dgm:prSet presAssocID="{62070363-0FB1-418E-8B5F-DF0CA8284F80}" presName="connTx" presStyleLbl="parChTrans1D2" presStyleIdx="3" presStyleCnt="5"/>
      <dgm:spPr/>
    </dgm:pt>
    <dgm:pt modelId="{2CDAF3AD-0C33-4463-A775-24DB3A31F400}" type="pres">
      <dgm:prSet presAssocID="{7F0AFB7F-3C55-4E09-A336-810CD1B427AA}" presName="root2" presStyleCnt="0"/>
      <dgm:spPr/>
    </dgm:pt>
    <dgm:pt modelId="{551D3308-D822-4B0B-AFFC-112202776612}" type="pres">
      <dgm:prSet presAssocID="{7F0AFB7F-3C55-4E09-A336-810CD1B427AA}" presName="LevelTwoTextNode" presStyleLbl="node2" presStyleIdx="3" presStyleCnt="5" custScaleX="137628">
        <dgm:presLayoutVars>
          <dgm:chPref val="3"/>
        </dgm:presLayoutVars>
      </dgm:prSet>
      <dgm:spPr/>
    </dgm:pt>
    <dgm:pt modelId="{BEE16B3A-F856-4B9E-B06B-3EDD207C0B25}" type="pres">
      <dgm:prSet presAssocID="{7F0AFB7F-3C55-4E09-A336-810CD1B427AA}" presName="level3hierChild" presStyleCnt="0"/>
      <dgm:spPr/>
    </dgm:pt>
    <dgm:pt modelId="{C557B5E7-86CA-4FCA-8D31-4CC40E20DD56}" type="pres">
      <dgm:prSet presAssocID="{01A8F2B5-D9A2-4600-BC3A-E9DC1443430E}" presName="conn2-1" presStyleLbl="parChTrans1D2" presStyleIdx="4" presStyleCnt="5" custScaleX="2000000"/>
      <dgm:spPr/>
    </dgm:pt>
    <dgm:pt modelId="{0F8B2814-96E0-45FE-A97A-959B9265AEBA}" type="pres">
      <dgm:prSet presAssocID="{01A8F2B5-D9A2-4600-BC3A-E9DC1443430E}" presName="connTx" presStyleLbl="parChTrans1D2" presStyleIdx="4" presStyleCnt="5"/>
      <dgm:spPr/>
    </dgm:pt>
    <dgm:pt modelId="{3B501CD3-2FF0-4BEF-914E-08427F847DF8}" type="pres">
      <dgm:prSet presAssocID="{385F7F61-938D-4333-9B4B-DF9D68DD0E20}" presName="root2" presStyleCnt="0"/>
      <dgm:spPr/>
    </dgm:pt>
    <dgm:pt modelId="{07FB21B8-91C5-4027-B677-EF51690F8BCC}" type="pres">
      <dgm:prSet presAssocID="{385F7F61-938D-4333-9B4B-DF9D68DD0E20}" presName="LevelTwoTextNode" presStyleLbl="node2" presStyleIdx="4" presStyleCnt="5" custScaleX="137628">
        <dgm:presLayoutVars>
          <dgm:chPref val="3"/>
        </dgm:presLayoutVars>
      </dgm:prSet>
      <dgm:spPr/>
    </dgm:pt>
    <dgm:pt modelId="{72606D39-4841-4300-8E41-A6FB2AFD6952}" type="pres">
      <dgm:prSet presAssocID="{385F7F61-938D-4333-9B4B-DF9D68DD0E20}" presName="level3hierChild" presStyleCnt="0"/>
      <dgm:spPr/>
    </dgm:pt>
  </dgm:ptLst>
  <dgm:cxnLst>
    <dgm:cxn modelId="{9802FE04-FECA-45A7-9F2E-B52A6D3AF01B}" srcId="{EADAE98E-5FC9-4743-AAA2-C67E58672170}" destId="{09FF3098-67B5-4414-8163-665AA07A5483}" srcOrd="0" destOrd="0" parTransId="{E628D9E1-1B46-4871-BF4D-FC3D9BED545F}" sibTransId="{8224067A-3B72-46B9-85B9-5AFCC3E9CEEC}"/>
    <dgm:cxn modelId="{834B0A05-5CDB-4B6A-A23A-1AB880351B9D}" type="presOf" srcId="{62070363-0FB1-418E-8B5F-DF0CA8284F80}" destId="{53B6D55A-684B-4F36-9983-B835AD7BB23D}" srcOrd="0" destOrd="0" presId="urn:microsoft.com/office/officeart/2005/8/layout/hierarchy2"/>
    <dgm:cxn modelId="{F18B6507-20F2-41D8-B6D4-149AC78256A7}" type="presOf" srcId="{4E10907D-519A-46FB-8AB2-17D968B55271}" destId="{987CE9BB-DD6D-4ED2-8A17-DEDE2484D911}" srcOrd="0" destOrd="0" presId="urn:microsoft.com/office/officeart/2005/8/layout/hierarchy2"/>
    <dgm:cxn modelId="{3E60600A-9A37-4995-9735-111751ACD387}" type="presOf" srcId="{01A8F2B5-D9A2-4600-BC3A-E9DC1443430E}" destId="{0F8B2814-96E0-45FE-A97A-959B9265AEBA}" srcOrd="1" destOrd="0" presId="urn:microsoft.com/office/officeart/2005/8/layout/hierarchy2"/>
    <dgm:cxn modelId="{9998440B-C068-44EF-AB43-4D1DB6B85051}" type="presOf" srcId="{8EE4984B-7165-49B8-8687-73834EECFD75}" destId="{7389EF04-A59F-477C-AE57-74D2460083DD}" srcOrd="1" destOrd="0" presId="urn:microsoft.com/office/officeart/2005/8/layout/hierarchy2"/>
    <dgm:cxn modelId="{94CDE80C-96BD-494D-88D7-7AB919C807F9}" srcId="{EADAE98E-5FC9-4743-AAA2-C67E58672170}" destId="{F5E92EC1-8AEC-4BBF-AB23-F62F33639B79}" srcOrd="2" destOrd="0" parTransId="{B6E26FC3-7701-453B-89A4-EAC70E583656}" sibTransId="{164C3B57-0ADB-40BD-B0AE-256AA1ED97FB}"/>
    <dgm:cxn modelId="{138D8D0E-77CA-4F11-9822-93E79E696E5D}" type="presOf" srcId="{1DBFE06F-F892-4A86-8FBB-A81B1655CCF5}" destId="{93307CC5-1AE2-45F9-85E6-823C3F785DC6}" srcOrd="0" destOrd="0" presId="urn:microsoft.com/office/officeart/2005/8/layout/hierarchy2"/>
    <dgm:cxn modelId="{C9D76A0F-DE07-4F8A-82C5-8B7C8D2299D6}" srcId="{F7A04344-46A3-4F6A-B7D1-8414DA5ADA9F}" destId="{FE8587D2-EB49-419A-B362-A2000E00B65B}" srcOrd="0" destOrd="0" parTransId="{4D4075E6-5440-42D5-A864-0041079DD674}" sibTransId="{0C5EC2B6-B2D8-44A0-96A7-CB09A7343C67}"/>
    <dgm:cxn modelId="{E4228410-E59F-42C2-8DC0-F132D5A85145}" type="presOf" srcId="{3F107D7F-CD97-4515-8A72-F788F4EAA9C9}" destId="{E2996A07-B20D-41AE-8462-50003B4ABE32}" srcOrd="1" destOrd="0" presId="urn:microsoft.com/office/officeart/2005/8/layout/hierarchy2"/>
    <dgm:cxn modelId="{9E1DD315-C97B-4E84-A89C-6169E2155BE8}" type="presOf" srcId="{412C2AA6-399B-4567-9F69-6829369767B5}" destId="{CEAD0797-7ECD-43AD-B12C-0AB5B398D70C}" srcOrd="1" destOrd="0" presId="urn:microsoft.com/office/officeart/2005/8/layout/hierarchy2"/>
    <dgm:cxn modelId="{46CCE315-54A4-4FCF-B380-1DDF29F70BCD}" srcId="{4E10907D-519A-46FB-8AB2-17D968B55271}" destId="{F3A5A7B2-2CBE-4727-8A57-CBA90C878B4B}" srcOrd="0" destOrd="0" parTransId="{1DBFE06F-F892-4A86-8FBB-A81B1655CCF5}" sibTransId="{83D53062-D166-434A-9A66-2155545B2723}"/>
    <dgm:cxn modelId="{067F7817-6ED7-4F41-A21A-987A11303F39}" srcId="{EADAE98E-5FC9-4743-AAA2-C67E58672170}" destId="{D50D8249-EC41-4A30-BBDD-D06527B63D85}" srcOrd="3" destOrd="0" parTransId="{53897D8F-4419-447B-9D61-E07DA4FBF4D9}" sibTransId="{31882688-6488-4960-B6D8-773543400F02}"/>
    <dgm:cxn modelId="{258E7E1A-F12C-4CDA-9DBE-16647A8B2908}" type="presOf" srcId="{1F156960-93C1-4DB1-BA35-BCFF4817296A}" destId="{52B1C72C-EDBB-479A-87BF-1EE8701AEA0D}" srcOrd="0" destOrd="0" presId="urn:microsoft.com/office/officeart/2005/8/layout/hierarchy2"/>
    <dgm:cxn modelId="{D028F01E-F52A-43D5-99C9-8C890A5FB830}" type="presOf" srcId="{385F7F61-938D-4333-9B4B-DF9D68DD0E20}" destId="{07FB21B8-91C5-4027-B677-EF51690F8BCC}" srcOrd="0" destOrd="0" presId="urn:microsoft.com/office/officeart/2005/8/layout/hierarchy2"/>
    <dgm:cxn modelId="{E6A51320-4C3B-4034-A7B3-A325F041A4EA}" srcId="{61F62C17-0967-4B85-859F-9CC9C76830DF}" destId="{385F7F61-938D-4333-9B4B-DF9D68DD0E20}" srcOrd="4" destOrd="0" parTransId="{01A8F2B5-D9A2-4600-BC3A-E9DC1443430E}" sibTransId="{61CAA5A3-7B7B-4AA0-B6E7-FFE0842AB571}"/>
    <dgm:cxn modelId="{E7A43621-9163-45FE-95F4-E964C0A124A6}" srcId="{61F62C17-0967-4B85-859F-9CC9C76830DF}" destId="{76F82F4D-07B6-4BE6-9ED8-4C4FB2C4B2DA}" srcOrd="1" destOrd="0" parTransId="{9B870D01-AB0D-4EBA-AF6F-D9F387C633FE}" sibTransId="{7CEB837B-C2E1-4AB6-B4CB-9052CA456305}"/>
    <dgm:cxn modelId="{87636C23-7CF7-45C2-BDF0-F5C9B7CCEAF0}" type="presOf" srcId="{EB72B679-088D-4FC6-962D-7F0ACC3702A1}" destId="{059CD678-6177-4AED-9ED9-2D1914600560}" srcOrd="1" destOrd="0" presId="urn:microsoft.com/office/officeart/2005/8/layout/hierarchy2"/>
    <dgm:cxn modelId="{EEF63625-697A-4228-92EC-4FE0AFFC1493}" type="presOf" srcId="{E628D9E1-1B46-4871-BF4D-FC3D9BED545F}" destId="{B50BB6E0-AF8F-4AAD-A940-6FFED4DB5EB5}" srcOrd="1" destOrd="0" presId="urn:microsoft.com/office/officeart/2005/8/layout/hierarchy2"/>
    <dgm:cxn modelId="{C0A78228-4278-4762-A33D-E188C19F68FE}" srcId="{76F82F4D-07B6-4BE6-9ED8-4C4FB2C4B2DA}" destId="{F7A04344-46A3-4F6A-B7D1-8414DA5ADA9F}" srcOrd="2" destOrd="0" parTransId="{E70C65D6-6B80-45ED-A3BA-FD036D912345}" sibTransId="{1584A30B-2796-48E6-A4CD-204DCF63C61E}"/>
    <dgm:cxn modelId="{4538312D-7F4D-45D1-BB54-66FE5058EAD7}" type="presOf" srcId="{4D4075E6-5440-42D5-A864-0041079DD674}" destId="{AE72224B-D4E9-43E7-AF69-0766968FFFEE}" srcOrd="0" destOrd="0" presId="urn:microsoft.com/office/officeart/2005/8/layout/hierarchy2"/>
    <dgm:cxn modelId="{551E5131-F802-4990-B637-4F38717127D8}" type="presOf" srcId="{FD29F05A-B5C6-4317-B5C2-6BCE427554E5}" destId="{05F962E3-BE9F-41B7-AFE0-8C3F757E8392}" srcOrd="1" destOrd="0" presId="urn:microsoft.com/office/officeart/2005/8/layout/hierarchy2"/>
    <dgm:cxn modelId="{49146A33-4D9C-4224-A3D4-BC4183EC06D8}" type="presOf" srcId="{94374B98-2A9C-4FA9-80F9-87289FA68710}" destId="{04EE7150-86EE-4703-A30B-45FB475B7143}" srcOrd="0" destOrd="0" presId="urn:microsoft.com/office/officeart/2005/8/layout/hierarchy2"/>
    <dgm:cxn modelId="{B2DF3734-547F-44C6-AE23-961C60DA015B}" type="presOf" srcId="{B6E26FC3-7701-453B-89A4-EAC70E583656}" destId="{0E76C1D8-34A8-4FDB-B1DB-A7733FB376C3}" srcOrd="0" destOrd="0" presId="urn:microsoft.com/office/officeart/2005/8/layout/hierarchy2"/>
    <dgm:cxn modelId="{5983A738-842C-4BFF-8F6B-FE9611AD26FA}" type="presOf" srcId="{20F6891D-3F1B-461C-84A2-7F9AFE7CF421}" destId="{B4C42BD0-A420-49B3-9CEB-5E27D3E4FE75}" srcOrd="0" destOrd="0" presId="urn:microsoft.com/office/officeart/2005/8/layout/hierarchy2"/>
    <dgm:cxn modelId="{EB82763A-38FB-4816-AE83-288967144486}" type="presOf" srcId="{B6E26FC3-7701-453B-89A4-EAC70E583656}" destId="{66C70EC6-17F5-4E5C-8269-A02EDB83C763}" srcOrd="1" destOrd="0" presId="urn:microsoft.com/office/officeart/2005/8/layout/hierarchy2"/>
    <dgm:cxn modelId="{0176153B-897A-4512-BF13-F0E3AC024A04}" type="presOf" srcId="{4D4075E6-5440-42D5-A864-0041079DD674}" destId="{E3C9153C-E6D6-4EED-93B2-2C280D802408}" srcOrd="1" destOrd="0" presId="urn:microsoft.com/office/officeart/2005/8/layout/hierarchy2"/>
    <dgm:cxn modelId="{D3A07F3B-0A00-4E60-92D0-8462FE185168}" type="presOf" srcId="{1E74BF10-6486-4C6C-9524-3FC642243C9E}" destId="{E764FF22-A1A2-4041-AEE4-6495DD2BC2E4}" srcOrd="1" destOrd="0" presId="urn:microsoft.com/office/officeart/2005/8/layout/hierarchy2"/>
    <dgm:cxn modelId="{0A6A833E-08E5-4E6E-96BE-B598C9EDF3B0}" type="presOf" srcId="{19B068EB-99D0-4F6F-89B5-3FBE0FB6731F}" destId="{68C1D01C-C04C-4505-BC8E-533F6ACBE1CD}" srcOrd="0" destOrd="0" presId="urn:microsoft.com/office/officeart/2005/8/layout/hierarchy2"/>
    <dgm:cxn modelId="{4AC5395C-D616-416A-94A4-BADACAE9EF41}" type="presOf" srcId="{EC7AEE25-F953-492A-B6EB-A468AA32593E}" destId="{F3E67209-08AB-433D-AFE8-B18FA2ED17C0}" srcOrd="0" destOrd="0" presId="urn:microsoft.com/office/officeart/2005/8/layout/hierarchy2"/>
    <dgm:cxn modelId="{8366325D-4FC9-4157-882D-A06819E6FA96}" type="presOf" srcId="{1CD29299-EAE6-47E2-A644-81B162743512}" destId="{C2BF14F2-A457-4865-BC7F-927F1AE3BEB5}" srcOrd="0" destOrd="0" presId="urn:microsoft.com/office/officeart/2005/8/layout/hierarchy2"/>
    <dgm:cxn modelId="{2C682561-07A6-4A61-9883-0FE077FC611A}" srcId="{EADAE98E-5FC9-4743-AAA2-C67E58672170}" destId="{20F6891D-3F1B-461C-84A2-7F9AFE7CF421}" srcOrd="4" destOrd="0" parTransId="{1FF93875-B1A1-4A6F-8F82-8DF512B7EFA8}" sibTransId="{42C406A5-CC6D-42B8-AA90-764298B93899}"/>
    <dgm:cxn modelId="{DED26E41-9389-4153-A1E6-CC62574CAA6E}" type="presOf" srcId="{1FF93875-B1A1-4A6F-8F82-8DF512B7EFA8}" destId="{21354192-58A6-42FB-844C-F39AA54F0B40}" srcOrd="1" destOrd="0" presId="urn:microsoft.com/office/officeart/2005/8/layout/hierarchy2"/>
    <dgm:cxn modelId="{CB29B841-067C-428A-8E2E-FEC5C4FEF978}" type="presOf" srcId="{86A97A75-3684-4BA1-A9F5-AEE1D4188DC7}" destId="{17D50A24-42DE-4C38-83D5-CA90215149D2}" srcOrd="0" destOrd="0" presId="urn:microsoft.com/office/officeart/2005/8/layout/hierarchy2"/>
    <dgm:cxn modelId="{32581663-6A5B-43E9-83A6-841DC7475691}" type="presOf" srcId="{F3A5A7B2-2CBE-4727-8A57-CBA90C878B4B}" destId="{20875BA3-C9D4-4E12-9BB9-2BAD851BB32C}" srcOrd="0" destOrd="0" presId="urn:microsoft.com/office/officeart/2005/8/layout/hierarchy2"/>
    <dgm:cxn modelId="{97E69E46-7777-4A4F-A1AF-CAF5C671F0DA}" type="presOf" srcId="{1E74BF10-6486-4C6C-9524-3FC642243C9E}" destId="{5615CD22-D6D7-4A80-9B21-9C26BFB2D77E}" srcOrd="0" destOrd="0" presId="urn:microsoft.com/office/officeart/2005/8/layout/hierarchy2"/>
    <dgm:cxn modelId="{00972E49-BFA1-4BA6-A98C-BB5415C0513A}" type="presOf" srcId="{F5E92EC1-8AEC-4BBF-AB23-F62F33639B79}" destId="{33B83F8A-56E5-4196-BCC0-C39FA826026C}" srcOrd="0" destOrd="0" presId="urn:microsoft.com/office/officeart/2005/8/layout/hierarchy2"/>
    <dgm:cxn modelId="{3A99F569-2A91-4C2C-A614-178208B4F85B}" type="presOf" srcId="{EC7AEE25-F953-492A-B6EB-A468AA32593E}" destId="{CA9564AF-D857-42E6-B1C9-20C8791758D6}" srcOrd="1" destOrd="0" presId="urn:microsoft.com/office/officeart/2005/8/layout/hierarchy2"/>
    <dgm:cxn modelId="{BA7FE96B-810C-4BCA-9EE8-9CDDB9B48969}" type="presOf" srcId="{61F62C17-0967-4B85-859F-9CC9C76830DF}" destId="{72644A77-A846-402F-85EB-F8CB7DFDEF59}" srcOrd="0" destOrd="0" presId="urn:microsoft.com/office/officeart/2005/8/layout/hierarchy2"/>
    <dgm:cxn modelId="{F82F5B6C-2770-4173-86F1-17FA20662165}" srcId="{61F62C17-0967-4B85-859F-9CC9C76830DF}" destId="{289A0F04-CA81-4CA0-B3A1-3F2D57CEE56E}" srcOrd="0" destOrd="0" parTransId="{1F156960-93C1-4DB1-BA35-BCFF4817296A}" sibTransId="{ECF46482-B990-4477-92ED-B06BD9D91C8A}"/>
    <dgm:cxn modelId="{076FE96C-1F02-4EDA-B683-D8650EC5280D}" type="presOf" srcId="{3141DDF5-8AD9-4862-8067-B354996529BA}" destId="{3AD31500-0CF1-405B-A793-93594F4383D6}" srcOrd="0" destOrd="0" presId="urn:microsoft.com/office/officeart/2005/8/layout/hierarchy2"/>
    <dgm:cxn modelId="{96BC5C6E-71E7-46E1-A846-99DDA75EAF9E}" type="presOf" srcId="{D50D8249-EC41-4A30-BBDD-D06527B63D85}" destId="{48D24EF3-B27A-4CE6-BF4E-DD7774858F0A}" srcOrd="0" destOrd="0" presId="urn:microsoft.com/office/officeart/2005/8/layout/hierarchy2"/>
    <dgm:cxn modelId="{5BD64771-BB65-4BF9-A946-3B8DE7A55208}" type="presOf" srcId="{ACFF6DFB-4C50-463E-99BA-E4A3EFF4C0DA}" destId="{C99244A8-3091-4419-AC64-22A462DE0635}" srcOrd="0" destOrd="0" presId="urn:microsoft.com/office/officeart/2005/8/layout/hierarchy2"/>
    <dgm:cxn modelId="{7D372874-140F-40D5-9967-78847AEBDB7A}" type="presOf" srcId="{E70C65D6-6B80-45ED-A3BA-FD036D912345}" destId="{E4B9CED4-66A0-4674-A48C-2DB7B4E90980}" srcOrd="1" destOrd="0" presId="urn:microsoft.com/office/officeart/2005/8/layout/hierarchy2"/>
    <dgm:cxn modelId="{55271555-5077-44B2-A1D4-C5C2E3419479}" srcId="{F7A04344-46A3-4F6A-B7D1-8414DA5ADA9F}" destId="{9337A09B-FEF1-4032-8680-25B86D567AAD}" srcOrd="4" destOrd="0" parTransId="{FD29F05A-B5C6-4317-B5C2-6BCE427554E5}" sibTransId="{AB4D4AC4-B38B-46CC-B3D7-7B26EA0F82A4}"/>
    <dgm:cxn modelId="{7CEE1C55-6B84-4BB4-9DA6-8982C7FF318A}" type="presOf" srcId="{515F7DBD-7A56-4020-B0B0-9844D4041973}" destId="{B78D4EF1-D6D1-41FA-898D-A1F86BFC3473}" srcOrd="0" destOrd="0" presId="urn:microsoft.com/office/officeart/2005/8/layout/hierarchy2"/>
    <dgm:cxn modelId="{80A09857-D730-4B8A-99C7-E1321B99B716}" srcId="{09FF3098-67B5-4414-8163-665AA07A5483}" destId="{3141DDF5-8AD9-4862-8067-B354996529BA}" srcOrd="0" destOrd="0" parTransId="{8EE4984B-7165-49B8-8687-73834EECFD75}" sibTransId="{C66C6E18-D66F-47DE-A7B9-D2F36FE8689D}"/>
    <dgm:cxn modelId="{34E0E957-C68A-494A-8214-2C61033B9D39}" type="presOf" srcId="{1CD29299-EAE6-47E2-A644-81B162743512}" destId="{5C0A7B7C-0E40-45F7-9D5B-C68424FEB350}" srcOrd="1" destOrd="0" presId="urn:microsoft.com/office/officeart/2005/8/layout/hierarchy2"/>
    <dgm:cxn modelId="{0BE67359-214A-4D5F-A3D1-BB9BDB34135A}" type="presOf" srcId="{F7A04344-46A3-4F6A-B7D1-8414DA5ADA9F}" destId="{7910B03A-5E69-48ED-A49D-3C73E7215DD2}" srcOrd="0" destOrd="0" presId="urn:microsoft.com/office/officeart/2005/8/layout/hierarchy2"/>
    <dgm:cxn modelId="{5BBB7459-8D9A-44FA-8A0C-0F85B1DC64B5}" type="presOf" srcId="{E2D5F7DF-A145-4599-9432-AD3B43D9171E}" destId="{E1F940D2-D6F9-4DF4-B8ED-907BBA7B2A45}" srcOrd="1" destOrd="0" presId="urn:microsoft.com/office/officeart/2005/8/layout/hierarchy2"/>
    <dgm:cxn modelId="{38462280-BC7E-4113-A4B2-C1E273340FE4}" type="presOf" srcId="{FE8587D2-EB49-419A-B362-A2000E00B65B}" destId="{DB158F36-9D53-4D7F-8943-75ED93A73BB2}" srcOrd="0" destOrd="0" presId="urn:microsoft.com/office/officeart/2005/8/layout/hierarchy2"/>
    <dgm:cxn modelId="{92615981-7CC3-4404-903C-BED0DB0C28FA}" srcId="{76F82F4D-07B6-4BE6-9ED8-4C4FB2C4B2DA}" destId="{4E10907D-519A-46FB-8AB2-17D968B55271}" srcOrd="1" destOrd="0" parTransId="{EB72B679-088D-4FC6-962D-7F0ACC3702A1}" sibTransId="{9C4D6E60-D48E-407B-8C14-1E57508248F3}"/>
    <dgm:cxn modelId="{C5AAE081-5628-47F3-9417-2DE061B66A6D}" type="presOf" srcId="{A1609DC6-F713-430F-92B2-7313D515AAB1}" destId="{9C63B693-F58A-4C0A-A240-552FACA76B8F}" srcOrd="0" destOrd="0" presId="urn:microsoft.com/office/officeart/2005/8/layout/hierarchy2"/>
    <dgm:cxn modelId="{3169FB84-F39D-43FB-B1C4-DF1767248CDA}" type="presOf" srcId="{7F0AFB7F-3C55-4E09-A336-810CD1B427AA}" destId="{551D3308-D822-4B0B-AFFC-112202776612}" srcOrd="0" destOrd="0" presId="urn:microsoft.com/office/officeart/2005/8/layout/hierarchy2"/>
    <dgm:cxn modelId="{1E728F86-D060-436A-90BA-F6042DAAAE5A}" type="presOf" srcId="{412C2AA6-399B-4567-9F69-6829369767B5}" destId="{D537AF51-E37E-4525-B297-6C1F5B55E927}" srcOrd="0" destOrd="0" presId="urn:microsoft.com/office/officeart/2005/8/layout/hierarchy2"/>
    <dgm:cxn modelId="{94EB7187-6B1D-4ECD-BF90-A11857906E1E}" type="presOf" srcId="{3F107D7F-CD97-4515-8A72-F788F4EAA9C9}" destId="{2C9EE4BC-0A92-4AB2-8567-3A2768927722}" srcOrd="0" destOrd="0" presId="urn:microsoft.com/office/officeart/2005/8/layout/hierarchy2"/>
    <dgm:cxn modelId="{8ABCB188-F73A-4B7D-87BD-9095FD20DC06}" type="presOf" srcId="{289A0F04-CA81-4CA0-B3A1-3F2D57CEE56E}" destId="{E41BD86D-6359-4746-A658-F73CD0F7ECBE}" srcOrd="0" destOrd="0" presId="urn:microsoft.com/office/officeart/2005/8/layout/hierarchy2"/>
    <dgm:cxn modelId="{02A4BD8C-25E4-4AF3-B043-40D3642664CE}" type="presOf" srcId="{041284E5-DDA4-418B-92B5-4D75CC9A5E46}" destId="{3D9BD16F-B97C-487D-A9DA-4E743C2377CA}" srcOrd="0" destOrd="0" presId="urn:microsoft.com/office/officeart/2005/8/layout/hierarchy2"/>
    <dgm:cxn modelId="{CBFE768D-07F5-4473-AF3F-4A41CF5F9475}" type="presOf" srcId="{19B068EB-99D0-4F6F-89B5-3FBE0FB6731F}" destId="{31B41D8B-E5B1-4FBA-B37D-BABF90D08020}" srcOrd="1" destOrd="0" presId="urn:microsoft.com/office/officeart/2005/8/layout/hierarchy2"/>
    <dgm:cxn modelId="{2A6A769A-7FC0-490C-8780-A9A72876D704}" type="presOf" srcId="{53897D8F-4419-447B-9D61-E07DA4FBF4D9}" destId="{589873B9-E621-4ED3-AED2-FD6089BA0188}" srcOrd="1" destOrd="0" presId="urn:microsoft.com/office/officeart/2005/8/layout/hierarchy2"/>
    <dgm:cxn modelId="{5664ACA0-F3ED-4DF3-81C0-C27F62317BFA}" type="presOf" srcId="{1FF93875-B1A1-4A6F-8F82-8DF512B7EFA8}" destId="{BEBE29CA-5265-4144-9864-8DF1918D7754}" srcOrd="0" destOrd="0" presId="urn:microsoft.com/office/officeart/2005/8/layout/hierarchy2"/>
    <dgm:cxn modelId="{CD8DF8A2-BE07-4DDA-98C0-83CEE3EDEF26}" type="presOf" srcId="{E52941D9-F0EE-426E-9D6E-302E48B241BA}" destId="{7073D804-F1D3-4455-BE8F-5DED50FA8F21}" srcOrd="0" destOrd="0" presId="urn:microsoft.com/office/officeart/2005/8/layout/hierarchy2"/>
    <dgm:cxn modelId="{9586F9A2-813B-47EF-97FB-B81D640C8D69}" type="presOf" srcId="{EADAE98E-5FC9-4743-AAA2-C67E58672170}" destId="{69F1D5BD-217C-4B1B-880A-69DA874F907F}" srcOrd="0" destOrd="0" presId="urn:microsoft.com/office/officeart/2005/8/layout/hierarchy2"/>
    <dgm:cxn modelId="{AFC63FA5-5EBF-496A-A033-DCFB8708D0B9}" srcId="{EADAE98E-5FC9-4743-AAA2-C67E58672170}" destId="{E03D8A8F-0953-4648-850C-5690350F68CF}" srcOrd="1" destOrd="0" parTransId="{2E4C3ED1-93B6-474B-B9A3-710055B34948}" sibTransId="{FD74F87B-88EC-44F7-8CFE-72E7E09BDC09}"/>
    <dgm:cxn modelId="{EE6F6FA9-0F7F-4B5A-91AE-9CF806E5E1DC}" srcId="{76F82F4D-07B6-4BE6-9ED8-4C4FB2C4B2DA}" destId="{A1609DC6-F713-430F-92B2-7313D515AAB1}" srcOrd="0" destOrd="0" parTransId="{19B068EB-99D0-4F6F-89B5-3FBE0FB6731F}" sibTransId="{F3A1AF1B-538B-4292-9C9F-8AF7C586B176}"/>
    <dgm:cxn modelId="{026BB0AE-EAD6-41FA-B5DB-B392ADC93D65}" srcId="{61F62C17-0967-4B85-859F-9CC9C76830DF}" destId="{BB7CDE43-7A1D-4713-9EFC-EEF740F9FE4D}" srcOrd="2" destOrd="0" parTransId="{EC7AEE25-F953-492A-B6EB-A468AA32593E}" sibTransId="{6DEA80F0-5587-42CF-A3B5-953933F5D861}"/>
    <dgm:cxn modelId="{8798F1AE-B1AF-4C81-84C5-F2D92B0A8680}" srcId="{F7A04344-46A3-4F6A-B7D1-8414DA5ADA9F}" destId="{E52941D9-F0EE-426E-9D6E-302E48B241BA}" srcOrd="1" destOrd="0" parTransId="{F4F134DD-FAEB-4FF5-8C32-2610989AF06A}" sibTransId="{03DF8B82-F304-4F86-B867-6835D2325F7B}"/>
    <dgm:cxn modelId="{1D7484AF-FA49-41CC-84A5-5C358AC40413}" type="presOf" srcId="{E03D8A8F-0953-4648-850C-5690350F68CF}" destId="{55D298C4-D7AF-44B4-9106-72350F73DD3E}" srcOrd="0" destOrd="0" presId="urn:microsoft.com/office/officeart/2005/8/layout/hierarchy2"/>
    <dgm:cxn modelId="{866C5DB9-85C2-423E-9339-232445B28D2A}" type="presOf" srcId="{515F7DBD-7A56-4020-B0B0-9844D4041973}" destId="{F38613BB-3131-4DA4-B76D-74EA25381D5B}" srcOrd="1" destOrd="0" presId="urn:microsoft.com/office/officeart/2005/8/layout/hierarchy2"/>
    <dgm:cxn modelId="{ED65D4BB-6D7E-4B4D-BAAE-4192BE5BD501}" type="presOf" srcId="{53897D8F-4419-447B-9D61-E07DA4FBF4D9}" destId="{28418F3F-2FE9-467A-856E-27CB2533495F}" srcOrd="0" destOrd="0" presId="urn:microsoft.com/office/officeart/2005/8/layout/hierarchy2"/>
    <dgm:cxn modelId="{F8F39FBC-34ED-432C-90DF-4B0A0B02A129}" type="presOf" srcId="{09FF3098-67B5-4414-8163-665AA07A5483}" destId="{69EAE14E-0706-41AF-8DAF-331BAD3BB5EC}" srcOrd="0" destOrd="0" presId="urn:microsoft.com/office/officeart/2005/8/layout/hierarchy2"/>
    <dgm:cxn modelId="{BA50C9BC-D2AE-4F19-83D3-D9FE3018AAA0}" type="presOf" srcId="{FD29F05A-B5C6-4317-B5C2-6BCE427554E5}" destId="{16CBD847-04A8-4FE0-B744-F93AD2B03CE4}" srcOrd="0" destOrd="0" presId="urn:microsoft.com/office/officeart/2005/8/layout/hierarchy2"/>
    <dgm:cxn modelId="{D9AB36C6-09BE-420C-9E5F-345B7B0F8D7F}" srcId="{61F62C17-0967-4B85-859F-9CC9C76830DF}" destId="{7F0AFB7F-3C55-4E09-A336-810CD1B427AA}" srcOrd="3" destOrd="0" parTransId="{62070363-0FB1-418E-8B5F-DF0CA8284F80}" sibTransId="{6E722A56-FAA5-4545-9EC6-70CC909EFD6B}"/>
    <dgm:cxn modelId="{5BA400C8-860B-4E5C-B070-52606A353891}" type="presOf" srcId="{E70C65D6-6B80-45ED-A3BA-FD036D912345}" destId="{1908D98C-58A2-4590-87B1-F28B9EB88841}" srcOrd="0" destOrd="0" presId="urn:microsoft.com/office/officeart/2005/8/layout/hierarchy2"/>
    <dgm:cxn modelId="{FAD473CA-6804-4D30-82EC-643F2B47A0A7}" srcId="{4E10907D-519A-46FB-8AB2-17D968B55271}" destId="{86A97A75-3684-4BA1-A9F5-AEE1D4188DC7}" srcOrd="3" destOrd="0" parTransId="{E2D5F7DF-A145-4599-9432-AD3B43D9171E}" sibTransId="{5EB94234-EBF1-4971-B528-3CBF962444E5}"/>
    <dgm:cxn modelId="{5B7B30CC-8811-475C-9AA7-B6CC4B158E04}" type="presOf" srcId="{76F82F4D-07B6-4BE6-9ED8-4C4FB2C4B2DA}" destId="{906C5885-1175-4E8E-9F1E-FA6DB263AEBB}" srcOrd="0" destOrd="0" presId="urn:microsoft.com/office/officeart/2005/8/layout/hierarchy2"/>
    <dgm:cxn modelId="{AEB1A4CE-91A9-48DB-B179-5F87DC5A3BED}" type="presOf" srcId="{D2F74B51-712F-4E7A-B3C2-D3AE2618228D}" destId="{F671301F-4CEC-4B90-AB51-019315095FCA}" srcOrd="0" destOrd="0" presId="urn:microsoft.com/office/officeart/2005/8/layout/hierarchy2"/>
    <dgm:cxn modelId="{E198FCCE-395B-4A3E-9025-98361FE0128B}" type="presOf" srcId="{2E4C3ED1-93B6-474B-B9A3-710055B34948}" destId="{B188272E-8445-4855-8EF3-8FF941DD7302}" srcOrd="0" destOrd="0" presId="urn:microsoft.com/office/officeart/2005/8/layout/hierarchy2"/>
    <dgm:cxn modelId="{BAE0F8D1-6530-4538-AF07-F062838B6678}" type="presOf" srcId="{62070363-0FB1-418E-8B5F-DF0CA8284F80}" destId="{5CB0EFFC-32FE-4629-9261-BE4563209DFF}" srcOrd="1" destOrd="0" presId="urn:microsoft.com/office/officeart/2005/8/layout/hierarchy2"/>
    <dgm:cxn modelId="{D9522DD2-70C6-46CE-9786-AE5C95CC729B}" type="presOf" srcId="{1F156960-93C1-4DB1-BA35-BCFF4817296A}" destId="{782D1C3F-A5B1-4AF9-951F-B0A2B4EF4832}" srcOrd="1" destOrd="0" presId="urn:microsoft.com/office/officeart/2005/8/layout/hierarchy2"/>
    <dgm:cxn modelId="{255547D4-ABA2-49FB-8163-BE01C8415C75}" srcId="{F7A04344-46A3-4F6A-B7D1-8414DA5ADA9F}" destId="{041284E5-DDA4-418B-92B5-4D75CC9A5E46}" srcOrd="2" destOrd="0" parTransId="{3F107D7F-CD97-4515-8A72-F788F4EAA9C9}" sibTransId="{1F5A128C-8A26-4ED8-B7B2-D7175F415E22}"/>
    <dgm:cxn modelId="{EC318AD5-DBAC-40CD-A09E-47761CCAC7DF}" type="presOf" srcId="{F4F134DD-FAEB-4FF5-8C32-2610989AF06A}" destId="{12FBBAF7-8EF2-4B61-931A-6B84F7205892}" srcOrd="1" destOrd="0" presId="urn:microsoft.com/office/officeart/2005/8/layout/hierarchy2"/>
    <dgm:cxn modelId="{D64D22D6-F79E-4480-8ED7-C3B0F6518F17}" type="presOf" srcId="{8EE4984B-7165-49B8-8687-73834EECFD75}" destId="{03BCE24D-6E49-41B7-A75D-6ECFA9F80E55}" srcOrd="0" destOrd="0" presId="urn:microsoft.com/office/officeart/2005/8/layout/hierarchy2"/>
    <dgm:cxn modelId="{4346FADA-9CCE-4F18-85E0-B67151699399}" type="presOf" srcId="{F4F134DD-FAEB-4FF5-8C32-2610989AF06A}" destId="{6F4668E8-B675-4757-A16D-956C672C5C6C}" srcOrd="0" destOrd="0" presId="urn:microsoft.com/office/officeart/2005/8/layout/hierarchy2"/>
    <dgm:cxn modelId="{FE4D17E6-CACA-4AEA-8267-2F6956049E14}" type="presOf" srcId="{2E4C3ED1-93B6-474B-B9A3-710055B34948}" destId="{0C48F054-F662-4FFB-957A-8E57A41CB645}" srcOrd="1" destOrd="0" presId="urn:microsoft.com/office/officeart/2005/8/layout/hierarchy2"/>
    <dgm:cxn modelId="{E0DBBBE6-FC5F-487D-8727-DD2FE783CFDD}" type="presOf" srcId="{1DBFE06F-F892-4A86-8FBB-A81B1655CCF5}" destId="{DD3838F5-5750-4913-AC2C-AC7675B7B3E5}" srcOrd="1" destOrd="0" presId="urn:microsoft.com/office/officeart/2005/8/layout/hierarchy2"/>
    <dgm:cxn modelId="{283CC3E9-D340-47D7-8124-30BC0508960A}" srcId="{09FF3098-67B5-4414-8163-665AA07A5483}" destId="{94374B98-2A9C-4FA9-80F9-87289FA68710}" srcOrd="1" destOrd="0" parTransId="{1CD29299-EAE6-47E2-A644-81B162743512}" sibTransId="{8A96E600-C23B-4662-96CB-B7A82E7CA9D1}"/>
    <dgm:cxn modelId="{9546ACEA-D04A-4DD1-B2ED-95AC61317DC3}" type="presOf" srcId="{EB72B679-088D-4FC6-962D-7F0ACC3702A1}" destId="{BB2219F6-E18E-45EB-90D1-4F642A1D5352}" srcOrd="0" destOrd="0" presId="urn:microsoft.com/office/officeart/2005/8/layout/hierarchy2"/>
    <dgm:cxn modelId="{32E0BAED-7BF5-4172-8B6C-E4F34ADE936C}" type="presOf" srcId="{E628D9E1-1B46-4871-BF4D-FC3D9BED545F}" destId="{8FCC9501-174C-466A-B514-A657AEB7DE95}" srcOrd="0" destOrd="0" presId="urn:microsoft.com/office/officeart/2005/8/layout/hierarchy2"/>
    <dgm:cxn modelId="{ECF5B6EE-E3B4-4D0A-B7D9-D71A194BEE32}" type="presOf" srcId="{50DA74F0-F38E-4762-A4B5-45743DC1C367}" destId="{95A4F300-4104-429C-807F-2CD51CEB9061}" srcOrd="0" destOrd="0" presId="urn:microsoft.com/office/officeart/2005/8/layout/hierarchy2"/>
    <dgm:cxn modelId="{ECE737F0-6171-46D0-84D8-C1CE737E7BA2}" srcId="{4E10907D-519A-46FB-8AB2-17D968B55271}" destId="{ACFF6DFB-4C50-463E-99BA-E4A3EFF4C0DA}" srcOrd="2" destOrd="0" parTransId="{515F7DBD-7A56-4020-B0B0-9844D4041973}" sibTransId="{F4A68C08-3BCD-41B4-8FB4-1A8891F269A5}"/>
    <dgm:cxn modelId="{396CF8F0-FE63-45A6-BA8C-22C9DF188852}" type="presOf" srcId="{01A8F2B5-D9A2-4600-BC3A-E9DC1443430E}" destId="{C557B5E7-86CA-4FCA-8D31-4CC40E20DD56}" srcOrd="0" destOrd="0" presId="urn:microsoft.com/office/officeart/2005/8/layout/hierarchy2"/>
    <dgm:cxn modelId="{AC7F4CF1-DECB-45D7-8FF6-5279CE861AA3}" type="presOf" srcId="{BB7CDE43-7A1D-4713-9EFC-EEF740F9FE4D}" destId="{86E6F934-6A33-473F-8F31-2AF95D0C6D36}" srcOrd="0" destOrd="0" presId="urn:microsoft.com/office/officeart/2005/8/layout/hierarchy2"/>
    <dgm:cxn modelId="{959397F2-CAC1-4B8A-8667-7533973A4126}" srcId="{4E10907D-519A-46FB-8AB2-17D968B55271}" destId="{D2F74B51-712F-4E7A-B3C2-D3AE2618228D}" srcOrd="1" destOrd="0" parTransId="{412C2AA6-399B-4567-9F69-6829369767B5}" sibTransId="{4AF67814-2B6A-4B7B-B5B8-EA71837EA616}"/>
    <dgm:cxn modelId="{D6B5D4F2-EAD3-401E-8229-E6073B02E4AC}" type="presOf" srcId="{E2D5F7DF-A145-4599-9432-AD3B43D9171E}" destId="{5F37BB50-BCD3-47C4-84B1-BA14DBE2D9F1}" srcOrd="0" destOrd="0" presId="urn:microsoft.com/office/officeart/2005/8/layout/hierarchy2"/>
    <dgm:cxn modelId="{10E84CF4-E18D-49DE-9EE8-02E0D6E8B3C9}" srcId="{50DA74F0-F38E-4762-A4B5-45743DC1C367}" destId="{61F62C17-0967-4B85-859F-9CC9C76830DF}" srcOrd="0" destOrd="0" parTransId="{457C6B05-28D8-4CFF-95F3-05C29A059FFE}" sibTransId="{6D0713EF-954E-4A03-BD58-FF6B0A1B4DAE}"/>
    <dgm:cxn modelId="{C62CCCF5-04A9-4A82-A3D3-B69D9B67BA37}" type="presOf" srcId="{9B870D01-AB0D-4EBA-AF6F-D9F387C633FE}" destId="{3641D4AA-631D-464A-9397-C19C52FBC579}" srcOrd="0" destOrd="0" presId="urn:microsoft.com/office/officeart/2005/8/layout/hierarchy2"/>
    <dgm:cxn modelId="{7013BFF9-54B7-4896-9142-C356FF1D1629}" srcId="{F7A04344-46A3-4F6A-B7D1-8414DA5ADA9F}" destId="{EADAE98E-5FC9-4743-AAA2-C67E58672170}" srcOrd="3" destOrd="0" parTransId="{1E74BF10-6486-4C6C-9524-3FC642243C9E}" sibTransId="{CE583F0B-E7BD-4291-B187-B7CFBCD96ADE}"/>
    <dgm:cxn modelId="{9322A5FC-D0FF-41E2-9418-E9DC6033E652}" type="presOf" srcId="{9337A09B-FEF1-4032-8680-25B86D567AAD}" destId="{A7AA4084-52F6-42C1-900F-C5261EB0B356}" srcOrd="0" destOrd="0" presId="urn:microsoft.com/office/officeart/2005/8/layout/hierarchy2"/>
    <dgm:cxn modelId="{C7AD43FE-FEC3-431B-8242-D917AB12CBDB}" type="presOf" srcId="{9B870D01-AB0D-4EBA-AF6F-D9F387C633FE}" destId="{60B09370-E906-42A1-B8D5-C9F5777F5ED1}" srcOrd="1" destOrd="0" presId="urn:microsoft.com/office/officeart/2005/8/layout/hierarchy2"/>
    <dgm:cxn modelId="{1D419372-3E8E-4B86-BEBC-5F54CC9F72A5}" type="presParOf" srcId="{95A4F300-4104-429C-807F-2CD51CEB9061}" destId="{65A21AE7-2612-4544-8F4C-B105EE4B8A19}" srcOrd="0" destOrd="0" presId="urn:microsoft.com/office/officeart/2005/8/layout/hierarchy2"/>
    <dgm:cxn modelId="{CA2B6868-0BFF-4077-8D6E-4389F5C2FBB8}" type="presParOf" srcId="{65A21AE7-2612-4544-8F4C-B105EE4B8A19}" destId="{72644A77-A846-402F-85EB-F8CB7DFDEF59}" srcOrd="0" destOrd="0" presId="urn:microsoft.com/office/officeart/2005/8/layout/hierarchy2"/>
    <dgm:cxn modelId="{0F458B23-39C7-42B8-8D58-85F627DF7550}" type="presParOf" srcId="{65A21AE7-2612-4544-8F4C-B105EE4B8A19}" destId="{5F90AB87-EB8F-4DF2-B64C-D385497E9163}" srcOrd="1" destOrd="0" presId="urn:microsoft.com/office/officeart/2005/8/layout/hierarchy2"/>
    <dgm:cxn modelId="{E272FAD5-B500-470E-A3F3-7461B1C09218}" type="presParOf" srcId="{5F90AB87-EB8F-4DF2-B64C-D385497E9163}" destId="{52B1C72C-EDBB-479A-87BF-1EE8701AEA0D}" srcOrd="0" destOrd="0" presId="urn:microsoft.com/office/officeart/2005/8/layout/hierarchy2"/>
    <dgm:cxn modelId="{DCC1950A-A9F3-41B4-B5E6-B62B89311FC6}" type="presParOf" srcId="{52B1C72C-EDBB-479A-87BF-1EE8701AEA0D}" destId="{782D1C3F-A5B1-4AF9-951F-B0A2B4EF4832}" srcOrd="0" destOrd="0" presId="urn:microsoft.com/office/officeart/2005/8/layout/hierarchy2"/>
    <dgm:cxn modelId="{74A18950-F8CA-43CD-995B-36A5F18556DF}" type="presParOf" srcId="{5F90AB87-EB8F-4DF2-B64C-D385497E9163}" destId="{9E773688-4A7B-4497-A965-6401F7444FEE}" srcOrd="1" destOrd="0" presId="urn:microsoft.com/office/officeart/2005/8/layout/hierarchy2"/>
    <dgm:cxn modelId="{70E5CD7E-10A8-4B78-AFDF-1905C912354F}" type="presParOf" srcId="{9E773688-4A7B-4497-A965-6401F7444FEE}" destId="{E41BD86D-6359-4746-A658-F73CD0F7ECBE}" srcOrd="0" destOrd="0" presId="urn:microsoft.com/office/officeart/2005/8/layout/hierarchy2"/>
    <dgm:cxn modelId="{D4CE0080-A1A6-459C-82E3-03DA4EF75304}" type="presParOf" srcId="{9E773688-4A7B-4497-A965-6401F7444FEE}" destId="{E2B8F99A-4F0E-41A6-91E9-4E12E52C0885}" srcOrd="1" destOrd="0" presId="urn:microsoft.com/office/officeart/2005/8/layout/hierarchy2"/>
    <dgm:cxn modelId="{2C13E3BB-9052-4513-927A-DB9586477B21}" type="presParOf" srcId="{5F90AB87-EB8F-4DF2-B64C-D385497E9163}" destId="{3641D4AA-631D-464A-9397-C19C52FBC579}" srcOrd="2" destOrd="0" presId="urn:microsoft.com/office/officeart/2005/8/layout/hierarchy2"/>
    <dgm:cxn modelId="{B77E8C87-A4FD-4693-BCA8-EF3D14DB7374}" type="presParOf" srcId="{3641D4AA-631D-464A-9397-C19C52FBC579}" destId="{60B09370-E906-42A1-B8D5-C9F5777F5ED1}" srcOrd="0" destOrd="0" presId="urn:microsoft.com/office/officeart/2005/8/layout/hierarchy2"/>
    <dgm:cxn modelId="{1189814B-2445-4D6E-8283-A2AB2E070B17}" type="presParOf" srcId="{5F90AB87-EB8F-4DF2-B64C-D385497E9163}" destId="{0E945047-B58D-4603-AC6D-DC69BBF13D74}" srcOrd="3" destOrd="0" presId="urn:microsoft.com/office/officeart/2005/8/layout/hierarchy2"/>
    <dgm:cxn modelId="{ABB7F6D0-FC75-46F9-8CDA-2DDE0A103AE4}" type="presParOf" srcId="{0E945047-B58D-4603-AC6D-DC69BBF13D74}" destId="{906C5885-1175-4E8E-9F1E-FA6DB263AEBB}" srcOrd="0" destOrd="0" presId="urn:microsoft.com/office/officeart/2005/8/layout/hierarchy2"/>
    <dgm:cxn modelId="{B91CA6D7-D5AC-441B-A557-C948202BF48E}" type="presParOf" srcId="{0E945047-B58D-4603-AC6D-DC69BBF13D74}" destId="{48BD815F-6972-4579-A179-375C6BEC1F98}" srcOrd="1" destOrd="0" presId="urn:microsoft.com/office/officeart/2005/8/layout/hierarchy2"/>
    <dgm:cxn modelId="{4D8634F6-A828-4180-9CEF-8310147EDCB7}" type="presParOf" srcId="{48BD815F-6972-4579-A179-375C6BEC1F98}" destId="{68C1D01C-C04C-4505-BC8E-533F6ACBE1CD}" srcOrd="0" destOrd="0" presId="urn:microsoft.com/office/officeart/2005/8/layout/hierarchy2"/>
    <dgm:cxn modelId="{A05367C9-7282-469B-94F5-D2D4EEA71E42}" type="presParOf" srcId="{68C1D01C-C04C-4505-BC8E-533F6ACBE1CD}" destId="{31B41D8B-E5B1-4FBA-B37D-BABF90D08020}" srcOrd="0" destOrd="0" presId="urn:microsoft.com/office/officeart/2005/8/layout/hierarchy2"/>
    <dgm:cxn modelId="{0E52CDB1-E586-416A-9622-7FDA49EA6B94}" type="presParOf" srcId="{48BD815F-6972-4579-A179-375C6BEC1F98}" destId="{A8618269-6307-4310-B109-B25F36934A88}" srcOrd="1" destOrd="0" presId="urn:microsoft.com/office/officeart/2005/8/layout/hierarchy2"/>
    <dgm:cxn modelId="{0826789B-3375-42ED-9E12-D3B86CB82C1E}" type="presParOf" srcId="{A8618269-6307-4310-B109-B25F36934A88}" destId="{9C63B693-F58A-4C0A-A240-552FACA76B8F}" srcOrd="0" destOrd="0" presId="urn:microsoft.com/office/officeart/2005/8/layout/hierarchy2"/>
    <dgm:cxn modelId="{DAFF9EDE-CE6B-4725-9AC4-59FAFA8412FE}" type="presParOf" srcId="{A8618269-6307-4310-B109-B25F36934A88}" destId="{AFA2FA8C-D97A-49C0-A085-A71D94BF49D5}" srcOrd="1" destOrd="0" presId="urn:microsoft.com/office/officeart/2005/8/layout/hierarchy2"/>
    <dgm:cxn modelId="{613EEE26-EE88-4808-A1F8-93A80944537B}" type="presParOf" srcId="{48BD815F-6972-4579-A179-375C6BEC1F98}" destId="{BB2219F6-E18E-45EB-90D1-4F642A1D5352}" srcOrd="2" destOrd="0" presId="urn:microsoft.com/office/officeart/2005/8/layout/hierarchy2"/>
    <dgm:cxn modelId="{E81FAECD-7F83-4470-89C3-F64409C1D372}" type="presParOf" srcId="{BB2219F6-E18E-45EB-90D1-4F642A1D5352}" destId="{059CD678-6177-4AED-9ED9-2D1914600560}" srcOrd="0" destOrd="0" presId="urn:microsoft.com/office/officeart/2005/8/layout/hierarchy2"/>
    <dgm:cxn modelId="{831B680C-608A-43D1-871E-6693873BFD7F}" type="presParOf" srcId="{48BD815F-6972-4579-A179-375C6BEC1F98}" destId="{1613A82C-E7E2-45A6-9167-75EE5338D523}" srcOrd="3" destOrd="0" presId="urn:microsoft.com/office/officeart/2005/8/layout/hierarchy2"/>
    <dgm:cxn modelId="{444EB48F-1BDD-4A35-AC27-0066B1F61FCC}" type="presParOf" srcId="{1613A82C-E7E2-45A6-9167-75EE5338D523}" destId="{987CE9BB-DD6D-4ED2-8A17-DEDE2484D911}" srcOrd="0" destOrd="0" presId="urn:microsoft.com/office/officeart/2005/8/layout/hierarchy2"/>
    <dgm:cxn modelId="{2DC9860F-98F7-4AEE-9ECF-39DB0963AF87}" type="presParOf" srcId="{1613A82C-E7E2-45A6-9167-75EE5338D523}" destId="{D6D06B58-F783-44C7-A822-AA96D6C69F89}" srcOrd="1" destOrd="0" presId="urn:microsoft.com/office/officeart/2005/8/layout/hierarchy2"/>
    <dgm:cxn modelId="{19AB7CB4-B680-44B7-A427-509A5351DDF4}" type="presParOf" srcId="{D6D06B58-F783-44C7-A822-AA96D6C69F89}" destId="{93307CC5-1AE2-45F9-85E6-823C3F785DC6}" srcOrd="0" destOrd="0" presId="urn:microsoft.com/office/officeart/2005/8/layout/hierarchy2"/>
    <dgm:cxn modelId="{4CE150EA-70F5-4268-B812-5ACC09431708}" type="presParOf" srcId="{93307CC5-1AE2-45F9-85E6-823C3F785DC6}" destId="{DD3838F5-5750-4913-AC2C-AC7675B7B3E5}" srcOrd="0" destOrd="0" presId="urn:microsoft.com/office/officeart/2005/8/layout/hierarchy2"/>
    <dgm:cxn modelId="{B576ED7C-6161-4B2F-9601-BE1EA2A34F6F}" type="presParOf" srcId="{D6D06B58-F783-44C7-A822-AA96D6C69F89}" destId="{6E6CCA5E-9214-4B24-9FED-06C209C2C5A0}" srcOrd="1" destOrd="0" presId="urn:microsoft.com/office/officeart/2005/8/layout/hierarchy2"/>
    <dgm:cxn modelId="{3D9036BB-F6AB-4E7E-BC63-C6402C367312}" type="presParOf" srcId="{6E6CCA5E-9214-4B24-9FED-06C209C2C5A0}" destId="{20875BA3-C9D4-4E12-9BB9-2BAD851BB32C}" srcOrd="0" destOrd="0" presId="urn:microsoft.com/office/officeart/2005/8/layout/hierarchy2"/>
    <dgm:cxn modelId="{0BC60E75-0488-4E70-82A5-3CF666B82A4B}" type="presParOf" srcId="{6E6CCA5E-9214-4B24-9FED-06C209C2C5A0}" destId="{DB2A4D1A-B151-4F1D-B00F-9E7D764894B5}" srcOrd="1" destOrd="0" presId="urn:microsoft.com/office/officeart/2005/8/layout/hierarchy2"/>
    <dgm:cxn modelId="{83E8C056-9646-4B83-98BB-C23573F73CC1}" type="presParOf" srcId="{D6D06B58-F783-44C7-A822-AA96D6C69F89}" destId="{D537AF51-E37E-4525-B297-6C1F5B55E927}" srcOrd="2" destOrd="0" presId="urn:microsoft.com/office/officeart/2005/8/layout/hierarchy2"/>
    <dgm:cxn modelId="{04023396-700F-421F-A676-F1686044B416}" type="presParOf" srcId="{D537AF51-E37E-4525-B297-6C1F5B55E927}" destId="{CEAD0797-7ECD-43AD-B12C-0AB5B398D70C}" srcOrd="0" destOrd="0" presId="urn:microsoft.com/office/officeart/2005/8/layout/hierarchy2"/>
    <dgm:cxn modelId="{A30258EE-E7F8-497B-900A-3329597E8226}" type="presParOf" srcId="{D6D06B58-F783-44C7-A822-AA96D6C69F89}" destId="{8898146C-EC0C-4AD9-AD0A-1C95BC9A0DDB}" srcOrd="3" destOrd="0" presId="urn:microsoft.com/office/officeart/2005/8/layout/hierarchy2"/>
    <dgm:cxn modelId="{282D22C8-F7FE-4D5F-946F-714993A8B77C}" type="presParOf" srcId="{8898146C-EC0C-4AD9-AD0A-1C95BC9A0DDB}" destId="{F671301F-4CEC-4B90-AB51-019315095FCA}" srcOrd="0" destOrd="0" presId="urn:microsoft.com/office/officeart/2005/8/layout/hierarchy2"/>
    <dgm:cxn modelId="{2381E8E1-8EBA-4FB6-A099-AEE5546EA734}" type="presParOf" srcId="{8898146C-EC0C-4AD9-AD0A-1C95BC9A0DDB}" destId="{3CAECE21-618C-4FE8-AF8D-B70AE3D8A55B}" srcOrd="1" destOrd="0" presId="urn:microsoft.com/office/officeart/2005/8/layout/hierarchy2"/>
    <dgm:cxn modelId="{381F585C-B95E-4ACC-BF95-628E39DE23F0}" type="presParOf" srcId="{D6D06B58-F783-44C7-A822-AA96D6C69F89}" destId="{B78D4EF1-D6D1-41FA-898D-A1F86BFC3473}" srcOrd="4" destOrd="0" presId="urn:microsoft.com/office/officeart/2005/8/layout/hierarchy2"/>
    <dgm:cxn modelId="{60A9C87C-C8C2-4400-943D-E08C3E7DC72C}" type="presParOf" srcId="{B78D4EF1-D6D1-41FA-898D-A1F86BFC3473}" destId="{F38613BB-3131-4DA4-B76D-74EA25381D5B}" srcOrd="0" destOrd="0" presId="urn:microsoft.com/office/officeart/2005/8/layout/hierarchy2"/>
    <dgm:cxn modelId="{02D130FC-236B-4AE2-BA35-23E39E071E7A}" type="presParOf" srcId="{D6D06B58-F783-44C7-A822-AA96D6C69F89}" destId="{A193487C-C77E-430E-B2FE-6B7E9506F781}" srcOrd="5" destOrd="0" presId="urn:microsoft.com/office/officeart/2005/8/layout/hierarchy2"/>
    <dgm:cxn modelId="{8128D430-E718-4A67-B5E4-2763C3257A24}" type="presParOf" srcId="{A193487C-C77E-430E-B2FE-6B7E9506F781}" destId="{C99244A8-3091-4419-AC64-22A462DE0635}" srcOrd="0" destOrd="0" presId="urn:microsoft.com/office/officeart/2005/8/layout/hierarchy2"/>
    <dgm:cxn modelId="{945F1B00-1AE3-43CD-B521-4D9EC50A5469}" type="presParOf" srcId="{A193487C-C77E-430E-B2FE-6B7E9506F781}" destId="{3D3637ED-D148-40C1-A605-1742775F5753}" srcOrd="1" destOrd="0" presId="urn:microsoft.com/office/officeart/2005/8/layout/hierarchy2"/>
    <dgm:cxn modelId="{AEC42203-D753-4635-8B5D-4FFFA5116C6C}" type="presParOf" srcId="{D6D06B58-F783-44C7-A822-AA96D6C69F89}" destId="{5F37BB50-BCD3-47C4-84B1-BA14DBE2D9F1}" srcOrd="6" destOrd="0" presId="urn:microsoft.com/office/officeart/2005/8/layout/hierarchy2"/>
    <dgm:cxn modelId="{8E353A6D-AB2F-46FD-AC3E-855E29ABBD7E}" type="presParOf" srcId="{5F37BB50-BCD3-47C4-84B1-BA14DBE2D9F1}" destId="{E1F940D2-D6F9-4DF4-B8ED-907BBA7B2A45}" srcOrd="0" destOrd="0" presId="urn:microsoft.com/office/officeart/2005/8/layout/hierarchy2"/>
    <dgm:cxn modelId="{69B186D7-BB0D-4784-BFA5-BF100874D470}" type="presParOf" srcId="{D6D06B58-F783-44C7-A822-AA96D6C69F89}" destId="{C15D36FD-47EB-40E5-9F52-732FD93C3865}" srcOrd="7" destOrd="0" presId="urn:microsoft.com/office/officeart/2005/8/layout/hierarchy2"/>
    <dgm:cxn modelId="{AA03D2F8-2417-417E-A134-7A6A48802125}" type="presParOf" srcId="{C15D36FD-47EB-40E5-9F52-732FD93C3865}" destId="{17D50A24-42DE-4C38-83D5-CA90215149D2}" srcOrd="0" destOrd="0" presId="urn:microsoft.com/office/officeart/2005/8/layout/hierarchy2"/>
    <dgm:cxn modelId="{21E65148-F8EF-4EE4-A4C1-585F593B0CA3}" type="presParOf" srcId="{C15D36FD-47EB-40E5-9F52-732FD93C3865}" destId="{87E6BC0D-A3F3-4F5D-923D-B1426B19E2FE}" srcOrd="1" destOrd="0" presId="urn:microsoft.com/office/officeart/2005/8/layout/hierarchy2"/>
    <dgm:cxn modelId="{A31D0D38-FED1-4544-A0E0-D2A3745DAFFE}" type="presParOf" srcId="{48BD815F-6972-4579-A179-375C6BEC1F98}" destId="{1908D98C-58A2-4590-87B1-F28B9EB88841}" srcOrd="4" destOrd="0" presId="urn:microsoft.com/office/officeart/2005/8/layout/hierarchy2"/>
    <dgm:cxn modelId="{727F7127-83EB-4AA5-A688-0F282824197D}" type="presParOf" srcId="{1908D98C-58A2-4590-87B1-F28B9EB88841}" destId="{E4B9CED4-66A0-4674-A48C-2DB7B4E90980}" srcOrd="0" destOrd="0" presId="urn:microsoft.com/office/officeart/2005/8/layout/hierarchy2"/>
    <dgm:cxn modelId="{C1ED7D09-2879-4703-B3AF-853D601C2E0E}" type="presParOf" srcId="{48BD815F-6972-4579-A179-375C6BEC1F98}" destId="{D97F6B82-47B4-48CC-89F2-F4EE3508D336}" srcOrd="5" destOrd="0" presId="urn:microsoft.com/office/officeart/2005/8/layout/hierarchy2"/>
    <dgm:cxn modelId="{151D495E-8E00-4E0D-9AEB-5C54F202B99D}" type="presParOf" srcId="{D97F6B82-47B4-48CC-89F2-F4EE3508D336}" destId="{7910B03A-5E69-48ED-A49D-3C73E7215DD2}" srcOrd="0" destOrd="0" presId="urn:microsoft.com/office/officeart/2005/8/layout/hierarchy2"/>
    <dgm:cxn modelId="{CE91F5B3-741F-405D-B11A-3F41377B8C79}" type="presParOf" srcId="{D97F6B82-47B4-48CC-89F2-F4EE3508D336}" destId="{B9522CFC-54E9-4E08-8FE6-C7059C9A840C}" srcOrd="1" destOrd="0" presId="urn:microsoft.com/office/officeart/2005/8/layout/hierarchy2"/>
    <dgm:cxn modelId="{3E8F9036-BCCC-4B64-A26D-02DE3B8AED0A}" type="presParOf" srcId="{B9522CFC-54E9-4E08-8FE6-C7059C9A840C}" destId="{AE72224B-D4E9-43E7-AF69-0766968FFFEE}" srcOrd="0" destOrd="0" presId="urn:microsoft.com/office/officeart/2005/8/layout/hierarchy2"/>
    <dgm:cxn modelId="{D7BCBB69-77EA-4A0E-A799-CB160D8BFCEA}" type="presParOf" srcId="{AE72224B-D4E9-43E7-AF69-0766968FFFEE}" destId="{E3C9153C-E6D6-4EED-93B2-2C280D802408}" srcOrd="0" destOrd="0" presId="urn:microsoft.com/office/officeart/2005/8/layout/hierarchy2"/>
    <dgm:cxn modelId="{548C5B2F-EB7E-4828-9C0A-F7DD9E80F78E}" type="presParOf" srcId="{B9522CFC-54E9-4E08-8FE6-C7059C9A840C}" destId="{440636B1-F3B0-4A4C-839E-96A3F94DDDAA}" srcOrd="1" destOrd="0" presId="urn:microsoft.com/office/officeart/2005/8/layout/hierarchy2"/>
    <dgm:cxn modelId="{DE49031E-3439-4667-8A9C-A9CC470D7293}" type="presParOf" srcId="{440636B1-F3B0-4A4C-839E-96A3F94DDDAA}" destId="{DB158F36-9D53-4D7F-8943-75ED93A73BB2}" srcOrd="0" destOrd="0" presId="urn:microsoft.com/office/officeart/2005/8/layout/hierarchy2"/>
    <dgm:cxn modelId="{FD27C099-4FE5-4FAE-A21C-6D93365663A9}" type="presParOf" srcId="{440636B1-F3B0-4A4C-839E-96A3F94DDDAA}" destId="{F6745CFC-EC8F-4669-9F6E-3F3312C7F81C}" srcOrd="1" destOrd="0" presId="urn:microsoft.com/office/officeart/2005/8/layout/hierarchy2"/>
    <dgm:cxn modelId="{935EED18-B417-4C84-BA4D-A7CB61AE812D}" type="presParOf" srcId="{B9522CFC-54E9-4E08-8FE6-C7059C9A840C}" destId="{6F4668E8-B675-4757-A16D-956C672C5C6C}" srcOrd="2" destOrd="0" presId="urn:microsoft.com/office/officeart/2005/8/layout/hierarchy2"/>
    <dgm:cxn modelId="{3BE12ACB-0867-4694-A58D-565A03813C1C}" type="presParOf" srcId="{6F4668E8-B675-4757-A16D-956C672C5C6C}" destId="{12FBBAF7-8EF2-4B61-931A-6B84F7205892}" srcOrd="0" destOrd="0" presId="urn:microsoft.com/office/officeart/2005/8/layout/hierarchy2"/>
    <dgm:cxn modelId="{8BC60AE1-9702-472B-BF4D-FA38757E1F1B}" type="presParOf" srcId="{B9522CFC-54E9-4E08-8FE6-C7059C9A840C}" destId="{6F55A7C9-B89B-481A-A787-26EC4995CD27}" srcOrd="3" destOrd="0" presId="urn:microsoft.com/office/officeart/2005/8/layout/hierarchy2"/>
    <dgm:cxn modelId="{B6E256F9-0712-431B-AA2D-417D3CD449B2}" type="presParOf" srcId="{6F55A7C9-B89B-481A-A787-26EC4995CD27}" destId="{7073D804-F1D3-4455-BE8F-5DED50FA8F21}" srcOrd="0" destOrd="0" presId="urn:microsoft.com/office/officeart/2005/8/layout/hierarchy2"/>
    <dgm:cxn modelId="{E425EDCB-9EFB-4CD4-A9BD-5176E4F31D77}" type="presParOf" srcId="{6F55A7C9-B89B-481A-A787-26EC4995CD27}" destId="{62302F6C-3E73-41FB-B7F2-70F56EA59DAF}" srcOrd="1" destOrd="0" presId="urn:microsoft.com/office/officeart/2005/8/layout/hierarchy2"/>
    <dgm:cxn modelId="{9E08D815-AB33-4A41-9600-62EFF03B3F49}" type="presParOf" srcId="{B9522CFC-54E9-4E08-8FE6-C7059C9A840C}" destId="{2C9EE4BC-0A92-4AB2-8567-3A2768927722}" srcOrd="4" destOrd="0" presId="urn:microsoft.com/office/officeart/2005/8/layout/hierarchy2"/>
    <dgm:cxn modelId="{14A14D02-62FF-4A0D-A390-3D7CF310C833}" type="presParOf" srcId="{2C9EE4BC-0A92-4AB2-8567-3A2768927722}" destId="{E2996A07-B20D-41AE-8462-50003B4ABE32}" srcOrd="0" destOrd="0" presId="urn:microsoft.com/office/officeart/2005/8/layout/hierarchy2"/>
    <dgm:cxn modelId="{C1BBA0E6-A82A-4378-A0DF-6C08EA3D7D03}" type="presParOf" srcId="{B9522CFC-54E9-4E08-8FE6-C7059C9A840C}" destId="{550A4CF3-AE43-4AEF-A51F-421B5001821F}" srcOrd="5" destOrd="0" presId="urn:microsoft.com/office/officeart/2005/8/layout/hierarchy2"/>
    <dgm:cxn modelId="{ACFFE709-7D3A-41EA-899D-FFD72B989466}" type="presParOf" srcId="{550A4CF3-AE43-4AEF-A51F-421B5001821F}" destId="{3D9BD16F-B97C-487D-A9DA-4E743C2377CA}" srcOrd="0" destOrd="0" presId="urn:microsoft.com/office/officeart/2005/8/layout/hierarchy2"/>
    <dgm:cxn modelId="{14198450-88DD-4D61-BB83-54A31C9A95AF}" type="presParOf" srcId="{550A4CF3-AE43-4AEF-A51F-421B5001821F}" destId="{32078718-B6BD-411E-9B2B-FB9F1F50B37E}" srcOrd="1" destOrd="0" presId="urn:microsoft.com/office/officeart/2005/8/layout/hierarchy2"/>
    <dgm:cxn modelId="{19E5AD6B-D315-4463-8D36-3FF2C447288A}" type="presParOf" srcId="{B9522CFC-54E9-4E08-8FE6-C7059C9A840C}" destId="{5615CD22-D6D7-4A80-9B21-9C26BFB2D77E}" srcOrd="6" destOrd="0" presId="urn:microsoft.com/office/officeart/2005/8/layout/hierarchy2"/>
    <dgm:cxn modelId="{B45CC06D-BBBA-40A5-9F52-00836D68D0A9}" type="presParOf" srcId="{5615CD22-D6D7-4A80-9B21-9C26BFB2D77E}" destId="{E764FF22-A1A2-4041-AEE4-6495DD2BC2E4}" srcOrd="0" destOrd="0" presId="urn:microsoft.com/office/officeart/2005/8/layout/hierarchy2"/>
    <dgm:cxn modelId="{A6037EEE-E7E4-4A1E-BA1E-36259EFA7827}" type="presParOf" srcId="{B9522CFC-54E9-4E08-8FE6-C7059C9A840C}" destId="{148F5D63-0D33-4644-AA85-84355E7F667F}" srcOrd="7" destOrd="0" presId="urn:microsoft.com/office/officeart/2005/8/layout/hierarchy2"/>
    <dgm:cxn modelId="{D0091EAB-3178-4058-9B1E-978921EB9C4C}" type="presParOf" srcId="{148F5D63-0D33-4644-AA85-84355E7F667F}" destId="{69F1D5BD-217C-4B1B-880A-69DA874F907F}" srcOrd="0" destOrd="0" presId="urn:microsoft.com/office/officeart/2005/8/layout/hierarchy2"/>
    <dgm:cxn modelId="{79775889-BA52-49B8-B864-ABBE0C9A7A8B}" type="presParOf" srcId="{148F5D63-0D33-4644-AA85-84355E7F667F}" destId="{31C5E36F-D33D-406E-BC8F-3B5E5122B173}" srcOrd="1" destOrd="0" presId="urn:microsoft.com/office/officeart/2005/8/layout/hierarchy2"/>
    <dgm:cxn modelId="{4389FE00-25CD-4DF0-951B-718D5EEB4277}" type="presParOf" srcId="{31C5E36F-D33D-406E-BC8F-3B5E5122B173}" destId="{8FCC9501-174C-466A-B514-A657AEB7DE95}" srcOrd="0" destOrd="0" presId="urn:microsoft.com/office/officeart/2005/8/layout/hierarchy2"/>
    <dgm:cxn modelId="{77D06D3A-C573-4C21-A85F-14CC6BA07110}" type="presParOf" srcId="{8FCC9501-174C-466A-B514-A657AEB7DE95}" destId="{B50BB6E0-AF8F-4AAD-A940-6FFED4DB5EB5}" srcOrd="0" destOrd="0" presId="urn:microsoft.com/office/officeart/2005/8/layout/hierarchy2"/>
    <dgm:cxn modelId="{174041B6-371D-4829-8E5A-C43D8620C56A}" type="presParOf" srcId="{31C5E36F-D33D-406E-BC8F-3B5E5122B173}" destId="{A7478A69-3D0D-496B-8F67-E7F86E0A9E7F}" srcOrd="1" destOrd="0" presId="urn:microsoft.com/office/officeart/2005/8/layout/hierarchy2"/>
    <dgm:cxn modelId="{A903C82C-18C6-4648-B7E9-1BB97F0E5BB2}" type="presParOf" srcId="{A7478A69-3D0D-496B-8F67-E7F86E0A9E7F}" destId="{69EAE14E-0706-41AF-8DAF-331BAD3BB5EC}" srcOrd="0" destOrd="0" presId="urn:microsoft.com/office/officeart/2005/8/layout/hierarchy2"/>
    <dgm:cxn modelId="{60DD8BC8-BF6D-4C6D-81F5-7E73017303FC}" type="presParOf" srcId="{A7478A69-3D0D-496B-8F67-E7F86E0A9E7F}" destId="{202F2620-41E3-4CEE-A480-A17C7AAEDAD9}" srcOrd="1" destOrd="0" presId="urn:microsoft.com/office/officeart/2005/8/layout/hierarchy2"/>
    <dgm:cxn modelId="{005F6B05-16E5-4585-A980-882DFFB0EAF5}" type="presParOf" srcId="{202F2620-41E3-4CEE-A480-A17C7AAEDAD9}" destId="{03BCE24D-6E49-41B7-A75D-6ECFA9F80E55}" srcOrd="0" destOrd="0" presId="urn:microsoft.com/office/officeart/2005/8/layout/hierarchy2"/>
    <dgm:cxn modelId="{75B0B7FA-2827-47EF-A7BD-BAC0D5107684}" type="presParOf" srcId="{03BCE24D-6E49-41B7-A75D-6ECFA9F80E55}" destId="{7389EF04-A59F-477C-AE57-74D2460083DD}" srcOrd="0" destOrd="0" presId="urn:microsoft.com/office/officeart/2005/8/layout/hierarchy2"/>
    <dgm:cxn modelId="{49B077BF-7844-48F1-89BC-B1A3E2FDD46E}" type="presParOf" srcId="{202F2620-41E3-4CEE-A480-A17C7AAEDAD9}" destId="{31502840-6921-4E92-8AC4-229F92E473C0}" srcOrd="1" destOrd="0" presId="urn:microsoft.com/office/officeart/2005/8/layout/hierarchy2"/>
    <dgm:cxn modelId="{DCEF0FED-7C60-4A97-ACC9-CB8171CAF5BA}" type="presParOf" srcId="{31502840-6921-4E92-8AC4-229F92E473C0}" destId="{3AD31500-0CF1-405B-A793-93594F4383D6}" srcOrd="0" destOrd="0" presId="urn:microsoft.com/office/officeart/2005/8/layout/hierarchy2"/>
    <dgm:cxn modelId="{611A1336-5104-4FA6-9A7B-C8F9CB826BFF}" type="presParOf" srcId="{31502840-6921-4E92-8AC4-229F92E473C0}" destId="{4E46914A-6F39-4442-A6F7-4385B89D5FBF}" srcOrd="1" destOrd="0" presId="urn:microsoft.com/office/officeart/2005/8/layout/hierarchy2"/>
    <dgm:cxn modelId="{B1C62BAD-0A3C-413A-873E-7392146FA921}" type="presParOf" srcId="{202F2620-41E3-4CEE-A480-A17C7AAEDAD9}" destId="{C2BF14F2-A457-4865-BC7F-927F1AE3BEB5}" srcOrd="2" destOrd="0" presId="urn:microsoft.com/office/officeart/2005/8/layout/hierarchy2"/>
    <dgm:cxn modelId="{CB483E86-1F01-4EF5-A634-D68F7F5AFE69}" type="presParOf" srcId="{C2BF14F2-A457-4865-BC7F-927F1AE3BEB5}" destId="{5C0A7B7C-0E40-45F7-9D5B-C68424FEB350}" srcOrd="0" destOrd="0" presId="urn:microsoft.com/office/officeart/2005/8/layout/hierarchy2"/>
    <dgm:cxn modelId="{740286EE-A6F3-4CFC-9738-44A273D9B1FD}" type="presParOf" srcId="{202F2620-41E3-4CEE-A480-A17C7AAEDAD9}" destId="{4E1FDE20-F2B6-434A-85F3-2A31186866EE}" srcOrd="3" destOrd="0" presId="urn:microsoft.com/office/officeart/2005/8/layout/hierarchy2"/>
    <dgm:cxn modelId="{3BC2783A-E70A-431D-B1E8-E12D59A7D81B}" type="presParOf" srcId="{4E1FDE20-F2B6-434A-85F3-2A31186866EE}" destId="{04EE7150-86EE-4703-A30B-45FB475B7143}" srcOrd="0" destOrd="0" presId="urn:microsoft.com/office/officeart/2005/8/layout/hierarchy2"/>
    <dgm:cxn modelId="{E83C94DD-865B-4282-A00B-4ADFEDF847DF}" type="presParOf" srcId="{4E1FDE20-F2B6-434A-85F3-2A31186866EE}" destId="{C319C2CE-4122-4936-B7E7-16BC401A32B5}" srcOrd="1" destOrd="0" presId="urn:microsoft.com/office/officeart/2005/8/layout/hierarchy2"/>
    <dgm:cxn modelId="{CE087E7C-2F34-4D05-B167-D17DA5BE6CD5}" type="presParOf" srcId="{31C5E36F-D33D-406E-BC8F-3B5E5122B173}" destId="{B188272E-8445-4855-8EF3-8FF941DD7302}" srcOrd="2" destOrd="0" presId="urn:microsoft.com/office/officeart/2005/8/layout/hierarchy2"/>
    <dgm:cxn modelId="{543BD9F7-6837-47EF-9230-E7096CA734A6}" type="presParOf" srcId="{B188272E-8445-4855-8EF3-8FF941DD7302}" destId="{0C48F054-F662-4FFB-957A-8E57A41CB645}" srcOrd="0" destOrd="0" presId="urn:microsoft.com/office/officeart/2005/8/layout/hierarchy2"/>
    <dgm:cxn modelId="{8D5543C5-C9AF-4FDC-B822-B262C865B55A}" type="presParOf" srcId="{31C5E36F-D33D-406E-BC8F-3B5E5122B173}" destId="{44E5CD71-EED0-4F34-81AF-768F26726CA1}" srcOrd="3" destOrd="0" presId="urn:microsoft.com/office/officeart/2005/8/layout/hierarchy2"/>
    <dgm:cxn modelId="{A434E38B-3266-4C14-A1F7-DA2750C4C939}" type="presParOf" srcId="{44E5CD71-EED0-4F34-81AF-768F26726CA1}" destId="{55D298C4-D7AF-44B4-9106-72350F73DD3E}" srcOrd="0" destOrd="0" presId="urn:microsoft.com/office/officeart/2005/8/layout/hierarchy2"/>
    <dgm:cxn modelId="{E4B8316A-04F9-4C8A-8624-048F2FB3EE5F}" type="presParOf" srcId="{44E5CD71-EED0-4F34-81AF-768F26726CA1}" destId="{D6FEF31A-681D-44CD-AC5B-1E797D4FF168}" srcOrd="1" destOrd="0" presId="urn:microsoft.com/office/officeart/2005/8/layout/hierarchy2"/>
    <dgm:cxn modelId="{302040D1-2D53-4EC0-A3C2-306EC93D3405}" type="presParOf" srcId="{31C5E36F-D33D-406E-BC8F-3B5E5122B173}" destId="{0E76C1D8-34A8-4FDB-B1DB-A7733FB376C3}" srcOrd="4" destOrd="0" presId="urn:microsoft.com/office/officeart/2005/8/layout/hierarchy2"/>
    <dgm:cxn modelId="{4C60678A-37B2-45A9-965C-58A8BBE57D1D}" type="presParOf" srcId="{0E76C1D8-34A8-4FDB-B1DB-A7733FB376C3}" destId="{66C70EC6-17F5-4E5C-8269-A02EDB83C763}" srcOrd="0" destOrd="0" presId="urn:microsoft.com/office/officeart/2005/8/layout/hierarchy2"/>
    <dgm:cxn modelId="{FBCAE939-B90A-4730-8DBE-477CE05B137C}" type="presParOf" srcId="{31C5E36F-D33D-406E-BC8F-3B5E5122B173}" destId="{502A16E2-C171-4C97-9CF2-EB1E822836DD}" srcOrd="5" destOrd="0" presId="urn:microsoft.com/office/officeart/2005/8/layout/hierarchy2"/>
    <dgm:cxn modelId="{1905AFA8-D07D-48F5-99E8-DF1CBAFD837C}" type="presParOf" srcId="{502A16E2-C171-4C97-9CF2-EB1E822836DD}" destId="{33B83F8A-56E5-4196-BCC0-C39FA826026C}" srcOrd="0" destOrd="0" presId="urn:microsoft.com/office/officeart/2005/8/layout/hierarchy2"/>
    <dgm:cxn modelId="{A4E76DF5-B6E4-4591-9C08-1BDC55A7930D}" type="presParOf" srcId="{502A16E2-C171-4C97-9CF2-EB1E822836DD}" destId="{09A5685F-64F5-4F19-9491-011B9B112651}" srcOrd="1" destOrd="0" presId="urn:microsoft.com/office/officeart/2005/8/layout/hierarchy2"/>
    <dgm:cxn modelId="{9FA966E1-3D6C-47D2-9078-6DAA131D139F}" type="presParOf" srcId="{31C5E36F-D33D-406E-BC8F-3B5E5122B173}" destId="{28418F3F-2FE9-467A-856E-27CB2533495F}" srcOrd="6" destOrd="0" presId="urn:microsoft.com/office/officeart/2005/8/layout/hierarchy2"/>
    <dgm:cxn modelId="{59718087-7C7A-44F7-B827-B78675619826}" type="presParOf" srcId="{28418F3F-2FE9-467A-856E-27CB2533495F}" destId="{589873B9-E621-4ED3-AED2-FD6089BA0188}" srcOrd="0" destOrd="0" presId="urn:microsoft.com/office/officeart/2005/8/layout/hierarchy2"/>
    <dgm:cxn modelId="{67C8F4EC-A6B9-47B1-8357-DB9CDAF99D71}" type="presParOf" srcId="{31C5E36F-D33D-406E-BC8F-3B5E5122B173}" destId="{D60915B9-F3F5-4F5B-85CF-559BBBFCC90F}" srcOrd="7" destOrd="0" presId="urn:microsoft.com/office/officeart/2005/8/layout/hierarchy2"/>
    <dgm:cxn modelId="{2F7592F8-3B07-4E35-8F9F-12D3EA90BF2E}" type="presParOf" srcId="{D60915B9-F3F5-4F5B-85CF-559BBBFCC90F}" destId="{48D24EF3-B27A-4CE6-BF4E-DD7774858F0A}" srcOrd="0" destOrd="0" presId="urn:microsoft.com/office/officeart/2005/8/layout/hierarchy2"/>
    <dgm:cxn modelId="{6AD10C0B-7216-47A6-ADEF-020196044EB2}" type="presParOf" srcId="{D60915B9-F3F5-4F5B-85CF-559BBBFCC90F}" destId="{557730A4-1B48-46C5-A476-37D24053F749}" srcOrd="1" destOrd="0" presId="urn:microsoft.com/office/officeart/2005/8/layout/hierarchy2"/>
    <dgm:cxn modelId="{811DFAB6-A60D-4C3A-B405-EB141608120E}" type="presParOf" srcId="{31C5E36F-D33D-406E-BC8F-3B5E5122B173}" destId="{BEBE29CA-5265-4144-9864-8DF1918D7754}" srcOrd="8" destOrd="0" presId="urn:microsoft.com/office/officeart/2005/8/layout/hierarchy2"/>
    <dgm:cxn modelId="{BDE87B71-BF7F-4428-9D65-DA79CF44304F}" type="presParOf" srcId="{BEBE29CA-5265-4144-9864-8DF1918D7754}" destId="{21354192-58A6-42FB-844C-F39AA54F0B40}" srcOrd="0" destOrd="0" presId="urn:microsoft.com/office/officeart/2005/8/layout/hierarchy2"/>
    <dgm:cxn modelId="{ABAF8099-6C6F-48A9-AC9C-EA7D1334C079}" type="presParOf" srcId="{31C5E36F-D33D-406E-BC8F-3B5E5122B173}" destId="{0F841C48-68AA-438B-AF57-E7602A77A6F2}" srcOrd="9" destOrd="0" presId="urn:microsoft.com/office/officeart/2005/8/layout/hierarchy2"/>
    <dgm:cxn modelId="{9FBC55E6-BFC2-49E8-9415-AB06D9F9535B}" type="presParOf" srcId="{0F841C48-68AA-438B-AF57-E7602A77A6F2}" destId="{B4C42BD0-A420-49B3-9CEB-5E27D3E4FE75}" srcOrd="0" destOrd="0" presId="urn:microsoft.com/office/officeart/2005/8/layout/hierarchy2"/>
    <dgm:cxn modelId="{DA352F37-FB4E-404A-A586-7C36B36E11A9}" type="presParOf" srcId="{0F841C48-68AA-438B-AF57-E7602A77A6F2}" destId="{560A9A8A-D9A0-412C-A2B9-56F997F03B13}" srcOrd="1" destOrd="0" presId="urn:microsoft.com/office/officeart/2005/8/layout/hierarchy2"/>
    <dgm:cxn modelId="{EC002CB9-05C4-4F87-9125-FE078BD82C32}" type="presParOf" srcId="{B9522CFC-54E9-4E08-8FE6-C7059C9A840C}" destId="{16CBD847-04A8-4FE0-B744-F93AD2B03CE4}" srcOrd="8" destOrd="0" presId="urn:microsoft.com/office/officeart/2005/8/layout/hierarchy2"/>
    <dgm:cxn modelId="{790C5DF8-D2F6-44F0-9FE3-5FEA709B1857}" type="presParOf" srcId="{16CBD847-04A8-4FE0-B744-F93AD2B03CE4}" destId="{05F962E3-BE9F-41B7-AFE0-8C3F757E8392}" srcOrd="0" destOrd="0" presId="urn:microsoft.com/office/officeart/2005/8/layout/hierarchy2"/>
    <dgm:cxn modelId="{2F9275F7-37BD-49EB-8DDB-DDDFC5A8E368}" type="presParOf" srcId="{B9522CFC-54E9-4E08-8FE6-C7059C9A840C}" destId="{3BFAA145-EC1F-450E-A059-6CF80F5A6B11}" srcOrd="9" destOrd="0" presId="urn:microsoft.com/office/officeart/2005/8/layout/hierarchy2"/>
    <dgm:cxn modelId="{1A6F32A1-7E03-424E-92A4-703387783263}" type="presParOf" srcId="{3BFAA145-EC1F-450E-A059-6CF80F5A6B11}" destId="{A7AA4084-52F6-42C1-900F-C5261EB0B356}" srcOrd="0" destOrd="0" presId="urn:microsoft.com/office/officeart/2005/8/layout/hierarchy2"/>
    <dgm:cxn modelId="{54422E2E-6727-477F-B42A-F893C6C72F5F}" type="presParOf" srcId="{3BFAA145-EC1F-450E-A059-6CF80F5A6B11}" destId="{7497F22F-5578-44D9-BEA1-DFD70313D5CD}" srcOrd="1" destOrd="0" presId="urn:microsoft.com/office/officeart/2005/8/layout/hierarchy2"/>
    <dgm:cxn modelId="{6C8BB41A-7215-477B-B9D3-C14AC580C5D1}" type="presParOf" srcId="{5F90AB87-EB8F-4DF2-B64C-D385497E9163}" destId="{F3E67209-08AB-433D-AFE8-B18FA2ED17C0}" srcOrd="4" destOrd="0" presId="urn:microsoft.com/office/officeart/2005/8/layout/hierarchy2"/>
    <dgm:cxn modelId="{45E69B30-69BC-43EB-8238-366E0FCAE1F4}" type="presParOf" srcId="{F3E67209-08AB-433D-AFE8-B18FA2ED17C0}" destId="{CA9564AF-D857-42E6-B1C9-20C8791758D6}" srcOrd="0" destOrd="0" presId="urn:microsoft.com/office/officeart/2005/8/layout/hierarchy2"/>
    <dgm:cxn modelId="{81833A43-2347-43B4-B7F2-92E2F7C4D0D6}" type="presParOf" srcId="{5F90AB87-EB8F-4DF2-B64C-D385497E9163}" destId="{36612F8A-E68C-4EA4-907C-9CC7775E394A}" srcOrd="5" destOrd="0" presId="urn:microsoft.com/office/officeart/2005/8/layout/hierarchy2"/>
    <dgm:cxn modelId="{CCE09A6B-A4BB-46DA-A355-5A869CACA939}" type="presParOf" srcId="{36612F8A-E68C-4EA4-907C-9CC7775E394A}" destId="{86E6F934-6A33-473F-8F31-2AF95D0C6D36}" srcOrd="0" destOrd="0" presId="urn:microsoft.com/office/officeart/2005/8/layout/hierarchy2"/>
    <dgm:cxn modelId="{9ED1B09E-5DB1-4FD1-86C7-FD85BE462C32}" type="presParOf" srcId="{36612F8A-E68C-4EA4-907C-9CC7775E394A}" destId="{438E50C1-C85C-4A4C-B550-A6976CF05E8E}" srcOrd="1" destOrd="0" presId="urn:microsoft.com/office/officeart/2005/8/layout/hierarchy2"/>
    <dgm:cxn modelId="{6C2484B2-4D56-4AFE-8054-0C59BA7A5086}" type="presParOf" srcId="{5F90AB87-EB8F-4DF2-B64C-D385497E9163}" destId="{53B6D55A-684B-4F36-9983-B835AD7BB23D}" srcOrd="6" destOrd="0" presId="urn:microsoft.com/office/officeart/2005/8/layout/hierarchy2"/>
    <dgm:cxn modelId="{132CCC12-1C1E-4B33-84C4-AFD1F74CD2EB}" type="presParOf" srcId="{53B6D55A-684B-4F36-9983-B835AD7BB23D}" destId="{5CB0EFFC-32FE-4629-9261-BE4563209DFF}" srcOrd="0" destOrd="0" presId="urn:microsoft.com/office/officeart/2005/8/layout/hierarchy2"/>
    <dgm:cxn modelId="{25DED6B3-CDC9-4CEB-AE5B-DF7428AF3181}" type="presParOf" srcId="{5F90AB87-EB8F-4DF2-B64C-D385497E9163}" destId="{2CDAF3AD-0C33-4463-A775-24DB3A31F400}" srcOrd="7" destOrd="0" presId="urn:microsoft.com/office/officeart/2005/8/layout/hierarchy2"/>
    <dgm:cxn modelId="{5E922E97-06B3-4937-BC38-7C748383FC39}" type="presParOf" srcId="{2CDAF3AD-0C33-4463-A775-24DB3A31F400}" destId="{551D3308-D822-4B0B-AFFC-112202776612}" srcOrd="0" destOrd="0" presId="urn:microsoft.com/office/officeart/2005/8/layout/hierarchy2"/>
    <dgm:cxn modelId="{E84C890F-9369-43DA-B6F0-EF7878C768F1}" type="presParOf" srcId="{2CDAF3AD-0C33-4463-A775-24DB3A31F400}" destId="{BEE16B3A-F856-4B9E-B06B-3EDD207C0B25}" srcOrd="1" destOrd="0" presId="urn:microsoft.com/office/officeart/2005/8/layout/hierarchy2"/>
    <dgm:cxn modelId="{975CC281-536E-42E8-B6CE-717C66E25748}" type="presParOf" srcId="{5F90AB87-EB8F-4DF2-B64C-D385497E9163}" destId="{C557B5E7-86CA-4FCA-8D31-4CC40E20DD56}" srcOrd="8" destOrd="0" presId="urn:microsoft.com/office/officeart/2005/8/layout/hierarchy2"/>
    <dgm:cxn modelId="{40D0FF84-CBD6-4804-8ADB-EBC1B5079510}" type="presParOf" srcId="{C557B5E7-86CA-4FCA-8D31-4CC40E20DD56}" destId="{0F8B2814-96E0-45FE-A97A-959B9265AEBA}" srcOrd="0" destOrd="0" presId="urn:microsoft.com/office/officeart/2005/8/layout/hierarchy2"/>
    <dgm:cxn modelId="{51BE06D3-58A3-44DE-A053-119260D4FCCC}" type="presParOf" srcId="{5F90AB87-EB8F-4DF2-B64C-D385497E9163}" destId="{3B501CD3-2FF0-4BEF-914E-08427F847DF8}" srcOrd="9" destOrd="0" presId="urn:microsoft.com/office/officeart/2005/8/layout/hierarchy2"/>
    <dgm:cxn modelId="{CF0027D2-E727-4D0F-8A4D-9DA6579FF27B}" type="presParOf" srcId="{3B501CD3-2FF0-4BEF-914E-08427F847DF8}" destId="{07FB21B8-91C5-4027-B677-EF51690F8BCC}" srcOrd="0" destOrd="0" presId="urn:microsoft.com/office/officeart/2005/8/layout/hierarchy2"/>
    <dgm:cxn modelId="{454BA7C2-50D9-4AA7-9F44-5C07C147362F}" type="presParOf" srcId="{3B501CD3-2FF0-4BEF-914E-08427F847DF8}" destId="{72606D39-4841-4300-8E41-A6FB2AFD695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D230-7DB3-473F-86B7-0423EFFD9086}">
      <dsp:nvSpPr>
        <dsp:cNvPr id="0" name=""/>
        <dsp:cNvSpPr/>
      </dsp:nvSpPr>
      <dsp:spPr>
        <a:xfrm>
          <a:off x="1478981" y="266657"/>
          <a:ext cx="673050" cy="1124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525" y="0"/>
              </a:lnTo>
              <a:lnTo>
                <a:pt x="336525" y="1124527"/>
              </a:lnTo>
              <a:lnTo>
                <a:pt x="673050" y="11245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82742" y="796157"/>
        <a:ext cx="65527" cy="65527"/>
      </dsp:txXfrm>
    </dsp:sp>
    <dsp:sp modelId="{05F5E0C9-BA52-460F-9E85-B3F06606EFEB}">
      <dsp:nvSpPr>
        <dsp:cNvPr id="0" name=""/>
        <dsp:cNvSpPr/>
      </dsp:nvSpPr>
      <dsp:spPr>
        <a:xfrm>
          <a:off x="1478981" y="266657"/>
          <a:ext cx="673050" cy="590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525" y="0"/>
              </a:lnTo>
              <a:lnTo>
                <a:pt x="336525" y="590537"/>
              </a:lnTo>
              <a:lnTo>
                <a:pt x="673050" y="5905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93121" y="539541"/>
        <a:ext cx="44769" cy="44769"/>
      </dsp:txXfrm>
    </dsp:sp>
    <dsp:sp modelId="{48A8F408-DF01-4A63-BE39-A908E0F8AE4F}">
      <dsp:nvSpPr>
        <dsp:cNvPr id="0" name=""/>
        <dsp:cNvSpPr/>
      </dsp:nvSpPr>
      <dsp:spPr>
        <a:xfrm>
          <a:off x="141194" y="53061"/>
          <a:ext cx="2248381" cy="427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数据结构类型</a:t>
          </a:r>
        </a:p>
      </dsp:txBody>
      <dsp:txXfrm>
        <a:off x="141194" y="53061"/>
        <a:ext cx="2248381" cy="427192"/>
      </dsp:txXfrm>
    </dsp:sp>
    <dsp:sp modelId="{F8919F52-D0D5-49A0-B089-47F14181866B}">
      <dsp:nvSpPr>
        <dsp:cNvPr id="0" name=""/>
        <dsp:cNvSpPr/>
      </dsp:nvSpPr>
      <dsp:spPr>
        <a:xfrm>
          <a:off x="2152031" y="643599"/>
          <a:ext cx="1401191" cy="4271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集合类型</a:t>
          </a:r>
        </a:p>
      </dsp:txBody>
      <dsp:txXfrm>
        <a:off x="2152031" y="643599"/>
        <a:ext cx="1401191" cy="427192"/>
      </dsp:txXfrm>
    </dsp:sp>
    <dsp:sp modelId="{5D713672-7117-4BA3-B03D-B6DF9D16E452}">
      <dsp:nvSpPr>
        <dsp:cNvPr id="0" name=""/>
        <dsp:cNvSpPr/>
      </dsp:nvSpPr>
      <dsp:spPr>
        <a:xfrm>
          <a:off x="2152031" y="1177589"/>
          <a:ext cx="1401191" cy="4271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顺序表</a:t>
          </a:r>
        </a:p>
      </dsp:txBody>
      <dsp:txXfrm>
        <a:off x="2152031" y="1177589"/>
        <a:ext cx="1401191" cy="427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44A77-A846-402F-85EB-F8CB7DFDEF59}">
      <dsp:nvSpPr>
        <dsp:cNvPr id="0" name=""/>
        <dsp:cNvSpPr/>
      </dsp:nvSpPr>
      <dsp:spPr>
        <a:xfrm>
          <a:off x="159743" y="1948602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main()</a:t>
          </a:r>
          <a:endParaRPr lang="zh-CN" altLang="en-US" sz="1100" kern="1200" dirty="0"/>
        </a:p>
      </dsp:txBody>
      <dsp:txXfrm>
        <a:off x="171393" y="1960252"/>
        <a:ext cx="1071533" cy="374450"/>
      </dsp:txXfrm>
    </dsp:sp>
    <dsp:sp modelId="{52B1C72C-EDBB-479A-87BF-1EE8701AEA0D}">
      <dsp:nvSpPr>
        <dsp:cNvPr id="0" name=""/>
        <dsp:cNvSpPr/>
      </dsp:nvSpPr>
      <dsp:spPr>
        <a:xfrm rot="17350740">
          <a:off x="929383" y="1682151"/>
          <a:ext cx="96858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968586" y="7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929383" y="1665849"/>
        <a:ext cx="968586" cy="48429"/>
      </dsp:txXfrm>
    </dsp:sp>
    <dsp:sp modelId="{E41BD86D-6359-4746-A658-F73CD0F7ECBE}">
      <dsp:nvSpPr>
        <dsp:cNvPr id="0" name=""/>
        <dsp:cNvSpPr/>
      </dsp:nvSpPr>
      <dsp:spPr>
        <a:xfrm>
          <a:off x="1572777" y="1033775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u="none" kern="1200" dirty="0"/>
            <a:t>welcome()</a:t>
          </a:r>
          <a:endParaRPr lang="zh-CN" altLang="en-US" sz="1100" u="none" kern="1200" dirty="0"/>
        </a:p>
      </dsp:txBody>
      <dsp:txXfrm>
        <a:off x="1584427" y="1045425"/>
        <a:ext cx="1071533" cy="374450"/>
      </dsp:txXfrm>
    </dsp:sp>
    <dsp:sp modelId="{3641D4AA-631D-464A-9397-C19C52FBC579}">
      <dsp:nvSpPr>
        <dsp:cNvPr id="0" name=""/>
        <dsp:cNvSpPr/>
      </dsp:nvSpPr>
      <dsp:spPr>
        <a:xfrm rot="18289469">
          <a:off x="1135073" y="1910857"/>
          <a:ext cx="55720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557206" y="7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135073" y="1904841"/>
        <a:ext cx="557206" cy="27860"/>
      </dsp:txXfrm>
    </dsp:sp>
    <dsp:sp modelId="{906C5885-1175-4E8E-9F1E-FA6DB263AEBB}">
      <dsp:nvSpPr>
        <dsp:cNvPr id="0" name=""/>
        <dsp:cNvSpPr/>
      </dsp:nvSpPr>
      <dsp:spPr>
        <a:xfrm>
          <a:off x="1572777" y="1491189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file_analysis</a:t>
          </a:r>
          <a:r>
            <a:rPr lang="en-US" sz="1100" kern="1200" dirty="0"/>
            <a:t>()</a:t>
          </a:r>
          <a:endParaRPr lang="zh-CN" altLang="en-US" sz="1100" kern="1200" dirty="0"/>
        </a:p>
      </dsp:txBody>
      <dsp:txXfrm>
        <a:off x="1584427" y="1502839"/>
        <a:ext cx="1071533" cy="374450"/>
      </dsp:txXfrm>
    </dsp:sp>
    <dsp:sp modelId="{68C1D01C-C04C-4505-BC8E-533F6ACBE1CD}">
      <dsp:nvSpPr>
        <dsp:cNvPr id="0" name=""/>
        <dsp:cNvSpPr/>
      </dsp:nvSpPr>
      <dsp:spPr>
        <a:xfrm rot="17051759">
          <a:off x="2177956" y="1053207"/>
          <a:ext cx="1297510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1297510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177956" y="1028683"/>
        <a:ext cx="1297510" cy="64875"/>
      </dsp:txXfrm>
    </dsp:sp>
    <dsp:sp modelId="{9C63B693-F58A-4C0A-A240-552FACA76B8F}">
      <dsp:nvSpPr>
        <dsp:cNvPr id="0" name=""/>
        <dsp:cNvSpPr/>
      </dsp:nvSpPr>
      <dsp:spPr>
        <a:xfrm>
          <a:off x="2985811" y="233301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get_file_name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2997461" y="244951"/>
        <a:ext cx="1071533" cy="374450"/>
      </dsp:txXfrm>
    </dsp:sp>
    <dsp:sp modelId="{BB2219F6-E18E-45EB-90D1-4F642A1D5352}">
      <dsp:nvSpPr>
        <dsp:cNvPr id="0" name=""/>
        <dsp:cNvSpPr/>
      </dsp:nvSpPr>
      <dsp:spPr>
        <a:xfrm rot="17500715">
          <a:off x="2396011" y="1281914"/>
          <a:ext cx="861400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861400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396011" y="1268292"/>
        <a:ext cx="861400" cy="43070"/>
      </dsp:txXfrm>
    </dsp:sp>
    <dsp:sp modelId="{987CE9BB-DD6D-4ED2-8A17-DEDE2484D911}">
      <dsp:nvSpPr>
        <dsp:cNvPr id="0" name=""/>
        <dsp:cNvSpPr/>
      </dsp:nvSpPr>
      <dsp:spPr>
        <a:xfrm>
          <a:off x="2985811" y="690715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pre_proceed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2997461" y="702365"/>
        <a:ext cx="1071533" cy="374450"/>
      </dsp:txXfrm>
    </dsp:sp>
    <dsp:sp modelId="{93307CC5-1AE2-45F9-85E6-823C3F785DC6}">
      <dsp:nvSpPr>
        <dsp:cNvPr id="0" name=""/>
        <dsp:cNvSpPr/>
      </dsp:nvSpPr>
      <dsp:spPr>
        <a:xfrm rot="17692822">
          <a:off x="3861587" y="538617"/>
          <a:ext cx="756315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756315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861587" y="527622"/>
        <a:ext cx="756315" cy="37815"/>
      </dsp:txXfrm>
    </dsp:sp>
    <dsp:sp modelId="{20875BA3-C9D4-4E12-9BB9-2BAD851BB32C}">
      <dsp:nvSpPr>
        <dsp:cNvPr id="0" name=""/>
        <dsp:cNvSpPr/>
      </dsp:nvSpPr>
      <dsp:spPr>
        <a:xfrm>
          <a:off x="4398845" y="4594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initial_replace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4410495" y="16244"/>
        <a:ext cx="1071533" cy="374450"/>
      </dsp:txXfrm>
    </dsp:sp>
    <dsp:sp modelId="{D537AF51-E37E-4525-B297-6C1F5B55E927}">
      <dsp:nvSpPr>
        <dsp:cNvPr id="0" name=""/>
        <dsp:cNvSpPr/>
      </dsp:nvSpPr>
      <dsp:spPr>
        <a:xfrm rot="19457599">
          <a:off x="4043812" y="767323"/>
          <a:ext cx="391865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91865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043812" y="765440"/>
        <a:ext cx="391865" cy="19593"/>
      </dsp:txXfrm>
    </dsp:sp>
    <dsp:sp modelId="{F671301F-4CEC-4B90-AB51-019315095FCA}">
      <dsp:nvSpPr>
        <dsp:cNvPr id="0" name=""/>
        <dsp:cNvSpPr/>
      </dsp:nvSpPr>
      <dsp:spPr>
        <a:xfrm>
          <a:off x="4398845" y="462008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handle_define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4410495" y="473658"/>
        <a:ext cx="1071533" cy="374450"/>
      </dsp:txXfrm>
    </dsp:sp>
    <dsp:sp modelId="{B78D4EF1-D6D1-41FA-898D-A1F86BFC3473}">
      <dsp:nvSpPr>
        <dsp:cNvPr id="0" name=""/>
        <dsp:cNvSpPr/>
      </dsp:nvSpPr>
      <dsp:spPr>
        <a:xfrm rot="2142401">
          <a:off x="4043812" y="996030"/>
          <a:ext cx="391865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91865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043812" y="994147"/>
        <a:ext cx="391865" cy="19593"/>
      </dsp:txXfrm>
    </dsp:sp>
    <dsp:sp modelId="{C99244A8-3091-4419-AC64-22A462DE0635}">
      <dsp:nvSpPr>
        <dsp:cNvPr id="0" name=""/>
        <dsp:cNvSpPr/>
      </dsp:nvSpPr>
      <dsp:spPr>
        <a:xfrm>
          <a:off x="4398845" y="919421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test_and_replace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4410495" y="931071"/>
        <a:ext cx="1071533" cy="374450"/>
      </dsp:txXfrm>
    </dsp:sp>
    <dsp:sp modelId="{5F37BB50-BCD3-47C4-84B1-BA14DBE2D9F1}">
      <dsp:nvSpPr>
        <dsp:cNvPr id="0" name=""/>
        <dsp:cNvSpPr/>
      </dsp:nvSpPr>
      <dsp:spPr>
        <a:xfrm rot="3907178">
          <a:off x="3861587" y="1224737"/>
          <a:ext cx="756315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756315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861587" y="1213742"/>
        <a:ext cx="756315" cy="37815"/>
      </dsp:txXfrm>
    </dsp:sp>
    <dsp:sp modelId="{17D50A24-42DE-4C38-83D5-CA90215149D2}">
      <dsp:nvSpPr>
        <dsp:cNvPr id="0" name=""/>
        <dsp:cNvSpPr/>
      </dsp:nvSpPr>
      <dsp:spPr>
        <a:xfrm>
          <a:off x="4398845" y="1376835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destroy_replace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4410495" y="1388485"/>
        <a:ext cx="1071533" cy="374450"/>
      </dsp:txXfrm>
    </dsp:sp>
    <dsp:sp modelId="{1908D98C-58A2-4590-87B1-F28B9EB88841}">
      <dsp:nvSpPr>
        <dsp:cNvPr id="0" name=""/>
        <dsp:cNvSpPr/>
      </dsp:nvSpPr>
      <dsp:spPr>
        <a:xfrm rot="4548241">
          <a:off x="2177956" y="2311094"/>
          <a:ext cx="1297510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1297510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177956" y="2286570"/>
        <a:ext cx="1297510" cy="64875"/>
      </dsp:txXfrm>
    </dsp:sp>
    <dsp:sp modelId="{7910B03A-5E69-48ED-A49D-3C73E7215DD2}">
      <dsp:nvSpPr>
        <dsp:cNvPr id="0" name=""/>
        <dsp:cNvSpPr/>
      </dsp:nvSpPr>
      <dsp:spPr>
        <a:xfrm>
          <a:off x="2985811" y="2749076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line_Analysis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2997461" y="2760726"/>
        <a:ext cx="1071533" cy="374450"/>
      </dsp:txXfrm>
    </dsp:sp>
    <dsp:sp modelId="{AE72224B-D4E9-43E7-AF69-0766968FFFEE}">
      <dsp:nvSpPr>
        <dsp:cNvPr id="0" name=""/>
        <dsp:cNvSpPr/>
      </dsp:nvSpPr>
      <dsp:spPr>
        <a:xfrm rot="17350740">
          <a:off x="3755452" y="2482624"/>
          <a:ext cx="96858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968586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755452" y="2466323"/>
        <a:ext cx="968586" cy="48429"/>
      </dsp:txXfrm>
    </dsp:sp>
    <dsp:sp modelId="{DB158F36-9D53-4D7F-8943-75ED93A73BB2}">
      <dsp:nvSpPr>
        <dsp:cNvPr id="0" name=""/>
        <dsp:cNvSpPr/>
      </dsp:nvSpPr>
      <dsp:spPr>
        <a:xfrm>
          <a:off x="4398845" y="1834249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whether_space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4410495" y="1845899"/>
        <a:ext cx="1071533" cy="374450"/>
      </dsp:txXfrm>
    </dsp:sp>
    <dsp:sp modelId="{6F4668E8-B675-4757-A16D-956C672C5C6C}">
      <dsp:nvSpPr>
        <dsp:cNvPr id="0" name=""/>
        <dsp:cNvSpPr/>
      </dsp:nvSpPr>
      <dsp:spPr>
        <a:xfrm rot="18289469">
          <a:off x="3961142" y="2711331"/>
          <a:ext cx="55720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557206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961142" y="2705314"/>
        <a:ext cx="557206" cy="27860"/>
      </dsp:txXfrm>
    </dsp:sp>
    <dsp:sp modelId="{7073D804-F1D3-4455-BE8F-5DED50FA8F21}">
      <dsp:nvSpPr>
        <dsp:cNvPr id="0" name=""/>
        <dsp:cNvSpPr/>
      </dsp:nvSpPr>
      <dsp:spPr>
        <a:xfrm>
          <a:off x="4398845" y="2291662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jump_note_blk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4410495" y="2303312"/>
        <a:ext cx="1071533" cy="374450"/>
      </dsp:txXfrm>
    </dsp:sp>
    <dsp:sp modelId="{2C9EE4BC-0A92-4AB2-8567-3A2768927722}">
      <dsp:nvSpPr>
        <dsp:cNvPr id="0" name=""/>
        <dsp:cNvSpPr/>
      </dsp:nvSpPr>
      <dsp:spPr>
        <a:xfrm>
          <a:off x="4080645" y="2940038"/>
          <a:ext cx="318200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18200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080645" y="2939996"/>
        <a:ext cx="318200" cy="15910"/>
      </dsp:txXfrm>
    </dsp:sp>
    <dsp:sp modelId="{3D9BD16F-B97C-487D-A9DA-4E743C2377CA}">
      <dsp:nvSpPr>
        <dsp:cNvPr id="0" name=""/>
        <dsp:cNvSpPr/>
      </dsp:nvSpPr>
      <dsp:spPr>
        <a:xfrm>
          <a:off x="4398845" y="2749076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jump_quote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4410495" y="2760726"/>
        <a:ext cx="1071533" cy="374450"/>
      </dsp:txXfrm>
    </dsp:sp>
    <dsp:sp modelId="{5615CD22-D6D7-4A80-9B21-9C26BFB2D77E}">
      <dsp:nvSpPr>
        <dsp:cNvPr id="0" name=""/>
        <dsp:cNvSpPr/>
      </dsp:nvSpPr>
      <dsp:spPr>
        <a:xfrm rot="3310531">
          <a:off x="3961142" y="3168745"/>
          <a:ext cx="55720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557206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961142" y="3162728"/>
        <a:ext cx="557206" cy="27860"/>
      </dsp:txXfrm>
    </dsp:sp>
    <dsp:sp modelId="{69F1D5BD-217C-4B1B-880A-69DA874F907F}">
      <dsp:nvSpPr>
        <dsp:cNvPr id="0" name=""/>
        <dsp:cNvSpPr/>
      </dsp:nvSpPr>
      <dsp:spPr>
        <a:xfrm>
          <a:off x="4398845" y="3206490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detect_func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4410495" y="3218140"/>
        <a:ext cx="1071533" cy="374450"/>
      </dsp:txXfrm>
    </dsp:sp>
    <dsp:sp modelId="{8FCC9501-174C-466A-B514-A657AEB7DE95}">
      <dsp:nvSpPr>
        <dsp:cNvPr id="0" name=""/>
        <dsp:cNvSpPr/>
      </dsp:nvSpPr>
      <dsp:spPr>
        <a:xfrm rot="17350740">
          <a:off x="5168486" y="2940038"/>
          <a:ext cx="96858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968586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168486" y="2923737"/>
        <a:ext cx="968586" cy="48429"/>
      </dsp:txXfrm>
    </dsp:sp>
    <dsp:sp modelId="{69EAE14E-0706-41AF-8DAF-331BAD3BB5EC}">
      <dsp:nvSpPr>
        <dsp:cNvPr id="0" name=""/>
        <dsp:cNvSpPr/>
      </dsp:nvSpPr>
      <dsp:spPr>
        <a:xfrm>
          <a:off x="5811880" y="2291662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test_next_effe_char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5823530" y="2303312"/>
        <a:ext cx="1071533" cy="374450"/>
      </dsp:txXfrm>
    </dsp:sp>
    <dsp:sp modelId="{03BCE24D-6E49-41B7-A75D-6ECFA9F80E55}">
      <dsp:nvSpPr>
        <dsp:cNvPr id="0" name=""/>
        <dsp:cNvSpPr/>
      </dsp:nvSpPr>
      <dsp:spPr>
        <a:xfrm rot="19457599">
          <a:off x="6869881" y="2368271"/>
          <a:ext cx="391865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91865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869881" y="2366388"/>
        <a:ext cx="391865" cy="19593"/>
      </dsp:txXfrm>
    </dsp:sp>
    <dsp:sp modelId="{3AD31500-0CF1-405B-A793-93594F4383D6}">
      <dsp:nvSpPr>
        <dsp:cNvPr id="0" name=""/>
        <dsp:cNvSpPr/>
      </dsp:nvSpPr>
      <dsp:spPr>
        <a:xfrm>
          <a:off x="7224914" y="2062956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right_effe_char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7236564" y="2074606"/>
        <a:ext cx="1071533" cy="374450"/>
      </dsp:txXfrm>
    </dsp:sp>
    <dsp:sp modelId="{C2BF14F2-A457-4865-BC7F-927F1AE3BEB5}">
      <dsp:nvSpPr>
        <dsp:cNvPr id="0" name=""/>
        <dsp:cNvSpPr/>
      </dsp:nvSpPr>
      <dsp:spPr>
        <a:xfrm rot="2142401">
          <a:off x="6869881" y="2596978"/>
          <a:ext cx="391865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91865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869881" y="2595095"/>
        <a:ext cx="391865" cy="19593"/>
      </dsp:txXfrm>
    </dsp:sp>
    <dsp:sp modelId="{04EE7150-86EE-4703-A30B-45FB475B7143}">
      <dsp:nvSpPr>
        <dsp:cNvPr id="0" name=""/>
        <dsp:cNvSpPr/>
      </dsp:nvSpPr>
      <dsp:spPr>
        <a:xfrm>
          <a:off x="7224914" y="2520369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jump_note_blk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7236564" y="2532019"/>
        <a:ext cx="1071533" cy="374450"/>
      </dsp:txXfrm>
    </dsp:sp>
    <dsp:sp modelId="{B188272E-8445-4855-8EF3-8FF941DD7302}">
      <dsp:nvSpPr>
        <dsp:cNvPr id="0" name=""/>
        <dsp:cNvSpPr/>
      </dsp:nvSpPr>
      <dsp:spPr>
        <a:xfrm rot="18289469">
          <a:off x="5374176" y="3168745"/>
          <a:ext cx="55720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557206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374176" y="3162728"/>
        <a:ext cx="557206" cy="27860"/>
      </dsp:txXfrm>
    </dsp:sp>
    <dsp:sp modelId="{55D298C4-D7AF-44B4-9106-72350F73DD3E}">
      <dsp:nvSpPr>
        <dsp:cNvPr id="0" name=""/>
        <dsp:cNvSpPr/>
      </dsp:nvSpPr>
      <dsp:spPr>
        <a:xfrm>
          <a:off x="5811880" y="2749076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get_abc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5823530" y="2760726"/>
        <a:ext cx="1071533" cy="374450"/>
      </dsp:txXfrm>
    </dsp:sp>
    <dsp:sp modelId="{0E76C1D8-34A8-4FDB-B1DB-A7733FB376C3}">
      <dsp:nvSpPr>
        <dsp:cNvPr id="0" name=""/>
        <dsp:cNvSpPr/>
      </dsp:nvSpPr>
      <dsp:spPr>
        <a:xfrm>
          <a:off x="5493679" y="3397452"/>
          <a:ext cx="318200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18200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493679" y="3397410"/>
        <a:ext cx="318200" cy="15910"/>
      </dsp:txXfrm>
    </dsp:sp>
    <dsp:sp modelId="{33B83F8A-56E5-4196-BCC0-C39FA826026C}">
      <dsp:nvSpPr>
        <dsp:cNvPr id="0" name=""/>
        <dsp:cNvSpPr/>
      </dsp:nvSpPr>
      <dsp:spPr>
        <a:xfrm>
          <a:off x="5811880" y="3206490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jump_note_blk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5823530" y="3218140"/>
        <a:ext cx="1071533" cy="374450"/>
      </dsp:txXfrm>
    </dsp:sp>
    <dsp:sp modelId="{28418F3F-2FE9-467A-856E-27CB2533495F}">
      <dsp:nvSpPr>
        <dsp:cNvPr id="0" name=""/>
        <dsp:cNvSpPr/>
      </dsp:nvSpPr>
      <dsp:spPr>
        <a:xfrm rot="3310531">
          <a:off x="5374176" y="3626158"/>
          <a:ext cx="55720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557206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374176" y="3620142"/>
        <a:ext cx="557206" cy="27860"/>
      </dsp:txXfrm>
    </dsp:sp>
    <dsp:sp modelId="{48D24EF3-B27A-4CE6-BF4E-DD7774858F0A}">
      <dsp:nvSpPr>
        <dsp:cNvPr id="0" name=""/>
        <dsp:cNvSpPr/>
      </dsp:nvSpPr>
      <dsp:spPr>
        <a:xfrm>
          <a:off x="5811880" y="3663903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add_new_func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5823530" y="3675553"/>
        <a:ext cx="1071533" cy="374450"/>
      </dsp:txXfrm>
    </dsp:sp>
    <dsp:sp modelId="{BEBE29CA-5265-4144-9864-8DF1918D7754}">
      <dsp:nvSpPr>
        <dsp:cNvPr id="0" name=""/>
        <dsp:cNvSpPr/>
      </dsp:nvSpPr>
      <dsp:spPr>
        <a:xfrm rot="4249260">
          <a:off x="5168486" y="3854865"/>
          <a:ext cx="96858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968586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168486" y="3838564"/>
        <a:ext cx="968586" cy="48429"/>
      </dsp:txXfrm>
    </dsp:sp>
    <dsp:sp modelId="{B4C42BD0-A420-49B3-9CEB-5E27D3E4FE75}">
      <dsp:nvSpPr>
        <dsp:cNvPr id="0" name=""/>
        <dsp:cNvSpPr/>
      </dsp:nvSpPr>
      <dsp:spPr>
        <a:xfrm>
          <a:off x="5811880" y="4121317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……</a:t>
          </a:r>
          <a:endParaRPr lang="zh-CN" altLang="en-US" sz="1100" kern="1200" dirty="0"/>
        </a:p>
      </dsp:txBody>
      <dsp:txXfrm>
        <a:off x="5823530" y="4132967"/>
        <a:ext cx="1071533" cy="374450"/>
      </dsp:txXfrm>
    </dsp:sp>
    <dsp:sp modelId="{16CBD847-04A8-4FE0-B744-F93AD2B03CE4}">
      <dsp:nvSpPr>
        <dsp:cNvPr id="0" name=""/>
        <dsp:cNvSpPr/>
      </dsp:nvSpPr>
      <dsp:spPr>
        <a:xfrm rot="4249260">
          <a:off x="3755452" y="3397452"/>
          <a:ext cx="96858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968586" y="7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755452" y="3381150"/>
        <a:ext cx="968586" cy="48429"/>
      </dsp:txXfrm>
    </dsp:sp>
    <dsp:sp modelId="{A7AA4084-52F6-42C1-900F-C5261EB0B356}">
      <dsp:nvSpPr>
        <dsp:cNvPr id="0" name=""/>
        <dsp:cNvSpPr/>
      </dsp:nvSpPr>
      <dsp:spPr>
        <a:xfrm>
          <a:off x="4398845" y="3663903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…….</a:t>
          </a:r>
          <a:endParaRPr lang="zh-CN" altLang="en-US" sz="1100" kern="1200" dirty="0"/>
        </a:p>
      </dsp:txBody>
      <dsp:txXfrm>
        <a:off x="4410495" y="3675553"/>
        <a:ext cx="1071533" cy="374450"/>
      </dsp:txXfrm>
    </dsp:sp>
    <dsp:sp modelId="{F3E67209-08AB-433D-AFE8-B18FA2ED17C0}">
      <dsp:nvSpPr>
        <dsp:cNvPr id="0" name=""/>
        <dsp:cNvSpPr/>
      </dsp:nvSpPr>
      <dsp:spPr>
        <a:xfrm>
          <a:off x="1254576" y="2139564"/>
          <a:ext cx="318200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18200" y="7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254576" y="2139523"/>
        <a:ext cx="318200" cy="15910"/>
      </dsp:txXfrm>
    </dsp:sp>
    <dsp:sp modelId="{86E6F934-6A33-473F-8F31-2AF95D0C6D36}">
      <dsp:nvSpPr>
        <dsp:cNvPr id="0" name=""/>
        <dsp:cNvSpPr/>
      </dsp:nvSpPr>
      <dsp:spPr>
        <a:xfrm>
          <a:off x="1572777" y="1948602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cal_analysis</a:t>
          </a:r>
          <a:r>
            <a:rPr lang="en-US" sz="1100" kern="1200" dirty="0"/>
            <a:t>()</a:t>
          </a:r>
          <a:endParaRPr lang="zh-CN" altLang="en-US" sz="1100" kern="1200" dirty="0"/>
        </a:p>
      </dsp:txBody>
      <dsp:txXfrm>
        <a:off x="1584427" y="1960252"/>
        <a:ext cx="1071533" cy="374450"/>
      </dsp:txXfrm>
    </dsp:sp>
    <dsp:sp modelId="{53B6D55A-684B-4F36-9983-B835AD7BB23D}">
      <dsp:nvSpPr>
        <dsp:cNvPr id="0" name=""/>
        <dsp:cNvSpPr/>
      </dsp:nvSpPr>
      <dsp:spPr>
        <a:xfrm rot="3310531">
          <a:off x="1135073" y="2368271"/>
          <a:ext cx="55720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557206" y="7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135073" y="2362254"/>
        <a:ext cx="557206" cy="27860"/>
      </dsp:txXfrm>
    </dsp:sp>
    <dsp:sp modelId="{551D3308-D822-4B0B-AFFC-112202776612}">
      <dsp:nvSpPr>
        <dsp:cNvPr id="0" name=""/>
        <dsp:cNvSpPr/>
      </dsp:nvSpPr>
      <dsp:spPr>
        <a:xfrm>
          <a:off x="1572777" y="2406016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print_order_list</a:t>
          </a:r>
          <a:r>
            <a:rPr lang="en-US" sz="1100" kern="1200" dirty="0"/>
            <a:t>()</a:t>
          </a:r>
          <a:endParaRPr lang="zh-CN" altLang="en-US" sz="1100" kern="1200" dirty="0"/>
        </a:p>
      </dsp:txBody>
      <dsp:txXfrm>
        <a:off x="1584427" y="2417666"/>
        <a:ext cx="1071533" cy="374450"/>
      </dsp:txXfrm>
    </dsp:sp>
    <dsp:sp modelId="{C557B5E7-86CA-4FCA-8D31-4CC40E20DD56}">
      <dsp:nvSpPr>
        <dsp:cNvPr id="0" name=""/>
        <dsp:cNvSpPr/>
      </dsp:nvSpPr>
      <dsp:spPr>
        <a:xfrm rot="4249260">
          <a:off x="929383" y="2596978"/>
          <a:ext cx="96858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968586" y="7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929383" y="2580677"/>
        <a:ext cx="968586" cy="48429"/>
      </dsp:txXfrm>
    </dsp:sp>
    <dsp:sp modelId="{07FB21B8-91C5-4027-B677-EF51690F8BCC}">
      <dsp:nvSpPr>
        <dsp:cNvPr id="0" name=""/>
        <dsp:cNvSpPr/>
      </dsp:nvSpPr>
      <dsp:spPr>
        <a:xfrm>
          <a:off x="1572777" y="2863429"/>
          <a:ext cx="1094833" cy="39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print_basic_info</a:t>
          </a:r>
          <a:r>
            <a:rPr lang="en-US" sz="1100" kern="1200" dirty="0"/>
            <a:t>()</a:t>
          </a:r>
          <a:endParaRPr lang="zh-CN" altLang="en-US" sz="1100" kern="1200" dirty="0"/>
        </a:p>
      </dsp:txBody>
      <dsp:txXfrm>
        <a:off x="1584427" y="2875079"/>
        <a:ext cx="1071533" cy="374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zh-C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STRUCTURE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程序分析器，全国交通资讯模拟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                                                               ——</a:t>
            </a:r>
            <a:r>
              <a:rPr lang="zh-CN" altLang="en-US" dirty="0"/>
              <a:t>陈俊廷、朱钦霖、李云志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C051-B3D0-482C-AA41-26D8F66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dirty="0"/>
              <a:t>处理流程要点</a:t>
            </a: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9D01722A-DA13-488B-B40D-7BC8BFE3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59" y="1105410"/>
            <a:ext cx="2742641" cy="221714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3DAC9-7AC0-4534-A16A-CD28C86D2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44FB7-3052-4BBE-B1F1-90FD5D0097B9}"/>
              </a:ext>
            </a:extLst>
          </p:cNvPr>
          <p:cNvSpPr/>
          <p:nvPr/>
        </p:nvSpPr>
        <p:spPr>
          <a:xfrm>
            <a:off x="443752" y="1152475"/>
            <a:ext cx="1183342" cy="67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480B82-A691-4E18-AA1A-2D7830E77E17}"/>
              </a:ext>
            </a:extLst>
          </p:cNvPr>
          <p:cNvSpPr/>
          <p:nvPr/>
        </p:nvSpPr>
        <p:spPr>
          <a:xfrm>
            <a:off x="1627095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E8A5B07-DE95-4694-9824-B31DA137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13" y="1105410"/>
            <a:ext cx="2716286" cy="2195843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66999916-19DC-4F32-B60C-64CBF781CAA9}"/>
              </a:ext>
            </a:extLst>
          </p:cNvPr>
          <p:cNvSpPr/>
          <p:nvPr/>
        </p:nvSpPr>
        <p:spPr>
          <a:xfrm>
            <a:off x="3090407" y="1452283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C7B05C9-ACDA-4345-9B88-F0991ACB8675}"/>
              </a:ext>
            </a:extLst>
          </p:cNvPr>
          <p:cNvSpPr/>
          <p:nvPr/>
        </p:nvSpPr>
        <p:spPr>
          <a:xfrm>
            <a:off x="3090407" y="1734671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34396AB-4F75-4E2F-A7CF-A513BE8A43A7}"/>
              </a:ext>
            </a:extLst>
          </p:cNvPr>
          <p:cNvSpPr/>
          <p:nvPr/>
        </p:nvSpPr>
        <p:spPr>
          <a:xfrm>
            <a:off x="3455894" y="2086094"/>
            <a:ext cx="396688" cy="28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对话气泡: 矩形 90">
            <a:extLst>
              <a:ext uri="{FF2B5EF4-FFF2-40B4-BE49-F238E27FC236}">
                <a16:creationId xmlns:a16="http://schemas.microsoft.com/office/drawing/2014/main" id="{50990850-3F76-4AA1-9F15-34A204AD2CB1}"/>
              </a:ext>
            </a:extLst>
          </p:cNvPr>
          <p:cNvSpPr/>
          <p:nvPr/>
        </p:nvSpPr>
        <p:spPr>
          <a:xfrm>
            <a:off x="4287196" y="645458"/>
            <a:ext cx="1508486" cy="644849"/>
          </a:xfrm>
          <a:prstGeom prst="wedgeRectCallout">
            <a:avLst>
              <a:gd name="adj1" fmla="val -55701"/>
              <a:gd name="adj2" fmla="val 824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#define</a:t>
            </a:r>
            <a:r>
              <a:rPr lang="zh-CN" altLang="en-US" dirty="0"/>
              <a:t>语句并存入替换表</a:t>
            </a:r>
          </a:p>
        </p:txBody>
      </p:sp>
      <p:sp>
        <p:nvSpPr>
          <p:cNvPr id="93" name="对话气泡: 矩形 92">
            <a:extLst>
              <a:ext uri="{FF2B5EF4-FFF2-40B4-BE49-F238E27FC236}">
                <a16:creationId xmlns:a16="http://schemas.microsoft.com/office/drawing/2014/main" id="{7CF3746D-D370-4C83-882D-702A2274BB48}"/>
              </a:ext>
            </a:extLst>
          </p:cNvPr>
          <p:cNvSpPr/>
          <p:nvPr/>
        </p:nvSpPr>
        <p:spPr>
          <a:xfrm>
            <a:off x="3707764" y="2797599"/>
            <a:ext cx="1099560" cy="375908"/>
          </a:xfrm>
          <a:prstGeom prst="wedgeRectCallout">
            <a:avLst>
              <a:gd name="adj1" fmla="val -40712"/>
              <a:gd name="adj2" fmla="val -1534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识别并替换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B49D0BBF-3DEC-44C4-88E5-5E0BC6CD1D47}"/>
              </a:ext>
            </a:extLst>
          </p:cNvPr>
          <p:cNvSpPr/>
          <p:nvPr/>
        </p:nvSpPr>
        <p:spPr>
          <a:xfrm>
            <a:off x="5298141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预处理完成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AC454A-9342-4096-BBAB-9500556C38F4}"/>
              </a:ext>
            </a:extLst>
          </p:cNvPr>
          <p:cNvSpPr/>
          <p:nvPr/>
        </p:nvSpPr>
        <p:spPr>
          <a:xfrm>
            <a:off x="6771398" y="1152475"/>
            <a:ext cx="1424584" cy="255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12F1588-6C1B-4E60-8778-4300E86BF94E}"/>
              </a:ext>
            </a:extLst>
          </p:cNvPr>
          <p:cNvSpPr/>
          <p:nvPr/>
        </p:nvSpPr>
        <p:spPr>
          <a:xfrm>
            <a:off x="6584365" y="1152475"/>
            <a:ext cx="164849" cy="4883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72A7750B-B49F-4E52-B5E0-225B18173F02}"/>
              </a:ext>
            </a:extLst>
          </p:cNvPr>
          <p:cNvSpPr/>
          <p:nvPr/>
        </p:nvSpPr>
        <p:spPr>
          <a:xfrm>
            <a:off x="6771398" y="18946"/>
            <a:ext cx="1508486" cy="852158"/>
          </a:xfrm>
          <a:prstGeom prst="wedgeRectCallout">
            <a:avLst>
              <a:gd name="adj1" fmla="val -23610"/>
              <a:gd name="adj2" fmla="val 845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每行单独进行分析，但是当需要跨行搜索时跨行完回退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911ED461-12AA-4842-B3A5-E40588A267DF}"/>
              </a:ext>
            </a:extLst>
          </p:cNvPr>
          <p:cNvSpPr/>
          <p:nvPr/>
        </p:nvSpPr>
        <p:spPr>
          <a:xfrm>
            <a:off x="582552" y="2128609"/>
            <a:ext cx="1508486" cy="856944"/>
          </a:xfrm>
          <a:prstGeom prst="wedgeRectCallout">
            <a:avLst>
              <a:gd name="adj1" fmla="val 72664"/>
              <a:gd name="adj2" fmla="val -843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</a:t>
            </a:r>
            <a:r>
              <a:rPr lang="en-US" altLang="zh-CN" dirty="0" err="1"/>
              <a:t>Linelist</a:t>
            </a:r>
            <a:r>
              <a:rPr lang="zh-CN" altLang="en-US" dirty="0"/>
              <a:t>结构加载进入内存，灵活读写，便于更多功能扩展</a:t>
            </a:r>
          </a:p>
        </p:txBody>
      </p:sp>
    </p:spTree>
    <p:extLst>
      <p:ext uri="{BB962C8B-B14F-4D97-AF65-F5344CB8AC3E}">
        <p14:creationId xmlns:p14="http://schemas.microsoft.com/office/powerpoint/2010/main" val="178380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C051-B3D0-482C-AA41-26D8F66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dirty="0"/>
              <a:t>处理流程要点</a:t>
            </a: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9D01722A-DA13-488B-B40D-7BC8BFE3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59" y="1105410"/>
            <a:ext cx="2742641" cy="221714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3DAC9-7AC0-4534-A16A-CD28C86D2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44FB7-3052-4BBE-B1F1-90FD5D0097B9}"/>
              </a:ext>
            </a:extLst>
          </p:cNvPr>
          <p:cNvSpPr/>
          <p:nvPr/>
        </p:nvSpPr>
        <p:spPr>
          <a:xfrm>
            <a:off x="443752" y="1152475"/>
            <a:ext cx="1183342" cy="67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480B82-A691-4E18-AA1A-2D7830E77E17}"/>
              </a:ext>
            </a:extLst>
          </p:cNvPr>
          <p:cNvSpPr/>
          <p:nvPr/>
        </p:nvSpPr>
        <p:spPr>
          <a:xfrm>
            <a:off x="1627095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E8A5B07-DE95-4694-9824-B31DA137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13" y="1105410"/>
            <a:ext cx="2716286" cy="2195843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66999916-19DC-4F32-B60C-64CBF781CAA9}"/>
              </a:ext>
            </a:extLst>
          </p:cNvPr>
          <p:cNvSpPr/>
          <p:nvPr/>
        </p:nvSpPr>
        <p:spPr>
          <a:xfrm>
            <a:off x="3090407" y="1452283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C7B05C9-ACDA-4345-9B88-F0991ACB8675}"/>
              </a:ext>
            </a:extLst>
          </p:cNvPr>
          <p:cNvSpPr/>
          <p:nvPr/>
        </p:nvSpPr>
        <p:spPr>
          <a:xfrm>
            <a:off x="3090407" y="1734671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34396AB-4F75-4E2F-A7CF-A513BE8A43A7}"/>
              </a:ext>
            </a:extLst>
          </p:cNvPr>
          <p:cNvSpPr/>
          <p:nvPr/>
        </p:nvSpPr>
        <p:spPr>
          <a:xfrm>
            <a:off x="3455894" y="2086094"/>
            <a:ext cx="396688" cy="28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对话气泡: 矩形 90">
            <a:extLst>
              <a:ext uri="{FF2B5EF4-FFF2-40B4-BE49-F238E27FC236}">
                <a16:creationId xmlns:a16="http://schemas.microsoft.com/office/drawing/2014/main" id="{50990850-3F76-4AA1-9F15-34A204AD2CB1}"/>
              </a:ext>
            </a:extLst>
          </p:cNvPr>
          <p:cNvSpPr/>
          <p:nvPr/>
        </p:nvSpPr>
        <p:spPr>
          <a:xfrm>
            <a:off x="4287196" y="645458"/>
            <a:ext cx="1508486" cy="644849"/>
          </a:xfrm>
          <a:prstGeom prst="wedgeRectCallout">
            <a:avLst>
              <a:gd name="adj1" fmla="val -55701"/>
              <a:gd name="adj2" fmla="val 824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#define</a:t>
            </a:r>
            <a:r>
              <a:rPr lang="zh-CN" altLang="en-US" dirty="0"/>
              <a:t>语句并存入替换表</a:t>
            </a:r>
          </a:p>
        </p:txBody>
      </p:sp>
      <p:sp>
        <p:nvSpPr>
          <p:cNvPr id="93" name="对话气泡: 矩形 92">
            <a:extLst>
              <a:ext uri="{FF2B5EF4-FFF2-40B4-BE49-F238E27FC236}">
                <a16:creationId xmlns:a16="http://schemas.microsoft.com/office/drawing/2014/main" id="{7CF3746D-D370-4C83-882D-702A2274BB48}"/>
              </a:ext>
            </a:extLst>
          </p:cNvPr>
          <p:cNvSpPr/>
          <p:nvPr/>
        </p:nvSpPr>
        <p:spPr>
          <a:xfrm>
            <a:off x="3707764" y="2797599"/>
            <a:ext cx="1099560" cy="375908"/>
          </a:xfrm>
          <a:prstGeom prst="wedgeRectCallout">
            <a:avLst>
              <a:gd name="adj1" fmla="val -40712"/>
              <a:gd name="adj2" fmla="val -1534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识别并替换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B49D0BBF-3DEC-44C4-88E5-5E0BC6CD1D47}"/>
              </a:ext>
            </a:extLst>
          </p:cNvPr>
          <p:cNvSpPr/>
          <p:nvPr/>
        </p:nvSpPr>
        <p:spPr>
          <a:xfrm>
            <a:off x="5298141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预处理完成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AC454A-9342-4096-BBAB-9500556C38F4}"/>
              </a:ext>
            </a:extLst>
          </p:cNvPr>
          <p:cNvSpPr/>
          <p:nvPr/>
        </p:nvSpPr>
        <p:spPr>
          <a:xfrm>
            <a:off x="6771398" y="1152475"/>
            <a:ext cx="1424584" cy="255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12F1588-6C1B-4E60-8778-4300E86BF94E}"/>
              </a:ext>
            </a:extLst>
          </p:cNvPr>
          <p:cNvSpPr/>
          <p:nvPr/>
        </p:nvSpPr>
        <p:spPr>
          <a:xfrm>
            <a:off x="6584365" y="1152475"/>
            <a:ext cx="164849" cy="4883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72A7750B-B49F-4E52-B5E0-225B18173F02}"/>
              </a:ext>
            </a:extLst>
          </p:cNvPr>
          <p:cNvSpPr/>
          <p:nvPr/>
        </p:nvSpPr>
        <p:spPr>
          <a:xfrm>
            <a:off x="6771398" y="18946"/>
            <a:ext cx="1508486" cy="852158"/>
          </a:xfrm>
          <a:prstGeom prst="wedgeRectCallout">
            <a:avLst>
              <a:gd name="adj1" fmla="val -23610"/>
              <a:gd name="adj2" fmla="val 845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每行单独进行分析，但是当需要跨行搜索时跨行完回退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911ED461-12AA-4842-B3A5-E40588A267DF}"/>
              </a:ext>
            </a:extLst>
          </p:cNvPr>
          <p:cNvSpPr/>
          <p:nvPr/>
        </p:nvSpPr>
        <p:spPr>
          <a:xfrm>
            <a:off x="582552" y="2128609"/>
            <a:ext cx="1508486" cy="856944"/>
          </a:xfrm>
          <a:prstGeom prst="wedgeRectCallout">
            <a:avLst>
              <a:gd name="adj1" fmla="val 72664"/>
              <a:gd name="adj2" fmla="val -843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</a:t>
            </a:r>
            <a:r>
              <a:rPr lang="en-US" altLang="zh-CN" dirty="0" err="1"/>
              <a:t>Linelist</a:t>
            </a:r>
            <a:r>
              <a:rPr lang="zh-CN" altLang="en-US" dirty="0"/>
              <a:t>结构加载进入内存，灵活读写，便于更多功能扩展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77ED8B-1B68-4F33-8ADA-FEBD3BD5B6B0}"/>
              </a:ext>
            </a:extLst>
          </p:cNvPr>
          <p:cNvSpPr/>
          <p:nvPr/>
        </p:nvSpPr>
        <p:spPr>
          <a:xfrm>
            <a:off x="4809406" y="3909480"/>
            <a:ext cx="4334594" cy="8637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solidFill>
                  <a:srgbClr val="FF0000"/>
                </a:solidFill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</a:rPr>
              <a:t>func</a:t>
            </a:r>
            <a:r>
              <a:rPr lang="en-US" altLang="zh-CN" sz="3200" dirty="0"/>
              <a:t>/* insert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8C0946-9AE8-4483-97D6-67832A2F3177}"/>
              </a:ext>
            </a:extLst>
          </p:cNvPr>
          <p:cNvSpPr/>
          <p:nvPr/>
        </p:nvSpPr>
        <p:spPr>
          <a:xfrm>
            <a:off x="5549643" y="4045147"/>
            <a:ext cx="246039" cy="6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05C55EA3-0C10-4F22-AA12-C23BE808D426}"/>
              </a:ext>
            </a:extLst>
          </p:cNvPr>
          <p:cNvSpPr/>
          <p:nvPr/>
        </p:nvSpPr>
        <p:spPr>
          <a:xfrm rot="16200000">
            <a:off x="5713257" y="3665307"/>
            <a:ext cx="164849" cy="4883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7CA79268-49A4-4EE1-9934-73F61011995C}"/>
              </a:ext>
            </a:extLst>
          </p:cNvPr>
          <p:cNvSpPr/>
          <p:nvPr/>
        </p:nvSpPr>
        <p:spPr>
          <a:xfrm>
            <a:off x="1479682" y="3414670"/>
            <a:ext cx="2405912" cy="1658650"/>
          </a:xfrm>
          <a:prstGeom prst="wedgeRectCallout">
            <a:avLst>
              <a:gd name="adj1" fmla="val 115632"/>
              <a:gd name="adj2" fmla="val 1469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state_check</a:t>
            </a:r>
            <a:r>
              <a:rPr lang="en-US" altLang="zh-CN" dirty="0"/>
              <a:t>()</a:t>
            </a:r>
          </a:p>
          <a:p>
            <a:pPr algn="ctr"/>
            <a:r>
              <a:rPr lang="en-US" altLang="zh-CN" dirty="0"/>
              <a:t>switch(c)</a:t>
            </a:r>
          </a:p>
          <a:p>
            <a:pPr algn="ctr"/>
            <a:r>
              <a:rPr lang="en-US" altLang="zh-CN" dirty="0"/>
              <a:t>case ‘{’:handle1()</a:t>
            </a:r>
          </a:p>
          <a:p>
            <a:pPr algn="ctr"/>
            <a:r>
              <a:rPr lang="en-US" altLang="zh-CN" dirty="0"/>
              <a:t>case‘/’</a:t>
            </a:r>
            <a:r>
              <a:rPr lang="zh-CN" altLang="en-US" dirty="0"/>
              <a:t>：</a:t>
            </a:r>
            <a:r>
              <a:rPr lang="en-US" altLang="zh-CN" dirty="0"/>
              <a:t>handle2()</a:t>
            </a:r>
          </a:p>
          <a:p>
            <a:pPr algn="ctr"/>
            <a:r>
              <a:rPr lang="en-US" altLang="zh-CN" dirty="0"/>
              <a:t>case ‘(identifier)’:handle3()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1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C051-B3D0-482C-AA41-26D8F66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dirty="0"/>
              <a:t>处理流程要点</a:t>
            </a: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9D01722A-DA13-488B-B40D-7BC8BFE3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59" y="1105410"/>
            <a:ext cx="2742641" cy="221714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3DAC9-7AC0-4534-A16A-CD28C86D2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44FB7-3052-4BBE-B1F1-90FD5D0097B9}"/>
              </a:ext>
            </a:extLst>
          </p:cNvPr>
          <p:cNvSpPr/>
          <p:nvPr/>
        </p:nvSpPr>
        <p:spPr>
          <a:xfrm>
            <a:off x="443752" y="1152475"/>
            <a:ext cx="1183342" cy="67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480B82-A691-4E18-AA1A-2D7830E77E17}"/>
              </a:ext>
            </a:extLst>
          </p:cNvPr>
          <p:cNvSpPr/>
          <p:nvPr/>
        </p:nvSpPr>
        <p:spPr>
          <a:xfrm>
            <a:off x="1627095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E8A5B07-DE95-4694-9824-B31DA137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13" y="1105410"/>
            <a:ext cx="2716286" cy="2195843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66999916-19DC-4F32-B60C-64CBF781CAA9}"/>
              </a:ext>
            </a:extLst>
          </p:cNvPr>
          <p:cNvSpPr/>
          <p:nvPr/>
        </p:nvSpPr>
        <p:spPr>
          <a:xfrm>
            <a:off x="3090407" y="1452283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C7B05C9-ACDA-4345-9B88-F0991ACB8675}"/>
              </a:ext>
            </a:extLst>
          </p:cNvPr>
          <p:cNvSpPr/>
          <p:nvPr/>
        </p:nvSpPr>
        <p:spPr>
          <a:xfrm>
            <a:off x="3090407" y="1734671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34396AB-4F75-4E2F-A7CF-A513BE8A43A7}"/>
              </a:ext>
            </a:extLst>
          </p:cNvPr>
          <p:cNvSpPr/>
          <p:nvPr/>
        </p:nvSpPr>
        <p:spPr>
          <a:xfrm>
            <a:off x="3455894" y="2086094"/>
            <a:ext cx="396688" cy="28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对话气泡: 矩形 90">
            <a:extLst>
              <a:ext uri="{FF2B5EF4-FFF2-40B4-BE49-F238E27FC236}">
                <a16:creationId xmlns:a16="http://schemas.microsoft.com/office/drawing/2014/main" id="{50990850-3F76-4AA1-9F15-34A204AD2CB1}"/>
              </a:ext>
            </a:extLst>
          </p:cNvPr>
          <p:cNvSpPr/>
          <p:nvPr/>
        </p:nvSpPr>
        <p:spPr>
          <a:xfrm>
            <a:off x="4287196" y="645458"/>
            <a:ext cx="1508486" cy="644849"/>
          </a:xfrm>
          <a:prstGeom prst="wedgeRectCallout">
            <a:avLst>
              <a:gd name="adj1" fmla="val -55701"/>
              <a:gd name="adj2" fmla="val 824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#define</a:t>
            </a:r>
            <a:r>
              <a:rPr lang="zh-CN" altLang="en-US" dirty="0"/>
              <a:t>语句并存入替换表</a:t>
            </a:r>
          </a:p>
        </p:txBody>
      </p:sp>
      <p:sp>
        <p:nvSpPr>
          <p:cNvPr id="93" name="对话气泡: 矩形 92">
            <a:extLst>
              <a:ext uri="{FF2B5EF4-FFF2-40B4-BE49-F238E27FC236}">
                <a16:creationId xmlns:a16="http://schemas.microsoft.com/office/drawing/2014/main" id="{7CF3746D-D370-4C83-882D-702A2274BB48}"/>
              </a:ext>
            </a:extLst>
          </p:cNvPr>
          <p:cNvSpPr/>
          <p:nvPr/>
        </p:nvSpPr>
        <p:spPr>
          <a:xfrm>
            <a:off x="3707764" y="2797599"/>
            <a:ext cx="1099560" cy="375908"/>
          </a:xfrm>
          <a:prstGeom prst="wedgeRectCallout">
            <a:avLst>
              <a:gd name="adj1" fmla="val -40712"/>
              <a:gd name="adj2" fmla="val -1534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识别并替换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B49D0BBF-3DEC-44C4-88E5-5E0BC6CD1D47}"/>
              </a:ext>
            </a:extLst>
          </p:cNvPr>
          <p:cNvSpPr/>
          <p:nvPr/>
        </p:nvSpPr>
        <p:spPr>
          <a:xfrm>
            <a:off x="5298141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预处理完成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AC454A-9342-4096-BBAB-9500556C38F4}"/>
              </a:ext>
            </a:extLst>
          </p:cNvPr>
          <p:cNvSpPr/>
          <p:nvPr/>
        </p:nvSpPr>
        <p:spPr>
          <a:xfrm>
            <a:off x="6771398" y="1152475"/>
            <a:ext cx="1424584" cy="255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12F1588-6C1B-4E60-8778-4300E86BF94E}"/>
              </a:ext>
            </a:extLst>
          </p:cNvPr>
          <p:cNvSpPr/>
          <p:nvPr/>
        </p:nvSpPr>
        <p:spPr>
          <a:xfrm>
            <a:off x="6584365" y="1152475"/>
            <a:ext cx="164849" cy="4883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72A7750B-B49F-4E52-B5E0-225B18173F02}"/>
              </a:ext>
            </a:extLst>
          </p:cNvPr>
          <p:cNvSpPr/>
          <p:nvPr/>
        </p:nvSpPr>
        <p:spPr>
          <a:xfrm>
            <a:off x="6771398" y="18946"/>
            <a:ext cx="1508486" cy="852158"/>
          </a:xfrm>
          <a:prstGeom prst="wedgeRectCallout">
            <a:avLst>
              <a:gd name="adj1" fmla="val -23610"/>
              <a:gd name="adj2" fmla="val 845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每行单独进行分析，但是当需要跨行搜索时跨行完回退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911ED461-12AA-4842-B3A5-E40588A267DF}"/>
              </a:ext>
            </a:extLst>
          </p:cNvPr>
          <p:cNvSpPr/>
          <p:nvPr/>
        </p:nvSpPr>
        <p:spPr>
          <a:xfrm>
            <a:off x="582552" y="2128609"/>
            <a:ext cx="1508486" cy="856944"/>
          </a:xfrm>
          <a:prstGeom prst="wedgeRectCallout">
            <a:avLst>
              <a:gd name="adj1" fmla="val 72664"/>
              <a:gd name="adj2" fmla="val -843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</a:t>
            </a:r>
            <a:r>
              <a:rPr lang="en-US" altLang="zh-CN" dirty="0" err="1"/>
              <a:t>Linelist</a:t>
            </a:r>
            <a:r>
              <a:rPr lang="zh-CN" altLang="en-US" dirty="0"/>
              <a:t>结构加载进入内存，灵活读写，便于更多功能扩展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77ED8B-1B68-4F33-8ADA-FEBD3BD5B6B0}"/>
              </a:ext>
            </a:extLst>
          </p:cNvPr>
          <p:cNvSpPr/>
          <p:nvPr/>
        </p:nvSpPr>
        <p:spPr>
          <a:xfrm>
            <a:off x="4809406" y="3909480"/>
            <a:ext cx="4334594" cy="8637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solidFill>
                  <a:srgbClr val="FF0000"/>
                </a:solidFill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</a:rPr>
              <a:t>func</a:t>
            </a:r>
            <a:r>
              <a:rPr lang="en-US" altLang="zh-CN" sz="3200" dirty="0"/>
              <a:t>/* insert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2CEF6B-6961-425B-914C-A8ABF521A1A6}"/>
              </a:ext>
            </a:extLst>
          </p:cNvPr>
          <p:cNvSpPr/>
          <p:nvPr/>
        </p:nvSpPr>
        <p:spPr>
          <a:xfrm>
            <a:off x="5713949" y="4066452"/>
            <a:ext cx="246039" cy="6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F0D179BC-8AF0-46F8-9C8F-CC7A545D9B16}"/>
              </a:ext>
            </a:extLst>
          </p:cNvPr>
          <p:cNvSpPr/>
          <p:nvPr/>
        </p:nvSpPr>
        <p:spPr>
          <a:xfrm rot="16200000">
            <a:off x="5877563" y="3686612"/>
            <a:ext cx="164849" cy="4883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6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C051-B3D0-482C-AA41-26D8F66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dirty="0"/>
              <a:t>处理流程要点</a:t>
            </a: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9D01722A-DA13-488B-B40D-7BC8BFE3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59" y="1105410"/>
            <a:ext cx="2742641" cy="221714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3DAC9-7AC0-4534-A16A-CD28C86D2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44FB7-3052-4BBE-B1F1-90FD5D0097B9}"/>
              </a:ext>
            </a:extLst>
          </p:cNvPr>
          <p:cNvSpPr/>
          <p:nvPr/>
        </p:nvSpPr>
        <p:spPr>
          <a:xfrm>
            <a:off x="443752" y="1152475"/>
            <a:ext cx="1183342" cy="67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480B82-A691-4E18-AA1A-2D7830E77E17}"/>
              </a:ext>
            </a:extLst>
          </p:cNvPr>
          <p:cNvSpPr/>
          <p:nvPr/>
        </p:nvSpPr>
        <p:spPr>
          <a:xfrm>
            <a:off x="1627095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E8A5B07-DE95-4694-9824-B31DA137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13" y="1105410"/>
            <a:ext cx="2716286" cy="2195843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66999916-19DC-4F32-B60C-64CBF781CAA9}"/>
              </a:ext>
            </a:extLst>
          </p:cNvPr>
          <p:cNvSpPr/>
          <p:nvPr/>
        </p:nvSpPr>
        <p:spPr>
          <a:xfrm>
            <a:off x="3090407" y="1452283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C7B05C9-ACDA-4345-9B88-F0991ACB8675}"/>
              </a:ext>
            </a:extLst>
          </p:cNvPr>
          <p:cNvSpPr/>
          <p:nvPr/>
        </p:nvSpPr>
        <p:spPr>
          <a:xfrm>
            <a:off x="3090407" y="1734671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34396AB-4F75-4E2F-A7CF-A513BE8A43A7}"/>
              </a:ext>
            </a:extLst>
          </p:cNvPr>
          <p:cNvSpPr/>
          <p:nvPr/>
        </p:nvSpPr>
        <p:spPr>
          <a:xfrm>
            <a:off x="3455894" y="2086094"/>
            <a:ext cx="396688" cy="28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对话气泡: 矩形 90">
            <a:extLst>
              <a:ext uri="{FF2B5EF4-FFF2-40B4-BE49-F238E27FC236}">
                <a16:creationId xmlns:a16="http://schemas.microsoft.com/office/drawing/2014/main" id="{50990850-3F76-4AA1-9F15-34A204AD2CB1}"/>
              </a:ext>
            </a:extLst>
          </p:cNvPr>
          <p:cNvSpPr/>
          <p:nvPr/>
        </p:nvSpPr>
        <p:spPr>
          <a:xfrm>
            <a:off x="4287196" y="645458"/>
            <a:ext cx="1508486" cy="644849"/>
          </a:xfrm>
          <a:prstGeom prst="wedgeRectCallout">
            <a:avLst>
              <a:gd name="adj1" fmla="val -55701"/>
              <a:gd name="adj2" fmla="val 824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#define</a:t>
            </a:r>
            <a:r>
              <a:rPr lang="zh-CN" altLang="en-US" dirty="0"/>
              <a:t>语句并存入替换表</a:t>
            </a:r>
          </a:p>
        </p:txBody>
      </p:sp>
      <p:sp>
        <p:nvSpPr>
          <p:cNvPr id="93" name="对话气泡: 矩形 92">
            <a:extLst>
              <a:ext uri="{FF2B5EF4-FFF2-40B4-BE49-F238E27FC236}">
                <a16:creationId xmlns:a16="http://schemas.microsoft.com/office/drawing/2014/main" id="{7CF3746D-D370-4C83-882D-702A2274BB48}"/>
              </a:ext>
            </a:extLst>
          </p:cNvPr>
          <p:cNvSpPr/>
          <p:nvPr/>
        </p:nvSpPr>
        <p:spPr>
          <a:xfrm>
            <a:off x="3707764" y="2797599"/>
            <a:ext cx="1099560" cy="375908"/>
          </a:xfrm>
          <a:prstGeom prst="wedgeRectCallout">
            <a:avLst>
              <a:gd name="adj1" fmla="val -40712"/>
              <a:gd name="adj2" fmla="val -1534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识别并替换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B49D0BBF-3DEC-44C4-88E5-5E0BC6CD1D47}"/>
              </a:ext>
            </a:extLst>
          </p:cNvPr>
          <p:cNvSpPr/>
          <p:nvPr/>
        </p:nvSpPr>
        <p:spPr>
          <a:xfrm>
            <a:off x="5298141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预处理完成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AC454A-9342-4096-BBAB-9500556C38F4}"/>
              </a:ext>
            </a:extLst>
          </p:cNvPr>
          <p:cNvSpPr/>
          <p:nvPr/>
        </p:nvSpPr>
        <p:spPr>
          <a:xfrm>
            <a:off x="6771398" y="1152475"/>
            <a:ext cx="1424584" cy="255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12F1588-6C1B-4E60-8778-4300E86BF94E}"/>
              </a:ext>
            </a:extLst>
          </p:cNvPr>
          <p:cNvSpPr/>
          <p:nvPr/>
        </p:nvSpPr>
        <p:spPr>
          <a:xfrm>
            <a:off x="6584365" y="1152475"/>
            <a:ext cx="164849" cy="4883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72A7750B-B49F-4E52-B5E0-225B18173F02}"/>
              </a:ext>
            </a:extLst>
          </p:cNvPr>
          <p:cNvSpPr/>
          <p:nvPr/>
        </p:nvSpPr>
        <p:spPr>
          <a:xfrm>
            <a:off x="6771398" y="18946"/>
            <a:ext cx="1508486" cy="852158"/>
          </a:xfrm>
          <a:prstGeom prst="wedgeRectCallout">
            <a:avLst>
              <a:gd name="adj1" fmla="val -23610"/>
              <a:gd name="adj2" fmla="val 845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每行单独进行分析，但是当需要跨行搜索时跨行完回退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911ED461-12AA-4842-B3A5-E40588A267DF}"/>
              </a:ext>
            </a:extLst>
          </p:cNvPr>
          <p:cNvSpPr/>
          <p:nvPr/>
        </p:nvSpPr>
        <p:spPr>
          <a:xfrm>
            <a:off x="582552" y="2128609"/>
            <a:ext cx="1508486" cy="856944"/>
          </a:xfrm>
          <a:prstGeom prst="wedgeRectCallout">
            <a:avLst>
              <a:gd name="adj1" fmla="val 72664"/>
              <a:gd name="adj2" fmla="val -843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</a:t>
            </a:r>
            <a:r>
              <a:rPr lang="en-US" altLang="zh-CN" dirty="0" err="1"/>
              <a:t>Linelist</a:t>
            </a:r>
            <a:r>
              <a:rPr lang="zh-CN" altLang="en-US" dirty="0"/>
              <a:t>结构加载进入内存，灵活读写，便于更多功能扩展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77ED8B-1B68-4F33-8ADA-FEBD3BD5B6B0}"/>
              </a:ext>
            </a:extLst>
          </p:cNvPr>
          <p:cNvSpPr/>
          <p:nvPr/>
        </p:nvSpPr>
        <p:spPr>
          <a:xfrm>
            <a:off x="4809406" y="3909480"/>
            <a:ext cx="4334594" cy="8637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solidFill>
                  <a:srgbClr val="FF0000"/>
                </a:solidFill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</a:rPr>
              <a:t>func</a:t>
            </a:r>
            <a:r>
              <a:rPr lang="en-US" altLang="zh-CN" sz="3200" dirty="0"/>
              <a:t>/* insert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2CEF6B-6961-425B-914C-A8ABF521A1A6}"/>
              </a:ext>
            </a:extLst>
          </p:cNvPr>
          <p:cNvSpPr/>
          <p:nvPr/>
        </p:nvSpPr>
        <p:spPr>
          <a:xfrm>
            <a:off x="5885820" y="4066452"/>
            <a:ext cx="246039" cy="6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F0D179BC-8AF0-46F8-9C8F-CC7A545D9B16}"/>
              </a:ext>
            </a:extLst>
          </p:cNvPr>
          <p:cNvSpPr/>
          <p:nvPr/>
        </p:nvSpPr>
        <p:spPr>
          <a:xfrm rot="16200000">
            <a:off x="6049434" y="3686612"/>
            <a:ext cx="164849" cy="4883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8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C051-B3D0-482C-AA41-26D8F66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dirty="0"/>
              <a:t>处理流程要点</a:t>
            </a: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9D01722A-DA13-488B-B40D-7BC8BFE3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59" y="1105410"/>
            <a:ext cx="2742641" cy="221714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3DAC9-7AC0-4534-A16A-CD28C86D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86979"/>
            <a:ext cx="8520600" cy="3416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44FB7-3052-4BBE-B1F1-90FD5D0097B9}"/>
              </a:ext>
            </a:extLst>
          </p:cNvPr>
          <p:cNvSpPr/>
          <p:nvPr/>
        </p:nvSpPr>
        <p:spPr>
          <a:xfrm>
            <a:off x="443752" y="1152475"/>
            <a:ext cx="1183342" cy="67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480B82-A691-4E18-AA1A-2D7830E77E17}"/>
              </a:ext>
            </a:extLst>
          </p:cNvPr>
          <p:cNvSpPr/>
          <p:nvPr/>
        </p:nvSpPr>
        <p:spPr>
          <a:xfrm>
            <a:off x="1627095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E8A5B07-DE95-4694-9824-B31DA137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13" y="1105410"/>
            <a:ext cx="2716286" cy="2195843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66999916-19DC-4F32-B60C-64CBF781CAA9}"/>
              </a:ext>
            </a:extLst>
          </p:cNvPr>
          <p:cNvSpPr/>
          <p:nvPr/>
        </p:nvSpPr>
        <p:spPr>
          <a:xfrm>
            <a:off x="3090407" y="1452283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C7B05C9-ACDA-4345-9B88-F0991ACB8675}"/>
              </a:ext>
            </a:extLst>
          </p:cNvPr>
          <p:cNvSpPr/>
          <p:nvPr/>
        </p:nvSpPr>
        <p:spPr>
          <a:xfrm>
            <a:off x="3090407" y="1734671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34396AB-4F75-4E2F-A7CF-A513BE8A43A7}"/>
              </a:ext>
            </a:extLst>
          </p:cNvPr>
          <p:cNvSpPr/>
          <p:nvPr/>
        </p:nvSpPr>
        <p:spPr>
          <a:xfrm>
            <a:off x="3455894" y="2086094"/>
            <a:ext cx="396688" cy="28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对话气泡: 矩形 90">
            <a:extLst>
              <a:ext uri="{FF2B5EF4-FFF2-40B4-BE49-F238E27FC236}">
                <a16:creationId xmlns:a16="http://schemas.microsoft.com/office/drawing/2014/main" id="{50990850-3F76-4AA1-9F15-34A204AD2CB1}"/>
              </a:ext>
            </a:extLst>
          </p:cNvPr>
          <p:cNvSpPr/>
          <p:nvPr/>
        </p:nvSpPr>
        <p:spPr>
          <a:xfrm>
            <a:off x="4287196" y="645458"/>
            <a:ext cx="1508486" cy="644849"/>
          </a:xfrm>
          <a:prstGeom prst="wedgeRectCallout">
            <a:avLst>
              <a:gd name="adj1" fmla="val -55701"/>
              <a:gd name="adj2" fmla="val 824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#define</a:t>
            </a:r>
            <a:r>
              <a:rPr lang="zh-CN" altLang="en-US" dirty="0"/>
              <a:t>语句并存入替换表</a:t>
            </a:r>
          </a:p>
        </p:txBody>
      </p:sp>
      <p:sp>
        <p:nvSpPr>
          <p:cNvPr id="93" name="对话气泡: 矩形 92">
            <a:extLst>
              <a:ext uri="{FF2B5EF4-FFF2-40B4-BE49-F238E27FC236}">
                <a16:creationId xmlns:a16="http://schemas.microsoft.com/office/drawing/2014/main" id="{7CF3746D-D370-4C83-882D-702A2274BB48}"/>
              </a:ext>
            </a:extLst>
          </p:cNvPr>
          <p:cNvSpPr/>
          <p:nvPr/>
        </p:nvSpPr>
        <p:spPr>
          <a:xfrm>
            <a:off x="3707764" y="2797599"/>
            <a:ext cx="1099560" cy="375908"/>
          </a:xfrm>
          <a:prstGeom prst="wedgeRectCallout">
            <a:avLst>
              <a:gd name="adj1" fmla="val -40712"/>
              <a:gd name="adj2" fmla="val -1534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识别并替换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B49D0BBF-3DEC-44C4-88E5-5E0BC6CD1D47}"/>
              </a:ext>
            </a:extLst>
          </p:cNvPr>
          <p:cNvSpPr/>
          <p:nvPr/>
        </p:nvSpPr>
        <p:spPr>
          <a:xfrm>
            <a:off x="5298141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预处理完成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AC454A-9342-4096-BBAB-9500556C38F4}"/>
              </a:ext>
            </a:extLst>
          </p:cNvPr>
          <p:cNvSpPr/>
          <p:nvPr/>
        </p:nvSpPr>
        <p:spPr>
          <a:xfrm>
            <a:off x="6771398" y="1152475"/>
            <a:ext cx="1424584" cy="255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12F1588-6C1B-4E60-8778-4300E86BF94E}"/>
              </a:ext>
            </a:extLst>
          </p:cNvPr>
          <p:cNvSpPr/>
          <p:nvPr/>
        </p:nvSpPr>
        <p:spPr>
          <a:xfrm>
            <a:off x="6584365" y="1152475"/>
            <a:ext cx="164849" cy="4883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72A7750B-B49F-4E52-B5E0-225B18173F02}"/>
              </a:ext>
            </a:extLst>
          </p:cNvPr>
          <p:cNvSpPr/>
          <p:nvPr/>
        </p:nvSpPr>
        <p:spPr>
          <a:xfrm>
            <a:off x="6771398" y="18946"/>
            <a:ext cx="1508486" cy="852158"/>
          </a:xfrm>
          <a:prstGeom prst="wedgeRectCallout">
            <a:avLst>
              <a:gd name="adj1" fmla="val -23610"/>
              <a:gd name="adj2" fmla="val 845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每行单独进行分析，但是当需要跨行搜索时跨行完回退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911ED461-12AA-4842-B3A5-E40588A267DF}"/>
              </a:ext>
            </a:extLst>
          </p:cNvPr>
          <p:cNvSpPr/>
          <p:nvPr/>
        </p:nvSpPr>
        <p:spPr>
          <a:xfrm>
            <a:off x="582552" y="2128609"/>
            <a:ext cx="1508486" cy="856944"/>
          </a:xfrm>
          <a:prstGeom prst="wedgeRectCallout">
            <a:avLst>
              <a:gd name="adj1" fmla="val 72664"/>
              <a:gd name="adj2" fmla="val -843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</a:t>
            </a:r>
            <a:r>
              <a:rPr lang="en-US" altLang="zh-CN" dirty="0" err="1"/>
              <a:t>Linelist</a:t>
            </a:r>
            <a:r>
              <a:rPr lang="zh-CN" altLang="en-US" dirty="0"/>
              <a:t>结构加载进入内存，灵活读写，便于更多功能扩展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77ED8B-1B68-4F33-8ADA-FEBD3BD5B6B0}"/>
              </a:ext>
            </a:extLst>
          </p:cNvPr>
          <p:cNvSpPr/>
          <p:nvPr/>
        </p:nvSpPr>
        <p:spPr>
          <a:xfrm>
            <a:off x="4809406" y="3909480"/>
            <a:ext cx="4334594" cy="8637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solidFill>
                  <a:srgbClr val="FF0000"/>
                </a:solidFill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</a:rPr>
              <a:t>func</a:t>
            </a:r>
            <a:r>
              <a:rPr lang="en-US" altLang="zh-CN" sz="3200" dirty="0"/>
              <a:t>/* insert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8C0946-9AE8-4483-97D6-67832A2F3177}"/>
              </a:ext>
            </a:extLst>
          </p:cNvPr>
          <p:cNvSpPr/>
          <p:nvPr/>
        </p:nvSpPr>
        <p:spPr>
          <a:xfrm>
            <a:off x="5999699" y="4018532"/>
            <a:ext cx="246039" cy="6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05C55EA3-0C10-4F22-AA12-C23BE808D426}"/>
              </a:ext>
            </a:extLst>
          </p:cNvPr>
          <p:cNvSpPr/>
          <p:nvPr/>
        </p:nvSpPr>
        <p:spPr>
          <a:xfrm rot="16200000">
            <a:off x="6163313" y="3638692"/>
            <a:ext cx="164849" cy="4883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6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C051-B3D0-482C-AA41-26D8F66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dirty="0"/>
              <a:t>处理流程要点</a:t>
            </a: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9D01722A-DA13-488B-B40D-7BC8BFE3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59" y="1105410"/>
            <a:ext cx="2742641" cy="221714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3DAC9-7AC0-4534-A16A-CD28C86D2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44FB7-3052-4BBE-B1F1-90FD5D0097B9}"/>
              </a:ext>
            </a:extLst>
          </p:cNvPr>
          <p:cNvSpPr/>
          <p:nvPr/>
        </p:nvSpPr>
        <p:spPr>
          <a:xfrm>
            <a:off x="443752" y="1152475"/>
            <a:ext cx="1183342" cy="67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480B82-A691-4E18-AA1A-2D7830E77E17}"/>
              </a:ext>
            </a:extLst>
          </p:cNvPr>
          <p:cNvSpPr/>
          <p:nvPr/>
        </p:nvSpPr>
        <p:spPr>
          <a:xfrm>
            <a:off x="1627095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E8A5B07-DE95-4694-9824-B31DA137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13" y="1105410"/>
            <a:ext cx="2716286" cy="2195843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66999916-19DC-4F32-B60C-64CBF781CAA9}"/>
              </a:ext>
            </a:extLst>
          </p:cNvPr>
          <p:cNvSpPr/>
          <p:nvPr/>
        </p:nvSpPr>
        <p:spPr>
          <a:xfrm>
            <a:off x="3090407" y="1452283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C7B05C9-ACDA-4345-9B88-F0991ACB8675}"/>
              </a:ext>
            </a:extLst>
          </p:cNvPr>
          <p:cNvSpPr/>
          <p:nvPr/>
        </p:nvSpPr>
        <p:spPr>
          <a:xfrm>
            <a:off x="3090407" y="1734671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34396AB-4F75-4E2F-A7CF-A513BE8A43A7}"/>
              </a:ext>
            </a:extLst>
          </p:cNvPr>
          <p:cNvSpPr/>
          <p:nvPr/>
        </p:nvSpPr>
        <p:spPr>
          <a:xfrm>
            <a:off x="3455894" y="2086094"/>
            <a:ext cx="396688" cy="28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对话气泡: 矩形 90">
            <a:extLst>
              <a:ext uri="{FF2B5EF4-FFF2-40B4-BE49-F238E27FC236}">
                <a16:creationId xmlns:a16="http://schemas.microsoft.com/office/drawing/2014/main" id="{50990850-3F76-4AA1-9F15-34A204AD2CB1}"/>
              </a:ext>
            </a:extLst>
          </p:cNvPr>
          <p:cNvSpPr/>
          <p:nvPr/>
        </p:nvSpPr>
        <p:spPr>
          <a:xfrm>
            <a:off x="4287196" y="645458"/>
            <a:ext cx="1508486" cy="644849"/>
          </a:xfrm>
          <a:prstGeom prst="wedgeRectCallout">
            <a:avLst>
              <a:gd name="adj1" fmla="val -55701"/>
              <a:gd name="adj2" fmla="val 824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#define</a:t>
            </a:r>
            <a:r>
              <a:rPr lang="zh-CN" altLang="en-US" dirty="0"/>
              <a:t>语句并存入替换表</a:t>
            </a:r>
          </a:p>
        </p:txBody>
      </p:sp>
      <p:sp>
        <p:nvSpPr>
          <p:cNvPr id="93" name="对话气泡: 矩形 92">
            <a:extLst>
              <a:ext uri="{FF2B5EF4-FFF2-40B4-BE49-F238E27FC236}">
                <a16:creationId xmlns:a16="http://schemas.microsoft.com/office/drawing/2014/main" id="{7CF3746D-D370-4C83-882D-702A2274BB48}"/>
              </a:ext>
            </a:extLst>
          </p:cNvPr>
          <p:cNvSpPr/>
          <p:nvPr/>
        </p:nvSpPr>
        <p:spPr>
          <a:xfrm>
            <a:off x="3707764" y="2797599"/>
            <a:ext cx="1099560" cy="375908"/>
          </a:xfrm>
          <a:prstGeom prst="wedgeRectCallout">
            <a:avLst>
              <a:gd name="adj1" fmla="val -40712"/>
              <a:gd name="adj2" fmla="val -1534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识别并替换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B49D0BBF-3DEC-44C4-88E5-5E0BC6CD1D47}"/>
              </a:ext>
            </a:extLst>
          </p:cNvPr>
          <p:cNvSpPr/>
          <p:nvPr/>
        </p:nvSpPr>
        <p:spPr>
          <a:xfrm>
            <a:off x="5298141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预处理完成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50A9FD4-4766-4BF3-969F-8E2CD774DD6B}"/>
              </a:ext>
            </a:extLst>
          </p:cNvPr>
          <p:cNvSpPr/>
          <p:nvPr/>
        </p:nvSpPr>
        <p:spPr>
          <a:xfrm>
            <a:off x="6798292" y="1479176"/>
            <a:ext cx="1424584" cy="255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59DEAF2A-9C35-4AC2-9482-F31FFA0525A9}"/>
              </a:ext>
            </a:extLst>
          </p:cNvPr>
          <p:cNvSpPr/>
          <p:nvPr/>
        </p:nvSpPr>
        <p:spPr>
          <a:xfrm>
            <a:off x="6611259" y="1479176"/>
            <a:ext cx="164849" cy="4883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7C06DC68-E90A-4CB4-AFD2-F3CADA2632C0}"/>
              </a:ext>
            </a:extLst>
          </p:cNvPr>
          <p:cNvSpPr/>
          <p:nvPr/>
        </p:nvSpPr>
        <p:spPr>
          <a:xfrm>
            <a:off x="582552" y="2128609"/>
            <a:ext cx="1508486" cy="856944"/>
          </a:xfrm>
          <a:prstGeom prst="wedgeRectCallout">
            <a:avLst>
              <a:gd name="adj1" fmla="val 72664"/>
              <a:gd name="adj2" fmla="val -843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</a:t>
            </a:r>
            <a:r>
              <a:rPr lang="en-US" altLang="zh-CN" dirty="0" err="1"/>
              <a:t>Linelist</a:t>
            </a:r>
            <a:r>
              <a:rPr lang="zh-CN" altLang="en-US" dirty="0"/>
              <a:t>结构加载进入内存，灵活读写，便于更多功能扩展</a:t>
            </a:r>
          </a:p>
        </p:txBody>
      </p:sp>
    </p:spTree>
    <p:extLst>
      <p:ext uri="{BB962C8B-B14F-4D97-AF65-F5344CB8AC3E}">
        <p14:creationId xmlns:p14="http://schemas.microsoft.com/office/powerpoint/2010/main" val="429237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C051-B3D0-482C-AA41-26D8F66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dirty="0"/>
              <a:t>处理流程要点</a:t>
            </a: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9D01722A-DA13-488B-B40D-7BC8BFE3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59" y="1105410"/>
            <a:ext cx="2742641" cy="221714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3DAC9-7AC0-4534-A16A-CD28C86D2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44FB7-3052-4BBE-B1F1-90FD5D0097B9}"/>
              </a:ext>
            </a:extLst>
          </p:cNvPr>
          <p:cNvSpPr/>
          <p:nvPr/>
        </p:nvSpPr>
        <p:spPr>
          <a:xfrm>
            <a:off x="443752" y="1152475"/>
            <a:ext cx="1183342" cy="67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480B82-A691-4E18-AA1A-2D7830E77E17}"/>
              </a:ext>
            </a:extLst>
          </p:cNvPr>
          <p:cNvSpPr/>
          <p:nvPr/>
        </p:nvSpPr>
        <p:spPr>
          <a:xfrm>
            <a:off x="1627095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E8A5B07-DE95-4694-9824-B31DA137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13" y="1105410"/>
            <a:ext cx="2716286" cy="2195843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66999916-19DC-4F32-B60C-64CBF781CAA9}"/>
              </a:ext>
            </a:extLst>
          </p:cNvPr>
          <p:cNvSpPr/>
          <p:nvPr/>
        </p:nvSpPr>
        <p:spPr>
          <a:xfrm>
            <a:off x="3090407" y="1452283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C7B05C9-ACDA-4345-9B88-F0991ACB8675}"/>
              </a:ext>
            </a:extLst>
          </p:cNvPr>
          <p:cNvSpPr/>
          <p:nvPr/>
        </p:nvSpPr>
        <p:spPr>
          <a:xfrm>
            <a:off x="3090407" y="1734671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34396AB-4F75-4E2F-A7CF-A513BE8A43A7}"/>
              </a:ext>
            </a:extLst>
          </p:cNvPr>
          <p:cNvSpPr/>
          <p:nvPr/>
        </p:nvSpPr>
        <p:spPr>
          <a:xfrm>
            <a:off x="3455894" y="2086094"/>
            <a:ext cx="396688" cy="28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对话气泡: 矩形 90">
            <a:extLst>
              <a:ext uri="{FF2B5EF4-FFF2-40B4-BE49-F238E27FC236}">
                <a16:creationId xmlns:a16="http://schemas.microsoft.com/office/drawing/2014/main" id="{50990850-3F76-4AA1-9F15-34A204AD2CB1}"/>
              </a:ext>
            </a:extLst>
          </p:cNvPr>
          <p:cNvSpPr/>
          <p:nvPr/>
        </p:nvSpPr>
        <p:spPr>
          <a:xfrm>
            <a:off x="4287196" y="645458"/>
            <a:ext cx="1508486" cy="644849"/>
          </a:xfrm>
          <a:prstGeom prst="wedgeRectCallout">
            <a:avLst>
              <a:gd name="adj1" fmla="val -55701"/>
              <a:gd name="adj2" fmla="val 824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#define</a:t>
            </a:r>
            <a:r>
              <a:rPr lang="zh-CN" altLang="en-US" dirty="0"/>
              <a:t>语句并存入替换表</a:t>
            </a:r>
          </a:p>
        </p:txBody>
      </p:sp>
      <p:sp>
        <p:nvSpPr>
          <p:cNvPr id="93" name="对话气泡: 矩形 92">
            <a:extLst>
              <a:ext uri="{FF2B5EF4-FFF2-40B4-BE49-F238E27FC236}">
                <a16:creationId xmlns:a16="http://schemas.microsoft.com/office/drawing/2014/main" id="{7CF3746D-D370-4C83-882D-702A2274BB48}"/>
              </a:ext>
            </a:extLst>
          </p:cNvPr>
          <p:cNvSpPr/>
          <p:nvPr/>
        </p:nvSpPr>
        <p:spPr>
          <a:xfrm>
            <a:off x="3707764" y="2797599"/>
            <a:ext cx="1099560" cy="375908"/>
          </a:xfrm>
          <a:prstGeom prst="wedgeRectCallout">
            <a:avLst>
              <a:gd name="adj1" fmla="val -40712"/>
              <a:gd name="adj2" fmla="val -1534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识别并替换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B49D0BBF-3DEC-44C4-88E5-5E0BC6CD1D47}"/>
              </a:ext>
            </a:extLst>
          </p:cNvPr>
          <p:cNvSpPr/>
          <p:nvPr/>
        </p:nvSpPr>
        <p:spPr>
          <a:xfrm>
            <a:off x="5298141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预处理完成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78BFAC-7C77-4AFD-8DBD-977B7FF75347}"/>
              </a:ext>
            </a:extLst>
          </p:cNvPr>
          <p:cNvSpPr/>
          <p:nvPr/>
        </p:nvSpPr>
        <p:spPr>
          <a:xfrm>
            <a:off x="6784845" y="1761564"/>
            <a:ext cx="1424584" cy="255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4A3A67C2-0DC2-4AB3-8F07-B2BDAF071361}"/>
              </a:ext>
            </a:extLst>
          </p:cNvPr>
          <p:cNvSpPr/>
          <p:nvPr/>
        </p:nvSpPr>
        <p:spPr>
          <a:xfrm>
            <a:off x="6597812" y="1761564"/>
            <a:ext cx="164849" cy="4883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B17DF554-D13A-4692-864D-960F59F37587}"/>
              </a:ext>
            </a:extLst>
          </p:cNvPr>
          <p:cNvSpPr/>
          <p:nvPr/>
        </p:nvSpPr>
        <p:spPr>
          <a:xfrm>
            <a:off x="582552" y="2128609"/>
            <a:ext cx="1508486" cy="856944"/>
          </a:xfrm>
          <a:prstGeom prst="wedgeRectCallout">
            <a:avLst>
              <a:gd name="adj1" fmla="val 72664"/>
              <a:gd name="adj2" fmla="val -843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</a:t>
            </a:r>
            <a:r>
              <a:rPr lang="en-US" altLang="zh-CN" dirty="0" err="1"/>
              <a:t>Linelist</a:t>
            </a:r>
            <a:r>
              <a:rPr lang="zh-CN" altLang="en-US" dirty="0"/>
              <a:t>结构加载进入内存，灵活读写，便于更多功能扩展</a:t>
            </a:r>
          </a:p>
        </p:txBody>
      </p:sp>
    </p:spTree>
    <p:extLst>
      <p:ext uri="{BB962C8B-B14F-4D97-AF65-F5344CB8AC3E}">
        <p14:creationId xmlns:p14="http://schemas.microsoft.com/office/powerpoint/2010/main" val="36446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C051-B3D0-482C-AA41-26D8F66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dirty="0"/>
              <a:t>处理流程要点</a:t>
            </a: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9D01722A-DA13-488B-B40D-7BC8BFE3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59" y="1105410"/>
            <a:ext cx="2742641" cy="221714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3DAC9-7AC0-4534-A16A-CD28C86D2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44FB7-3052-4BBE-B1F1-90FD5D0097B9}"/>
              </a:ext>
            </a:extLst>
          </p:cNvPr>
          <p:cNvSpPr/>
          <p:nvPr/>
        </p:nvSpPr>
        <p:spPr>
          <a:xfrm>
            <a:off x="443752" y="1152475"/>
            <a:ext cx="1183342" cy="67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480B82-A691-4E18-AA1A-2D7830E77E17}"/>
              </a:ext>
            </a:extLst>
          </p:cNvPr>
          <p:cNvSpPr/>
          <p:nvPr/>
        </p:nvSpPr>
        <p:spPr>
          <a:xfrm>
            <a:off x="1627095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E8A5B07-DE95-4694-9824-B31DA137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13" y="1105410"/>
            <a:ext cx="2716286" cy="2195843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66999916-19DC-4F32-B60C-64CBF781CAA9}"/>
              </a:ext>
            </a:extLst>
          </p:cNvPr>
          <p:cNvSpPr/>
          <p:nvPr/>
        </p:nvSpPr>
        <p:spPr>
          <a:xfrm>
            <a:off x="3090407" y="1452283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C7B05C9-ACDA-4345-9B88-F0991ACB8675}"/>
              </a:ext>
            </a:extLst>
          </p:cNvPr>
          <p:cNvSpPr/>
          <p:nvPr/>
        </p:nvSpPr>
        <p:spPr>
          <a:xfrm>
            <a:off x="3090407" y="1734671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34396AB-4F75-4E2F-A7CF-A513BE8A43A7}"/>
              </a:ext>
            </a:extLst>
          </p:cNvPr>
          <p:cNvSpPr/>
          <p:nvPr/>
        </p:nvSpPr>
        <p:spPr>
          <a:xfrm>
            <a:off x="3455894" y="2086094"/>
            <a:ext cx="396688" cy="28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对话气泡: 矩形 90">
            <a:extLst>
              <a:ext uri="{FF2B5EF4-FFF2-40B4-BE49-F238E27FC236}">
                <a16:creationId xmlns:a16="http://schemas.microsoft.com/office/drawing/2014/main" id="{50990850-3F76-4AA1-9F15-34A204AD2CB1}"/>
              </a:ext>
            </a:extLst>
          </p:cNvPr>
          <p:cNvSpPr/>
          <p:nvPr/>
        </p:nvSpPr>
        <p:spPr>
          <a:xfrm>
            <a:off x="4287196" y="645458"/>
            <a:ext cx="1508486" cy="644849"/>
          </a:xfrm>
          <a:prstGeom prst="wedgeRectCallout">
            <a:avLst>
              <a:gd name="adj1" fmla="val -55701"/>
              <a:gd name="adj2" fmla="val 824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#define</a:t>
            </a:r>
            <a:r>
              <a:rPr lang="zh-CN" altLang="en-US" dirty="0"/>
              <a:t>语句并存入替换表</a:t>
            </a:r>
          </a:p>
        </p:txBody>
      </p:sp>
      <p:sp>
        <p:nvSpPr>
          <p:cNvPr id="93" name="对话气泡: 矩形 92">
            <a:extLst>
              <a:ext uri="{FF2B5EF4-FFF2-40B4-BE49-F238E27FC236}">
                <a16:creationId xmlns:a16="http://schemas.microsoft.com/office/drawing/2014/main" id="{7CF3746D-D370-4C83-882D-702A2274BB48}"/>
              </a:ext>
            </a:extLst>
          </p:cNvPr>
          <p:cNvSpPr/>
          <p:nvPr/>
        </p:nvSpPr>
        <p:spPr>
          <a:xfrm>
            <a:off x="3707764" y="2797599"/>
            <a:ext cx="1099560" cy="375908"/>
          </a:xfrm>
          <a:prstGeom prst="wedgeRectCallout">
            <a:avLst>
              <a:gd name="adj1" fmla="val -40712"/>
              <a:gd name="adj2" fmla="val -1534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识别并替换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B49D0BBF-3DEC-44C4-88E5-5E0BC6CD1D47}"/>
              </a:ext>
            </a:extLst>
          </p:cNvPr>
          <p:cNvSpPr/>
          <p:nvPr/>
        </p:nvSpPr>
        <p:spPr>
          <a:xfrm>
            <a:off x="5298141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预处理完成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78BFAC-7C77-4AFD-8DBD-977B7FF75347}"/>
              </a:ext>
            </a:extLst>
          </p:cNvPr>
          <p:cNvSpPr/>
          <p:nvPr/>
        </p:nvSpPr>
        <p:spPr>
          <a:xfrm>
            <a:off x="6786795" y="2112987"/>
            <a:ext cx="1424584" cy="255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4A3A67C2-0DC2-4AB3-8F07-B2BDAF071361}"/>
              </a:ext>
            </a:extLst>
          </p:cNvPr>
          <p:cNvSpPr/>
          <p:nvPr/>
        </p:nvSpPr>
        <p:spPr>
          <a:xfrm>
            <a:off x="6599762" y="2112987"/>
            <a:ext cx="164849" cy="4883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B17DF554-D13A-4692-864D-960F59F37587}"/>
              </a:ext>
            </a:extLst>
          </p:cNvPr>
          <p:cNvSpPr/>
          <p:nvPr/>
        </p:nvSpPr>
        <p:spPr>
          <a:xfrm>
            <a:off x="582552" y="2128609"/>
            <a:ext cx="1508486" cy="856944"/>
          </a:xfrm>
          <a:prstGeom prst="wedgeRectCallout">
            <a:avLst>
              <a:gd name="adj1" fmla="val 72664"/>
              <a:gd name="adj2" fmla="val -843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</a:t>
            </a:r>
            <a:r>
              <a:rPr lang="en-US" altLang="zh-CN" dirty="0" err="1"/>
              <a:t>Linelist</a:t>
            </a:r>
            <a:r>
              <a:rPr lang="zh-CN" altLang="en-US" dirty="0"/>
              <a:t>结构加载进入内存，灵活读写，便于更多功能扩展</a:t>
            </a:r>
          </a:p>
        </p:txBody>
      </p:sp>
    </p:spTree>
    <p:extLst>
      <p:ext uri="{BB962C8B-B14F-4D97-AF65-F5344CB8AC3E}">
        <p14:creationId xmlns:p14="http://schemas.microsoft.com/office/powerpoint/2010/main" val="122385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C051-B3D0-482C-AA41-26D8F66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dirty="0"/>
              <a:t>处理流程要点</a:t>
            </a: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9D01722A-DA13-488B-B40D-7BC8BFE3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59" y="1105410"/>
            <a:ext cx="2742641" cy="221714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3DAC9-7AC0-4534-A16A-CD28C86D2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44FB7-3052-4BBE-B1F1-90FD5D0097B9}"/>
              </a:ext>
            </a:extLst>
          </p:cNvPr>
          <p:cNvSpPr/>
          <p:nvPr/>
        </p:nvSpPr>
        <p:spPr>
          <a:xfrm>
            <a:off x="443752" y="1152475"/>
            <a:ext cx="1183342" cy="67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480B82-A691-4E18-AA1A-2D7830E77E17}"/>
              </a:ext>
            </a:extLst>
          </p:cNvPr>
          <p:cNvSpPr/>
          <p:nvPr/>
        </p:nvSpPr>
        <p:spPr>
          <a:xfrm>
            <a:off x="1627095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E8A5B07-DE95-4694-9824-B31DA137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13" y="1105410"/>
            <a:ext cx="2716286" cy="2195843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66999916-19DC-4F32-B60C-64CBF781CAA9}"/>
              </a:ext>
            </a:extLst>
          </p:cNvPr>
          <p:cNvSpPr/>
          <p:nvPr/>
        </p:nvSpPr>
        <p:spPr>
          <a:xfrm>
            <a:off x="3090407" y="1452283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C7B05C9-ACDA-4345-9B88-F0991ACB8675}"/>
              </a:ext>
            </a:extLst>
          </p:cNvPr>
          <p:cNvSpPr/>
          <p:nvPr/>
        </p:nvSpPr>
        <p:spPr>
          <a:xfrm>
            <a:off x="3090407" y="1734671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34396AB-4F75-4E2F-A7CF-A513BE8A43A7}"/>
              </a:ext>
            </a:extLst>
          </p:cNvPr>
          <p:cNvSpPr/>
          <p:nvPr/>
        </p:nvSpPr>
        <p:spPr>
          <a:xfrm>
            <a:off x="3455894" y="2086094"/>
            <a:ext cx="396688" cy="28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对话气泡: 矩形 90">
            <a:extLst>
              <a:ext uri="{FF2B5EF4-FFF2-40B4-BE49-F238E27FC236}">
                <a16:creationId xmlns:a16="http://schemas.microsoft.com/office/drawing/2014/main" id="{50990850-3F76-4AA1-9F15-34A204AD2CB1}"/>
              </a:ext>
            </a:extLst>
          </p:cNvPr>
          <p:cNvSpPr/>
          <p:nvPr/>
        </p:nvSpPr>
        <p:spPr>
          <a:xfrm>
            <a:off x="4287196" y="645458"/>
            <a:ext cx="1508486" cy="644849"/>
          </a:xfrm>
          <a:prstGeom prst="wedgeRectCallout">
            <a:avLst>
              <a:gd name="adj1" fmla="val -55701"/>
              <a:gd name="adj2" fmla="val 824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#define</a:t>
            </a:r>
            <a:r>
              <a:rPr lang="zh-CN" altLang="en-US" dirty="0"/>
              <a:t>语句并存入替换表</a:t>
            </a:r>
          </a:p>
        </p:txBody>
      </p:sp>
      <p:sp>
        <p:nvSpPr>
          <p:cNvPr id="93" name="对话气泡: 矩形 92">
            <a:extLst>
              <a:ext uri="{FF2B5EF4-FFF2-40B4-BE49-F238E27FC236}">
                <a16:creationId xmlns:a16="http://schemas.microsoft.com/office/drawing/2014/main" id="{7CF3746D-D370-4C83-882D-702A2274BB48}"/>
              </a:ext>
            </a:extLst>
          </p:cNvPr>
          <p:cNvSpPr/>
          <p:nvPr/>
        </p:nvSpPr>
        <p:spPr>
          <a:xfrm>
            <a:off x="3707764" y="2797599"/>
            <a:ext cx="1099560" cy="375908"/>
          </a:xfrm>
          <a:prstGeom prst="wedgeRectCallout">
            <a:avLst>
              <a:gd name="adj1" fmla="val -40712"/>
              <a:gd name="adj2" fmla="val -1534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识别并替换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B49D0BBF-3DEC-44C4-88E5-5E0BC6CD1D47}"/>
              </a:ext>
            </a:extLst>
          </p:cNvPr>
          <p:cNvSpPr/>
          <p:nvPr/>
        </p:nvSpPr>
        <p:spPr>
          <a:xfrm>
            <a:off x="5298141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预处理完成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78BFAC-7C77-4AFD-8DBD-977B7FF75347}"/>
              </a:ext>
            </a:extLst>
          </p:cNvPr>
          <p:cNvSpPr/>
          <p:nvPr/>
        </p:nvSpPr>
        <p:spPr>
          <a:xfrm>
            <a:off x="6786795" y="2112987"/>
            <a:ext cx="1424584" cy="255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B17DF554-D13A-4692-864D-960F59F37587}"/>
              </a:ext>
            </a:extLst>
          </p:cNvPr>
          <p:cNvSpPr/>
          <p:nvPr/>
        </p:nvSpPr>
        <p:spPr>
          <a:xfrm>
            <a:off x="582552" y="2128609"/>
            <a:ext cx="1508486" cy="856944"/>
          </a:xfrm>
          <a:prstGeom prst="wedgeRectCallout">
            <a:avLst>
              <a:gd name="adj1" fmla="val 72664"/>
              <a:gd name="adj2" fmla="val -843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</a:t>
            </a:r>
            <a:r>
              <a:rPr lang="en-US" altLang="zh-CN" dirty="0" err="1"/>
              <a:t>Linelist</a:t>
            </a:r>
            <a:r>
              <a:rPr lang="zh-CN" altLang="en-US" dirty="0"/>
              <a:t>结构加载进入内存，灵活读写，便于更多功能扩展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163F28-96F4-4A5D-980B-38B56C4129B0}"/>
              </a:ext>
            </a:extLst>
          </p:cNvPr>
          <p:cNvSpPr/>
          <p:nvPr/>
        </p:nvSpPr>
        <p:spPr>
          <a:xfrm>
            <a:off x="6786795" y="2421938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9B1EB483-AC98-4B39-9F61-A16BE3825DD0}"/>
              </a:ext>
            </a:extLst>
          </p:cNvPr>
          <p:cNvSpPr/>
          <p:nvPr/>
        </p:nvSpPr>
        <p:spPr>
          <a:xfrm>
            <a:off x="8158395" y="2421938"/>
            <a:ext cx="164849" cy="48834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对话气泡: 矩形 23">
            <a:extLst>
              <a:ext uri="{FF2B5EF4-FFF2-40B4-BE49-F238E27FC236}">
                <a16:creationId xmlns:a16="http://schemas.microsoft.com/office/drawing/2014/main" id="{9B964E74-B8A3-4FEB-877E-30E563F6B569}"/>
              </a:ext>
            </a:extLst>
          </p:cNvPr>
          <p:cNvSpPr/>
          <p:nvPr/>
        </p:nvSpPr>
        <p:spPr>
          <a:xfrm>
            <a:off x="7842053" y="3113299"/>
            <a:ext cx="1301947" cy="450172"/>
          </a:xfrm>
          <a:prstGeom prst="wedgeRectCallout">
            <a:avLst>
              <a:gd name="adj1" fmla="val -40712"/>
              <a:gd name="adj2" fmla="val -1534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建立一个窗口副本</a:t>
            </a:r>
          </a:p>
        </p:txBody>
      </p:sp>
    </p:spTree>
    <p:extLst>
      <p:ext uri="{BB962C8B-B14F-4D97-AF65-F5344CB8AC3E}">
        <p14:creationId xmlns:p14="http://schemas.microsoft.com/office/powerpoint/2010/main" val="1084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C051-B3D0-482C-AA41-26D8F66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dirty="0"/>
              <a:t>处理流程要点</a:t>
            </a: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9D01722A-DA13-488B-B40D-7BC8BFE3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59" y="1105410"/>
            <a:ext cx="2742641" cy="221714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3DAC9-7AC0-4534-A16A-CD28C86D2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44FB7-3052-4BBE-B1F1-90FD5D0097B9}"/>
              </a:ext>
            </a:extLst>
          </p:cNvPr>
          <p:cNvSpPr/>
          <p:nvPr/>
        </p:nvSpPr>
        <p:spPr>
          <a:xfrm>
            <a:off x="443752" y="1152475"/>
            <a:ext cx="1183342" cy="67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480B82-A691-4E18-AA1A-2D7830E77E17}"/>
              </a:ext>
            </a:extLst>
          </p:cNvPr>
          <p:cNvSpPr/>
          <p:nvPr/>
        </p:nvSpPr>
        <p:spPr>
          <a:xfrm>
            <a:off x="1627095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E8A5B07-DE95-4694-9824-B31DA137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13" y="1105410"/>
            <a:ext cx="2716286" cy="2195843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66999916-19DC-4F32-B60C-64CBF781CAA9}"/>
              </a:ext>
            </a:extLst>
          </p:cNvPr>
          <p:cNvSpPr/>
          <p:nvPr/>
        </p:nvSpPr>
        <p:spPr>
          <a:xfrm>
            <a:off x="3090407" y="1452283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C7B05C9-ACDA-4345-9B88-F0991ACB8675}"/>
              </a:ext>
            </a:extLst>
          </p:cNvPr>
          <p:cNvSpPr/>
          <p:nvPr/>
        </p:nvSpPr>
        <p:spPr>
          <a:xfrm>
            <a:off x="3090407" y="1734671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34396AB-4F75-4E2F-A7CF-A513BE8A43A7}"/>
              </a:ext>
            </a:extLst>
          </p:cNvPr>
          <p:cNvSpPr/>
          <p:nvPr/>
        </p:nvSpPr>
        <p:spPr>
          <a:xfrm>
            <a:off x="3455894" y="2086094"/>
            <a:ext cx="396688" cy="28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对话气泡: 矩形 90">
            <a:extLst>
              <a:ext uri="{FF2B5EF4-FFF2-40B4-BE49-F238E27FC236}">
                <a16:creationId xmlns:a16="http://schemas.microsoft.com/office/drawing/2014/main" id="{50990850-3F76-4AA1-9F15-34A204AD2CB1}"/>
              </a:ext>
            </a:extLst>
          </p:cNvPr>
          <p:cNvSpPr/>
          <p:nvPr/>
        </p:nvSpPr>
        <p:spPr>
          <a:xfrm>
            <a:off x="4287196" y="645458"/>
            <a:ext cx="1508486" cy="644849"/>
          </a:xfrm>
          <a:prstGeom prst="wedgeRectCallout">
            <a:avLst>
              <a:gd name="adj1" fmla="val -55701"/>
              <a:gd name="adj2" fmla="val 824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#define</a:t>
            </a:r>
            <a:r>
              <a:rPr lang="zh-CN" altLang="en-US" dirty="0"/>
              <a:t>语句并存入替换表</a:t>
            </a:r>
          </a:p>
        </p:txBody>
      </p:sp>
      <p:sp>
        <p:nvSpPr>
          <p:cNvPr id="93" name="对话气泡: 矩形 92">
            <a:extLst>
              <a:ext uri="{FF2B5EF4-FFF2-40B4-BE49-F238E27FC236}">
                <a16:creationId xmlns:a16="http://schemas.microsoft.com/office/drawing/2014/main" id="{7CF3746D-D370-4C83-882D-702A2274BB48}"/>
              </a:ext>
            </a:extLst>
          </p:cNvPr>
          <p:cNvSpPr/>
          <p:nvPr/>
        </p:nvSpPr>
        <p:spPr>
          <a:xfrm>
            <a:off x="3707764" y="2797599"/>
            <a:ext cx="1099560" cy="375908"/>
          </a:xfrm>
          <a:prstGeom prst="wedgeRectCallout">
            <a:avLst>
              <a:gd name="adj1" fmla="val -40712"/>
              <a:gd name="adj2" fmla="val -1534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识别并替换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B49D0BBF-3DEC-44C4-88E5-5E0BC6CD1D47}"/>
              </a:ext>
            </a:extLst>
          </p:cNvPr>
          <p:cNvSpPr/>
          <p:nvPr/>
        </p:nvSpPr>
        <p:spPr>
          <a:xfrm>
            <a:off x="5298141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预处理完成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78BFAC-7C77-4AFD-8DBD-977B7FF75347}"/>
              </a:ext>
            </a:extLst>
          </p:cNvPr>
          <p:cNvSpPr/>
          <p:nvPr/>
        </p:nvSpPr>
        <p:spPr>
          <a:xfrm>
            <a:off x="6786795" y="2112987"/>
            <a:ext cx="1424584" cy="255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B17DF554-D13A-4692-864D-960F59F37587}"/>
              </a:ext>
            </a:extLst>
          </p:cNvPr>
          <p:cNvSpPr/>
          <p:nvPr/>
        </p:nvSpPr>
        <p:spPr>
          <a:xfrm>
            <a:off x="582552" y="2128609"/>
            <a:ext cx="1508486" cy="856944"/>
          </a:xfrm>
          <a:prstGeom prst="wedgeRectCallout">
            <a:avLst>
              <a:gd name="adj1" fmla="val 72664"/>
              <a:gd name="adj2" fmla="val -843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</a:t>
            </a:r>
            <a:r>
              <a:rPr lang="en-US" altLang="zh-CN" dirty="0" err="1"/>
              <a:t>Linelist</a:t>
            </a:r>
            <a:r>
              <a:rPr lang="zh-CN" altLang="en-US" dirty="0"/>
              <a:t>结构加载进入内存，灵活读写，便于更多功能扩展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163F28-96F4-4A5D-980B-38B56C4129B0}"/>
              </a:ext>
            </a:extLst>
          </p:cNvPr>
          <p:cNvSpPr/>
          <p:nvPr/>
        </p:nvSpPr>
        <p:spPr>
          <a:xfrm>
            <a:off x="6808101" y="2812908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9B1EB483-AC98-4B39-9F61-A16BE3825DD0}"/>
              </a:ext>
            </a:extLst>
          </p:cNvPr>
          <p:cNvSpPr/>
          <p:nvPr/>
        </p:nvSpPr>
        <p:spPr>
          <a:xfrm>
            <a:off x="8179701" y="2812908"/>
            <a:ext cx="164849" cy="48834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对话气泡: 矩形 23">
            <a:extLst>
              <a:ext uri="{FF2B5EF4-FFF2-40B4-BE49-F238E27FC236}">
                <a16:creationId xmlns:a16="http://schemas.microsoft.com/office/drawing/2014/main" id="{9B964E74-B8A3-4FEB-877E-30E563F6B569}"/>
              </a:ext>
            </a:extLst>
          </p:cNvPr>
          <p:cNvSpPr/>
          <p:nvPr/>
        </p:nvSpPr>
        <p:spPr>
          <a:xfrm>
            <a:off x="7842053" y="3113299"/>
            <a:ext cx="1301947" cy="450172"/>
          </a:xfrm>
          <a:prstGeom prst="wedgeRectCallout">
            <a:avLst>
              <a:gd name="adj1" fmla="val -40712"/>
              <a:gd name="adj2" fmla="val -1534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建立一个窗口副本</a:t>
            </a:r>
          </a:p>
        </p:txBody>
      </p:sp>
    </p:spTree>
    <p:extLst>
      <p:ext uri="{BB962C8B-B14F-4D97-AF65-F5344CB8AC3E}">
        <p14:creationId xmlns:p14="http://schemas.microsoft.com/office/powerpoint/2010/main" val="54001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348BDF-32F4-4675-8B5E-E5668BFE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</a:t>
            </a:r>
            <a:endParaRPr lang="zh-CN" alt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10C8CD-56C4-4B44-886A-927E86E9A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程序分析器（陈俊廷）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全国交通咨询模拟（朱钦霖，李云志）</a:t>
            </a:r>
          </a:p>
        </p:txBody>
      </p:sp>
    </p:spTree>
    <p:extLst>
      <p:ext uri="{BB962C8B-B14F-4D97-AF65-F5344CB8AC3E}">
        <p14:creationId xmlns:p14="http://schemas.microsoft.com/office/powerpoint/2010/main" val="2163787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C051-B3D0-482C-AA41-26D8F66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dirty="0"/>
              <a:t>处理流程要点</a:t>
            </a: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9D01722A-DA13-488B-B40D-7BC8BFE3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59" y="1105410"/>
            <a:ext cx="2742641" cy="221714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3DAC9-7AC0-4534-A16A-CD28C86D2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44FB7-3052-4BBE-B1F1-90FD5D0097B9}"/>
              </a:ext>
            </a:extLst>
          </p:cNvPr>
          <p:cNvSpPr/>
          <p:nvPr/>
        </p:nvSpPr>
        <p:spPr>
          <a:xfrm>
            <a:off x="443752" y="1152475"/>
            <a:ext cx="1183342" cy="67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480B82-A691-4E18-AA1A-2D7830E77E17}"/>
              </a:ext>
            </a:extLst>
          </p:cNvPr>
          <p:cNvSpPr/>
          <p:nvPr/>
        </p:nvSpPr>
        <p:spPr>
          <a:xfrm>
            <a:off x="1627095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E8A5B07-DE95-4694-9824-B31DA137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13" y="1105410"/>
            <a:ext cx="2716286" cy="2195843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66999916-19DC-4F32-B60C-64CBF781CAA9}"/>
              </a:ext>
            </a:extLst>
          </p:cNvPr>
          <p:cNvSpPr/>
          <p:nvPr/>
        </p:nvSpPr>
        <p:spPr>
          <a:xfrm>
            <a:off x="3090407" y="1452283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C7B05C9-ACDA-4345-9B88-F0991ACB8675}"/>
              </a:ext>
            </a:extLst>
          </p:cNvPr>
          <p:cNvSpPr/>
          <p:nvPr/>
        </p:nvSpPr>
        <p:spPr>
          <a:xfrm>
            <a:off x="3090407" y="1734671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34396AB-4F75-4E2F-A7CF-A513BE8A43A7}"/>
              </a:ext>
            </a:extLst>
          </p:cNvPr>
          <p:cNvSpPr/>
          <p:nvPr/>
        </p:nvSpPr>
        <p:spPr>
          <a:xfrm>
            <a:off x="3455894" y="2086094"/>
            <a:ext cx="396688" cy="28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对话气泡: 矩形 90">
            <a:extLst>
              <a:ext uri="{FF2B5EF4-FFF2-40B4-BE49-F238E27FC236}">
                <a16:creationId xmlns:a16="http://schemas.microsoft.com/office/drawing/2014/main" id="{50990850-3F76-4AA1-9F15-34A204AD2CB1}"/>
              </a:ext>
            </a:extLst>
          </p:cNvPr>
          <p:cNvSpPr/>
          <p:nvPr/>
        </p:nvSpPr>
        <p:spPr>
          <a:xfrm>
            <a:off x="4287196" y="645458"/>
            <a:ext cx="1508486" cy="644849"/>
          </a:xfrm>
          <a:prstGeom prst="wedgeRectCallout">
            <a:avLst>
              <a:gd name="adj1" fmla="val -55701"/>
              <a:gd name="adj2" fmla="val 824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#define</a:t>
            </a:r>
            <a:r>
              <a:rPr lang="zh-CN" altLang="en-US" dirty="0"/>
              <a:t>语句并存入替换表</a:t>
            </a:r>
          </a:p>
        </p:txBody>
      </p:sp>
      <p:sp>
        <p:nvSpPr>
          <p:cNvPr id="93" name="对话气泡: 矩形 92">
            <a:extLst>
              <a:ext uri="{FF2B5EF4-FFF2-40B4-BE49-F238E27FC236}">
                <a16:creationId xmlns:a16="http://schemas.microsoft.com/office/drawing/2014/main" id="{7CF3746D-D370-4C83-882D-702A2274BB48}"/>
              </a:ext>
            </a:extLst>
          </p:cNvPr>
          <p:cNvSpPr/>
          <p:nvPr/>
        </p:nvSpPr>
        <p:spPr>
          <a:xfrm>
            <a:off x="3707764" y="2797599"/>
            <a:ext cx="1099560" cy="375908"/>
          </a:xfrm>
          <a:prstGeom prst="wedgeRectCallout">
            <a:avLst>
              <a:gd name="adj1" fmla="val -40712"/>
              <a:gd name="adj2" fmla="val -1534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识别并替换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B49D0BBF-3DEC-44C4-88E5-5E0BC6CD1D47}"/>
              </a:ext>
            </a:extLst>
          </p:cNvPr>
          <p:cNvSpPr/>
          <p:nvPr/>
        </p:nvSpPr>
        <p:spPr>
          <a:xfrm>
            <a:off x="5298141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预处理完成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78BFAC-7C77-4AFD-8DBD-977B7FF75347}"/>
              </a:ext>
            </a:extLst>
          </p:cNvPr>
          <p:cNvSpPr/>
          <p:nvPr/>
        </p:nvSpPr>
        <p:spPr>
          <a:xfrm>
            <a:off x="6786795" y="2112987"/>
            <a:ext cx="1424584" cy="255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B17DF554-D13A-4692-864D-960F59F37587}"/>
              </a:ext>
            </a:extLst>
          </p:cNvPr>
          <p:cNvSpPr/>
          <p:nvPr/>
        </p:nvSpPr>
        <p:spPr>
          <a:xfrm>
            <a:off x="582552" y="2128609"/>
            <a:ext cx="1508486" cy="856944"/>
          </a:xfrm>
          <a:prstGeom prst="wedgeRectCallout">
            <a:avLst>
              <a:gd name="adj1" fmla="val 72664"/>
              <a:gd name="adj2" fmla="val -843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</a:t>
            </a:r>
            <a:r>
              <a:rPr lang="en-US" altLang="zh-CN" dirty="0" err="1"/>
              <a:t>Linelist</a:t>
            </a:r>
            <a:r>
              <a:rPr lang="zh-CN" altLang="en-US" dirty="0"/>
              <a:t>结构加载进入内存，灵活读写，便于更多功能扩展</a:t>
            </a:r>
          </a:p>
        </p:txBody>
      </p:sp>
      <p:sp>
        <p:nvSpPr>
          <p:cNvPr id="24" name="对话气泡: 矩形 23">
            <a:extLst>
              <a:ext uri="{FF2B5EF4-FFF2-40B4-BE49-F238E27FC236}">
                <a16:creationId xmlns:a16="http://schemas.microsoft.com/office/drawing/2014/main" id="{9B964E74-B8A3-4FEB-877E-30E563F6B569}"/>
              </a:ext>
            </a:extLst>
          </p:cNvPr>
          <p:cNvSpPr/>
          <p:nvPr/>
        </p:nvSpPr>
        <p:spPr>
          <a:xfrm>
            <a:off x="6342706" y="3395888"/>
            <a:ext cx="1301947" cy="450172"/>
          </a:xfrm>
          <a:prstGeom prst="wedgeRectCallout">
            <a:avLst>
              <a:gd name="adj1" fmla="val -10760"/>
              <a:gd name="adj2" fmla="val -29536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搜索结果返回并销毁窗口</a:t>
            </a:r>
          </a:p>
        </p:txBody>
      </p:sp>
      <p:sp>
        <p:nvSpPr>
          <p:cNvPr id="8" name="箭头: 直角上 7">
            <a:extLst>
              <a:ext uri="{FF2B5EF4-FFF2-40B4-BE49-F238E27FC236}">
                <a16:creationId xmlns:a16="http://schemas.microsoft.com/office/drawing/2014/main" id="{E1F133EF-26C3-48FE-9B0C-B9B70D32403B}"/>
              </a:ext>
            </a:extLst>
          </p:cNvPr>
          <p:cNvSpPr/>
          <p:nvPr/>
        </p:nvSpPr>
        <p:spPr>
          <a:xfrm>
            <a:off x="7732059" y="2415548"/>
            <a:ext cx="479320" cy="812358"/>
          </a:xfrm>
          <a:prstGeom prst="bentUpArrow">
            <a:avLst>
              <a:gd name="adj1" fmla="val 8333"/>
              <a:gd name="adj2" fmla="val 17460"/>
              <a:gd name="adj3" fmla="val 3055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1465864-E312-4BB7-8BEB-C8E07CC5253C}"/>
              </a:ext>
            </a:extLst>
          </p:cNvPr>
          <p:cNvSpPr/>
          <p:nvPr/>
        </p:nvSpPr>
        <p:spPr>
          <a:xfrm>
            <a:off x="6979024" y="3046606"/>
            <a:ext cx="753035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destroy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2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A7DD-6795-48C2-9D45-4511AE29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sz="2800" dirty="0"/>
              <a:t>基本</a:t>
            </a:r>
            <a:r>
              <a:rPr lang="zh-CN" altLang="en-US" dirty="0"/>
              <a:t>处理流程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21BC2C-AF2C-4141-93B7-F7A92D8F0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zh-CN" dirty="0">
                <a:solidFill>
                  <a:schemeClr val="tx1"/>
                </a:solidFill>
              </a:rPr>
              <a:t>主模块进行初始化，打印用户界面，获取文件路径并打开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chemeClr val="tx1"/>
                </a:solidFill>
              </a:rPr>
              <a:t>②</a:t>
            </a:r>
            <a:r>
              <a:rPr lang="zh-CN" altLang="zh-CN" dirty="0">
                <a:solidFill>
                  <a:schemeClr val="tx1"/>
                </a:solidFill>
              </a:rPr>
              <a:t>主模块调用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  <a:r>
              <a:rPr lang="zh-CN" altLang="zh-CN" dirty="0">
                <a:solidFill>
                  <a:schemeClr val="tx1"/>
                </a:solidFill>
              </a:rPr>
              <a:t>模块，将文件用</a:t>
            </a:r>
            <a:r>
              <a:rPr lang="en-US" altLang="zh-CN" dirty="0" err="1">
                <a:solidFill>
                  <a:schemeClr val="tx1"/>
                </a:solidFill>
              </a:rPr>
              <a:t>Linelist</a:t>
            </a:r>
            <a:r>
              <a:rPr lang="zh-CN" altLang="zh-CN" dirty="0">
                <a:solidFill>
                  <a:schemeClr val="tx1"/>
                </a:solidFill>
              </a:rPr>
              <a:t>结构储存进入内存（行的静态顺序表）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chemeClr val="tx1"/>
                </a:solidFill>
              </a:rPr>
              <a:t>③</a:t>
            </a:r>
            <a:r>
              <a:rPr lang="zh-CN" altLang="zh-CN" dirty="0">
                <a:solidFill>
                  <a:schemeClr val="tx1"/>
                </a:solidFill>
              </a:rPr>
              <a:t>调用预处理程序，对文本中该替换的文本进行处理 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chemeClr val="tx1"/>
                </a:solidFill>
              </a:rPr>
              <a:t>④</a:t>
            </a:r>
            <a:r>
              <a:rPr lang="zh-CN" altLang="zh-CN" dirty="0">
                <a:solidFill>
                  <a:schemeClr val="tx1"/>
                </a:solidFill>
              </a:rPr>
              <a:t>对</a:t>
            </a:r>
            <a:r>
              <a:rPr lang="en-US" altLang="zh-CN" dirty="0" err="1">
                <a:solidFill>
                  <a:schemeClr val="tx1"/>
                </a:solidFill>
              </a:rPr>
              <a:t>Linelist</a:t>
            </a:r>
            <a:r>
              <a:rPr lang="zh-CN" altLang="zh-CN" dirty="0">
                <a:solidFill>
                  <a:schemeClr val="tx1"/>
                </a:solidFill>
              </a:rPr>
              <a:t>储存每一行文本进行行分析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zh-CN" dirty="0">
                <a:solidFill>
                  <a:schemeClr val="tx1"/>
                </a:solidFill>
              </a:rPr>
              <a:t>核心函数</a:t>
            </a:r>
            <a:r>
              <a:rPr lang="en-US" altLang="zh-CN" dirty="0" err="1">
                <a:solidFill>
                  <a:schemeClr val="tx1"/>
                </a:solidFill>
              </a:rPr>
              <a:t>line_Analysis</a:t>
            </a:r>
            <a:r>
              <a:rPr lang="en-US" altLang="zh-CN" dirty="0">
                <a:solidFill>
                  <a:schemeClr val="tx1"/>
                </a:solidFill>
              </a:rPr>
              <a:t>(…))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chemeClr val="tx1"/>
                </a:solidFill>
              </a:rPr>
              <a:t> ⑤</a:t>
            </a:r>
            <a:r>
              <a:rPr lang="zh-CN" altLang="zh-CN" dirty="0">
                <a:solidFill>
                  <a:schemeClr val="tx1"/>
                </a:solidFill>
              </a:rPr>
              <a:t>用</a:t>
            </a:r>
            <a:r>
              <a:rPr lang="en-US" altLang="zh-CN" dirty="0" err="1">
                <a:solidFill>
                  <a:schemeClr val="tx1"/>
                </a:solidFill>
              </a:rPr>
              <a:t>Linelist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zh-CN" dirty="0">
                <a:solidFill>
                  <a:schemeClr val="tx1"/>
                </a:solidFill>
              </a:rPr>
              <a:t>储存行分析结果，</a:t>
            </a:r>
            <a:r>
              <a:rPr lang="en-US" altLang="zh-CN" dirty="0" err="1">
                <a:solidFill>
                  <a:schemeClr val="tx1"/>
                </a:solidFill>
              </a:rPr>
              <a:t>Funclist</a:t>
            </a:r>
            <a:r>
              <a:rPr lang="zh-CN" altLang="zh-CN" dirty="0">
                <a:solidFill>
                  <a:schemeClr val="tx1"/>
                </a:solidFill>
              </a:rPr>
              <a:t>储存函数分析结果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chemeClr val="tx1"/>
                </a:solidFill>
              </a:rPr>
              <a:t>⑥</a:t>
            </a:r>
            <a:r>
              <a:rPr lang="zh-CN" altLang="zh-CN" dirty="0">
                <a:solidFill>
                  <a:schemeClr val="tx1"/>
                </a:solidFill>
              </a:rPr>
              <a:t>从</a:t>
            </a:r>
            <a:r>
              <a:rPr lang="en-US" altLang="zh-CN" dirty="0" err="1">
                <a:solidFill>
                  <a:schemeClr val="tx1"/>
                </a:solidFill>
              </a:rPr>
              <a:t>Linelist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zh-CN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Funclist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zh-CN" dirty="0">
                <a:solidFill>
                  <a:schemeClr val="tx1"/>
                </a:solidFill>
              </a:rPr>
              <a:t>中汇总分析结果（代码行数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zh-CN" dirty="0">
                <a:solidFill>
                  <a:schemeClr val="tx1"/>
                </a:solidFill>
              </a:rPr>
              <a:t>），计算需要计算的分析结果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chemeClr val="tx1"/>
                </a:solidFill>
              </a:rPr>
              <a:t>⑦</a:t>
            </a:r>
            <a:r>
              <a:rPr lang="zh-CN" altLang="zh-CN" dirty="0">
                <a:solidFill>
                  <a:schemeClr val="tx1"/>
                </a:solidFill>
              </a:rPr>
              <a:t>读取终端输入指令并打印分析结果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1F90A-9000-4391-96E4-FC00DE1C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sz="2800" dirty="0"/>
              <a:t>模块调用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9E394-4748-49FA-A323-CE69113D2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墨迹绘图&#10;file模块&#10;墨迹绘图&#10;UI模块&#10;墨迹绘图&#10;主模块&#10;&#10;墨迹绘图&#10;墨迹绘图&#10;墨迹绘图&#10;墨迹绘图&#10;预处理模块&#10;">
            <a:extLst>
              <a:ext uri="{FF2B5EF4-FFF2-40B4-BE49-F238E27FC236}">
                <a16:creationId xmlns:a16="http://schemas.microsoft.com/office/drawing/2014/main" id="{E3A5D296-753D-4EA6-9B98-81A907342B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588" y="1656740"/>
            <a:ext cx="1947894" cy="2104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28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7886B-CDAF-40B9-BE50-BC6EB5D9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zh-CN" altLang="en-US" sz="3200" dirty="0"/>
              <a:t>概要设计</a:t>
            </a:r>
            <a:r>
              <a:rPr lang="en-US" altLang="zh-CN" sz="3200" dirty="0"/>
              <a:t>:</a:t>
            </a:r>
            <a:r>
              <a:rPr lang="zh-CN" altLang="en-US" sz="3200" dirty="0"/>
              <a:t>模块调用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2E03E-0DDE-43B3-BC6B-A6DC8F31F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152" name="图示 151">
            <a:extLst>
              <a:ext uri="{FF2B5EF4-FFF2-40B4-BE49-F238E27FC236}">
                <a16:creationId xmlns:a16="http://schemas.microsoft.com/office/drawing/2014/main" id="{CCCF4EFB-EBFE-491C-A39A-DCEB5F312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713237"/>
              </p:ext>
            </p:extLst>
          </p:nvPr>
        </p:nvGraphicFramePr>
        <p:xfrm>
          <a:off x="0" y="397960"/>
          <a:ext cx="8479491" cy="452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" name="对话气泡: 矩形 152">
            <a:extLst>
              <a:ext uri="{FF2B5EF4-FFF2-40B4-BE49-F238E27FC236}">
                <a16:creationId xmlns:a16="http://schemas.microsoft.com/office/drawing/2014/main" id="{83CB22BF-E1A9-4BE7-BFF4-EB4D7715E30E}"/>
              </a:ext>
            </a:extLst>
          </p:cNvPr>
          <p:cNvSpPr/>
          <p:nvPr/>
        </p:nvSpPr>
        <p:spPr>
          <a:xfrm>
            <a:off x="833719" y="3697941"/>
            <a:ext cx="3059206" cy="1324535"/>
          </a:xfrm>
          <a:prstGeom prst="wedgeRectCallout">
            <a:avLst>
              <a:gd name="adj1" fmla="val 66603"/>
              <a:gd name="adj2" fmla="val -4159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detect_func</a:t>
            </a:r>
            <a:r>
              <a:rPr lang="en-US" altLang="zh-CN" dirty="0"/>
              <a:t>()</a:t>
            </a:r>
          </a:p>
          <a:p>
            <a:pPr algn="ctr"/>
            <a:r>
              <a:rPr lang="zh-CN" altLang="en-US" dirty="0"/>
              <a:t>确认新函数出现：寻找形为 </a:t>
            </a:r>
            <a:r>
              <a:rPr lang="en-US" altLang="zh-CN" dirty="0"/>
              <a:t>“(type) identifier (…) {”</a:t>
            </a:r>
            <a:r>
              <a:rPr lang="zh-CN" altLang="en-US" dirty="0"/>
              <a:t>的字符串，跳过空白符，空行，注释</a:t>
            </a:r>
            <a:r>
              <a:rPr lang="en-US" altLang="zh-CN" dirty="0"/>
              <a:t>;</a:t>
            </a:r>
            <a:r>
              <a:rPr lang="zh-CN" altLang="en-US" dirty="0"/>
              <a:t>同时大括号嵌套层数为</a:t>
            </a:r>
            <a:r>
              <a:rPr lang="en-US" altLang="zh-CN" dirty="0"/>
              <a:t>0:</a:t>
            </a:r>
            <a:r>
              <a:rPr lang="zh-CN" altLang="en-US" dirty="0"/>
              <a:t>防止类似</a:t>
            </a:r>
            <a:r>
              <a:rPr lang="en-US" altLang="zh-CN" dirty="0"/>
              <a:t>for (…){</a:t>
            </a:r>
            <a:r>
              <a:rPr lang="zh-CN" altLang="en-US" dirty="0"/>
              <a:t> 语句误判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CCBF07E5-2964-4F0A-8D31-45143A6F7027}"/>
              </a:ext>
            </a:extLst>
          </p:cNvPr>
          <p:cNvSpPr/>
          <p:nvPr/>
        </p:nvSpPr>
        <p:spPr>
          <a:xfrm>
            <a:off x="4414944" y="3623982"/>
            <a:ext cx="1058009" cy="389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F5734508-24EC-4B6A-B9A1-47EBCD43302F}"/>
              </a:ext>
            </a:extLst>
          </p:cNvPr>
          <p:cNvSpPr/>
          <p:nvPr/>
        </p:nvSpPr>
        <p:spPr>
          <a:xfrm>
            <a:off x="5793439" y="2705134"/>
            <a:ext cx="1098179" cy="380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对话气泡: 矩形 155">
            <a:extLst>
              <a:ext uri="{FF2B5EF4-FFF2-40B4-BE49-F238E27FC236}">
                <a16:creationId xmlns:a16="http://schemas.microsoft.com/office/drawing/2014/main" id="{1F8A55D0-6A71-48A3-B7AC-64AFBBF74D64}"/>
              </a:ext>
            </a:extLst>
          </p:cNvPr>
          <p:cNvSpPr/>
          <p:nvPr/>
        </p:nvSpPr>
        <p:spPr>
          <a:xfrm>
            <a:off x="5604061" y="1064790"/>
            <a:ext cx="2158253" cy="1143000"/>
          </a:xfrm>
          <a:prstGeom prst="wedgeRectCallout">
            <a:avLst>
              <a:gd name="adj1" fmla="val -27064"/>
              <a:gd name="adj2" fmla="val 9073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test_next_effe_char</a:t>
            </a:r>
            <a:r>
              <a:rPr lang="en-US" altLang="zh-CN" dirty="0"/>
              <a:t>()</a:t>
            </a:r>
          </a:p>
          <a:p>
            <a:pPr algn="ctr"/>
            <a:r>
              <a:rPr lang="zh-CN" altLang="en-US" dirty="0"/>
              <a:t>跨行检验下一个有效字符（跳过空白符，注释）是否为指定字符</a:t>
            </a:r>
            <a:r>
              <a:rPr lang="en-US" altLang="zh-C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78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DDA30-D74D-4604-9FA3-7AF3D0B2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质朴？的</a:t>
            </a:r>
            <a:r>
              <a:rPr lang="en-US" altLang="zh-CN" dirty="0"/>
              <a:t>UI</a:t>
            </a:r>
            <a:r>
              <a:rPr lang="zh-CN" altLang="en-US" dirty="0"/>
              <a:t>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9B96C-A364-4A1B-A0CC-5CC4FF165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97D8A3B1-5EE1-4788-8DA1-4D34EA845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45" y="1710690"/>
            <a:ext cx="5274310" cy="1722120"/>
          </a:xfrm>
          <a:prstGeom prst="rect">
            <a:avLst/>
          </a:prstGeom>
        </p:spPr>
      </p:pic>
      <p:pic>
        <p:nvPicPr>
          <p:cNvPr id="6" name="图形 5" descr="禁止标志">
            <a:extLst>
              <a:ext uri="{FF2B5EF4-FFF2-40B4-BE49-F238E27FC236}">
                <a16:creationId xmlns:a16="http://schemas.microsoft.com/office/drawing/2014/main" id="{A51B16AC-AE9D-4D3E-9D82-E8F6E2096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2688" y="1017725"/>
            <a:ext cx="3334870" cy="33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5E8B0-FB70-41E7-BC84-3EEA801E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程序测试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B2210-57F4-44C6-B538-A4FE1FE11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图片 10" descr="屏幕剪辑">
            <a:extLst>
              <a:ext uri="{FF2B5EF4-FFF2-40B4-BE49-F238E27FC236}">
                <a16:creationId xmlns:a16="http://schemas.microsoft.com/office/drawing/2014/main" id="{D7E4EE24-9C0C-4366-802D-D9ABFC08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36" y="1017725"/>
            <a:ext cx="3308554" cy="4186856"/>
          </a:xfrm>
          <a:prstGeom prst="rect">
            <a:avLst/>
          </a:prstGeom>
        </p:spPr>
      </p:pic>
      <p:pic>
        <p:nvPicPr>
          <p:cNvPr id="13" name="图片 12" descr="屏幕剪辑">
            <a:extLst>
              <a:ext uri="{FF2B5EF4-FFF2-40B4-BE49-F238E27FC236}">
                <a16:creationId xmlns:a16="http://schemas.microsoft.com/office/drawing/2014/main" id="{6591F711-5B7E-4D10-A48A-F429010D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990" y="1152475"/>
            <a:ext cx="5539291" cy="3722084"/>
          </a:xfrm>
          <a:prstGeom prst="rect">
            <a:avLst/>
          </a:prstGeom>
        </p:spPr>
      </p:pic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C233605B-5874-424C-96AA-5A95DA1E8C31}"/>
              </a:ext>
            </a:extLst>
          </p:cNvPr>
          <p:cNvSpPr/>
          <p:nvPr/>
        </p:nvSpPr>
        <p:spPr>
          <a:xfrm>
            <a:off x="7059706" y="1806788"/>
            <a:ext cx="1828134" cy="1304365"/>
          </a:xfrm>
          <a:prstGeom prst="wedgeRectCallout">
            <a:avLst>
              <a:gd name="adj1" fmla="val -72512"/>
              <a:gd name="adj2" fmla="val 3775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输出项目：</a:t>
            </a:r>
            <a:endParaRPr lang="en-US" altLang="zh-CN" sz="1100" dirty="0"/>
          </a:p>
          <a:p>
            <a:pPr algn="ctr"/>
            <a:r>
              <a:rPr lang="zh-CN" altLang="en-US" sz="1100" dirty="0"/>
              <a:t>文件名</a:t>
            </a:r>
            <a:endParaRPr lang="en-US" altLang="zh-CN" sz="1100" dirty="0"/>
          </a:p>
          <a:p>
            <a:pPr algn="ctr"/>
            <a:r>
              <a:rPr lang="zh-CN" altLang="en-US" sz="1100" dirty="0"/>
              <a:t>各类型文本行数</a:t>
            </a:r>
            <a:r>
              <a:rPr lang="en-US" altLang="zh-CN" sz="1100" dirty="0"/>
              <a:t>/</a:t>
            </a:r>
            <a:r>
              <a:rPr lang="zh-CN" altLang="en-US" sz="1100" dirty="0"/>
              <a:t>比例</a:t>
            </a:r>
            <a:endParaRPr lang="en-US" altLang="zh-CN" sz="1100" dirty="0"/>
          </a:p>
          <a:p>
            <a:pPr algn="ctr"/>
            <a:r>
              <a:rPr lang="zh-CN" altLang="en-US" sz="1100" dirty="0"/>
              <a:t>函数平均长度</a:t>
            </a:r>
            <a:endParaRPr lang="en-US" altLang="zh-CN" sz="1100" dirty="0"/>
          </a:p>
          <a:p>
            <a:pPr algn="ctr"/>
            <a:r>
              <a:rPr lang="zh-CN" altLang="en-US" sz="1100" dirty="0"/>
              <a:t>函数列表</a:t>
            </a:r>
            <a:endParaRPr lang="en-US" altLang="zh-CN" sz="1100" dirty="0"/>
          </a:p>
          <a:p>
            <a:pPr algn="ctr"/>
            <a:r>
              <a:rPr lang="zh-CN" altLang="en-US" sz="1100" dirty="0"/>
              <a:t>最长最短函数信息</a:t>
            </a:r>
            <a:endParaRPr lang="en-US" altLang="zh-CN" sz="1100" dirty="0"/>
          </a:p>
          <a:p>
            <a:pPr algn="ctr"/>
            <a:r>
              <a:rPr lang="zh-CN" altLang="en-US" sz="1100" dirty="0"/>
              <a:t>风格评分（书上标准）</a:t>
            </a:r>
            <a:endParaRPr lang="en-US" altLang="zh-CN" sz="1100" dirty="0"/>
          </a:p>
          <a:p>
            <a:pPr algn="ctr"/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652849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E213A-57BF-46BA-969D-E5B9F963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76CFB-C326-4E74-B6FD-A4A64C435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9A576D16-7472-4811-8CD2-2154A78C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61582" cy="5143500"/>
          </a:xfrm>
          <a:prstGeom prst="rect">
            <a:avLst/>
          </a:prstGeom>
        </p:spPr>
      </p:pic>
      <p:pic>
        <p:nvPicPr>
          <p:cNvPr id="6" name="图片 5" descr="屏幕剪辑">
            <a:extLst>
              <a:ext uri="{FF2B5EF4-FFF2-40B4-BE49-F238E27FC236}">
                <a16:creationId xmlns:a16="http://schemas.microsoft.com/office/drawing/2014/main" id="{DB1CD707-63E4-449C-A04E-CB1643718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768" y="0"/>
            <a:ext cx="41423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3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38A9-0475-4EF7-9782-00D0EAC4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缺点和不足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E35C4-294A-4371-8D15-6EB040EB1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zh-CN" altLang="en-US" dirty="0"/>
              <a:t>有很多没有处理的语法点：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条件编译指令：</a:t>
            </a:r>
            <a:r>
              <a:rPr lang="en-US" altLang="zh-CN" dirty="0"/>
              <a:t>#if </a:t>
            </a:r>
            <a:r>
              <a:rPr lang="zh-CN" altLang="en-US" dirty="0"/>
              <a:t>，</a:t>
            </a:r>
            <a:r>
              <a:rPr lang="en-US" altLang="zh-CN" dirty="0"/>
              <a:t>#ifdef </a:t>
            </a:r>
            <a:r>
              <a:rPr lang="zh-CN" altLang="en-US" dirty="0"/>
              <a:t>，</a:t>
            </a:r>
            <a:r>
              <a:rPr lang="en-US" altLang="zh-CN" dirty="0"/>
              <a:t> #endif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预处理运算符 </a:t>
            </a:r>
            <a:r>
              <a:rPr lang="en-US" altLang="zh-CN" dirty="0"/>
              <a:t>##, #@....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续行符 </a:t>
            </a:r>
            <a:r>
              <a:rPr lang="en-US" altLang="zh-CN" dirty="0"/>
              <a:t>‘\’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。。。。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语言真是博大精深！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B8EAA7-530B-45BE-B529-5F49985D7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全国交通咨询模拟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E820FA73-8987-49A8-AC63-E1655C95E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朱钦霖，李云志</a:t>
            </a:r>
          </a:p>
        </p:txBody>
      </p:sp>
    </p:spTree>
    <p:extLst>
      <p:ext uri="{BB962C8B-B14F-4D97-AF65-F5344CB8AC3E}">
        <p14:creationId xmlns:p14="http://schemas.microsoft.com/office/powerpoint/2010/main" val="1864427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9CA9857-0FF9-4EB6-9112-A3D707A2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4CD6D2-236F-4BBE-8F9B-B944D247B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以邻接表作为交通图的存储结构，表示边的结点除了邻接点的城市信息外，还包括列车的相关信息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从我国城市中，选取</a:t>
            </a:r>
            <a:r>
              <a:rPr lang="en-US" altLang="zh-CN" dirty="0"/>
              <a:t>25</a:t>
            </a:r>
            <a:r>
              <a:rPr lang="zh-CN" altLang="en-US" dirty="0"/>
              <a:t>个主要城市，抽象为有向带权图。以图中顶点表示城市，边上权值代表相关列车的信息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本程序目的是为用户提供交通方式咨询，包括火车与飞机两种交通工具。提供最低价格以及最快到达两种出行策略。根据用户输入的出发与到达城市，输出相关车次的时间、价格等信息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测试数据为真实数据，来源为</a:t>
            </a:r>
            <a:r>
              <a:rPr lang="en-US" altLang="zh-CN" dirty="0"/>
              <a:t>12306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5A04B8-90AA-488F-A4DE-C65A1ED3C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verage" panose="02010600030101010101" charset="0"/>
                <a:cs typeface="Segoe UI Semilight" panose="020B0402040204020203" pitchFamily="34" charset="0"/>
              </a:rPr>
              <a:t>程序分析器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16ED7A7-AC4C-4775-8F23-D3CFC6A39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                                                     ——</a:t>
            </a:r>
            <a:r>
              <a:rPr lang="zh-CN" altLang="en-US" dirty="0"/>
              <a:t>陈俊廷</a:t>
            </a:r>
          </a:p>
        </p:txBody>
      </p:sp>
    </p:spTree>
    <p:extLst>
      <p:ext uri="{BB962C8B-B14F-4D97-AF65-F5344CB8AC3E}">
        <p14:creationId xmlns:p14="http://schemas.microsoft.com/office/powerpoint/2010/main" val="4196261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C2A28-1926-4BE6-93EF-4DF22750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概要设计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218D95-3856-4B07-B559-9316FFE89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存储结构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数据存储层次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基本操作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程序结构层次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程序运行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03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03773E6-47E0-49B8-9437-4520E050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8696"/>
            <a:ext cx="8520600" cy="572700"/>
          </a:xfrm>
        </p:spPr>
        <p:txBody>
          <a:bodyPr/>
          <a:lstStyle/>
          <a:p>
            <a:r>
              <a:rPr lang="zh-CN" altLang="en-US" dirty="0"/>
              <a:t>存储结构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F8B21D-51DD-407C-9A6C-42F7B04A3A42}"/>
              </a:ext>
            </a:extLst>
          </p:cNvPr>
          <p:cNvSpPr txBox="1"/>
          <p:nvPr/>
        </p:nvSpPr>
        <p:spPr>
          <a:xfrm>
            <a:off x="1093752" y="745199"/>
            <a:ext cx="3079200" cy="24622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 struct Line 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列车名</a:t>
            </a:r>
            <a:endParaRPr lang="az-Cyrl-AZ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起始站</a:t>
            </a:r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到达站</a:t>
            </a:r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srcTime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起始时间</a:t>
            </a:r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destTime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到达时间</a:t>
            </a:r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period;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行驶时间</a:t>
            </a:r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double price;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价格</a:t>
            </a:r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}Line;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6CBE61-6C48-4B29-8B6C-D2935C663DDB}"/>
              </a:ext>
            </a:extLst>
          </p:cNvPr>
          <p:cNvSpPr txBox="1"/>
          <p:nvPr/>
        </p:nvSpPr>
        <p:spPr>
          <a:xfrm>
            <a:off x="1093752" y="3392429"/>
            <a:ext cx="3079200" cy="160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 struct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City;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起始城市</a:t>
            </a:r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adjNode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*first;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邻接城市指针</a:t>
            </a:r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status;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城市状态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AdjList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[MAXNUMBER];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FABE15-9407-49A8-B7F0-BF81482F0D80}"/>
              </a:ext>
            </a:extLst>
          </p:cNvPr>
          <p:cNvSpPr txBox="1"/>
          <p:nvPr/>
        </p:nvSpPr>
        <p:spPr>
          <a:xfrm>
            <a:off x="5032208" y="3398683"/>
            <a:ext cx="3079200" cy="160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 struct 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AdjList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vertices;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初始城市集合</a:t>
            </a:r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vexnum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顶点数</a:t>
            </a:r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kind;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ALGraph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5AC95A-7F39-412E-99E6-4903D26E4D7D}"/>
              </a:ext>
            </a:extLst>
          </p:cNvPr>
          <p:cNvSpPr txBox="1"/>
          <p:nvPr/>
        </p:nvSpPr>
        <p:spPr>
          <a:xfrm>
            <a:off x="5032208" y="745199"/>
            <a:ext cx="3079200" cy="24622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 struct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adjNode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adjCity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到达城市</a:t>
            </a:r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vector &lt;Line&gt; timetable;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时刻表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struct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adjNode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nextcity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指向下一个邻接城市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adjNode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1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0EB0F-4C67-43F6-8033-604BB2C1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74" y="172309"/>
            <a:ext cx="8520600" cy="572700"/>
          </a:xfrm>
        </p:spPr>
        <p:txBody>
          <a:bodyPr/>
          <a:lstStyle/>
          <a:p>
            <a:r>
              <a:rPr lang="zh-CN" altLang="en-US" dirty="0"/>
              <a:t>存储层次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656265-FC50-4507-A83F-F5DFDEB7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1" y="897399"/>
            <a:ext cx="649891" cy="4021512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5A048CE-C972-40BB-A7B7-48CF191BDBFF}"/>
              </a:ext>
            </a:extLst>
          </p:cNvPr>
          <p:cNvCxnSpPr>
            <a:cxnSpLocks/>
          </p:cNvCxnSpPr>
          <p:nvPr/>
        </p:nvCxnSpPr>
        <p:spPr>
          <a:xfrm>
            <a:off x="1311127" y="1202587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3493904-955A-4B48-8071-BC3EEAE6CE0C}"/>
              </a:ext>
            </a:extLst>
          </p:cNvPr>
          <p:cNvSpPr/>
          <p:nvPr/>
        </p:nvSpPr>
        <p:spPr>
          <a:xfrm>
            <a:off x="1853388" y="981965"/>
            <a:ext cx="631524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TJP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EE53403-4B67-4468-A8D0-37AD2BC4882B}"/>
              </a:ext>
            </a:extLst>
          </p:cNvPr>
          <p:cNvCxnSpPr>
            <a:cxnSpLocks/>
          </p:cNvCxnSpPr>
          <p:nvPr/>
        </p:nvCxnSpPr>
        <p:spPr>
          <a:xfrm>
            <a:off x="2452356" y="1195493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589D648-D8E4-46A9-A484-3E37AD34F30F}"/>
              </a:ext>
            </a:extLst>
          </p:cNvPr>
          <p:cNvSpPr/>
          <p:nvPr/>
        </p:nvSpPr>
        <p:spPr>
          <a:xfrm>
            <a:off x="2994617" y="955821"/>
            <a:ext cx="631524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HBB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E261242-8C80-4CFC-A50D-7FF7CA2A6666}"/>
              </a:ext>
            </a:extLst>
          </p:cNvPr>
          <p:cNvCxnSpPr>
            <a:cxnSpLocks/>
          </p:cNvCxnSpPr>
          <p:nvPr/>
        </p:nvCxnSpPr>
        <p:spPr>
          <a:xfrm>
            <a:off x="3653839" y="1174231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F6244D2-B9CA-4F54-9618-3A4DA55594E1}"/>
              </a:ext>
            </a:extLst>
          </p:cNvPr>
          <p:cNvSpPr/>
          <p:nvPr/>
        </p:nvSpPr>
        <p:spPr>
          <a:xfrm>
            <a:off x="4196100" y="934559"/>
            <a:ext cx="631524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CDW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FAC143-80CC-423D-ADB2-A4D8212FD650}"/>
              </a:ext>
            </a:extLst>
          </p:cNvPr>
          <p:cNvCxnSpPr>
            <a:cxnSpLocks/>
          </p:cNvCxnSpPr>
          <p:nvPr/>
        </p:nvCxnSpPr>
        <p:spPr>
          <a:xfrm>
            <a:off x="6046165" y="1163597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E579764-C214-4723-A2DC-1080D56C8314}"/>
              </a:ext>
            </a:extLst>
          </p:cNvPr>
          <p:cNvSpPr/>
          <p:nvPr/>
        </p:nvSpPr>
        <p:spPr>
          <a:xfrm>
            <a:off x="6588426" y="933450"/>
            <a:ext cx="631524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FZS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1052CD-8A54-474B-9F8B-FDB32985343E}"/>
              </a:ext>
            </a:extLst>
          </p:cNvPr>
          <p:cNvCxnSpPr>
            <a:cxnSpLocks/>
          </p:cNvCxnSpPr>
          <p:nvPr/>
        </p:nvCxnSpPr>
        <p:spPr>
          <a:xfrm>
            <a:off x="4823421" y="1160049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29C98F5-0497-4124-AD6F-2CC5A80C835C}"/>
              </a:ext>
            </a:extLst>
          </p:cNvPr>
          <p:cNvSpPr/>
          <p:nvPr/>
        </p:nvSpPr>
        <p:spPr>
          <a:xfrm>
            <a:off x="5379855" y="938099"/>
            <a:ext cx="631524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…….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4288890-1DB6-4823-BEEE-529E546AE93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69150" y="1431409"/>
            <a:ext cx="283206" cy="96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9B6C556-DD5E-43C8-AAF1-87185903F7E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69150" y="1431409"/>
            <a:ext cx="1023940" cy="29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541AF6C-7085-486D-AE3B-722BD1B55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60985"/>
              </p:ext>
            </p:extLst>
          </p:nvPr>
        </p:nvGraphicFramePr>
        <p:xfrm>
          <a:off x="2674090" y="1933651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263328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4351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5925416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409155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9419176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2976879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4763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G507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BJP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TJP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06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：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53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：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07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：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309.0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90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C2001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BJP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TJP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：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33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06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：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06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：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190.0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……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881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10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B9D1DC-0E23-4485-9B74-7F152258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8351"/>
            <a:ext cx="8520600" cy="572700"/>
          </a:xfrm>
        </p:spPr>
        <p:txBody>
          <a:bodyPr/>
          <a:lstStyle/>
          <a:p>
            <a:r>
              <a:rPr lang="zh-CN" altLang="en-US" dirty="0"/>
              <a:t>部分基本操作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A7243-3B58-4714-8886-8FCF82F12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61051"/>
            <a:ext cx="8520600" cy="386870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Filein</a:t>
            </a:r>
            <a:r>
              <a:rPr lang="en-US" altLang="zh-CN" dirty="0"/>
              <a:t>(</a:t>
            </a:r>
            <a:r>
              <a:rPr lang="en-US" altLang="zh-CN" dirty="0" err="1"/>
              <a:t>ALGraph</a:t>
            </a:r>
            <a:r>
              <a:rPr lang="en-US" altLang="zh-CN" dirty="0"/>
              <a:t> &amp;</a:t>
            </a:r>
            <a:r>
              <a:rPr lang="en-US" altLang="zh-CN" dirty="0" err="1"/>
              <a:t>G,ALGraph</a:t>
            </a:r>
            <a:r>
              <a:rPr lang="en-US" altLang="zh-CN" dirty="0"/>
              <a:t> &amp;</a:t>
            </a:r>
            <a:r>
              <a:rPr lang="en-US" altLang="zh-CN" dirty="0" err="1"/>
              <a:t>G_Plane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initialGraph</a:t>
            </a:r>
            <a:r>
              <a:rPr lang="en-US" altLang="zh-CN" dirty="0"/>
              <a:t> (</a:t>
            </a:r>
            <a:r>
              <a:rPr lang="en-US" altLang="zh-CN" dirty="0" err="1"/>
              <a:t>ALGraph</a:t>
            </a:r>
            <a:r>
              <a:rPr lang="en-US" altLang="zh-CN" dirty="0"/>
              <a:t> &amp;G)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addCity</a:t>
            </a:r>
            <a:r>
              <a:rPr lang="en-US" altLang="zh-CN" dirty="0"/>
              <a:t>(string city, </a:t>
            </a:r>
            <a:r>
              <a:rPr lang="en-US" altLang="zh-CN" dirty="0" err="1"/>
              <a:t>ALGraph</a:t>
            </a:r>
            <a:r>
              <a:rPr lang="en-US" altLang="zh-CN" dirty="0"/>
              <a:t> &amp;G)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delCity</a:t>
            </a:r>
            <a:r>
              <a:rPr lang="en-US" altLang="zh-CN" dirty="0"/>
              <a:t>(string city, </a:t>
            </a:r>
            <a:r>
              <a:rPr lang="en-US" altLang="zh-CN" dirty="0" err="1"/>
              <a:t>ALGraph</a:t>
            </a:r>
            <a:r>
              <a:rPr lang="en-US" altLang="zh-CN" dirty="0"/>
              <a:t> &amp;G)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addLine</a:t>
            </a:r>
            <a:r>
              <a:rPr lang="en-US" altLang="zh-CN" dirty="0"/>
              <a:t>(Line l, </a:t>
            </a:r>
            <a:r>
              <a:rPr lang="en-US" altLang="zh-CN" dirty="0" err="1"/>
              <a:t>ALGraph</a:t>
            </a:r>
            <a:r>
              <a:rPr lang="en-US" altLang="zh-CN" dirty="0"/>
              <a:t> &amp;G)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delLine</a:t>
            </a:r>
            <a:r>
              <a:rPr lang="en-US" altLang="zh-CN" dirty="0"/>
              <a:t>(Line l, </a:t>
            </a:r>
            <a:r>
              <a:rPr lang="en-US" altLang="zh-CN" dirty="0" err="1"/>
              <a:t>ALGraph</a:t>
            </a:r>
            <a:r>
              <a:rPr lang="en-US" altLang="zh-CN" dirty="0"/>
              <a:t> &amp;G)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minimalTime</a:t>
            </a:r>
            <a:r>
              <a:rPr lang="en-US" altLang="zh-CN" dirty="0"/>
              <a:t>(string </a:t>
            </a:r>
            <a:r>
              <a:rPr lang="en-US" altLang="zh-CN" dirty="0" err="1"/>
              <a:t>src</a:t>
            </a:r>
            <a:r>
              <a:rPr lang="en-US" altLang="zh-CN" dirty="0"/>
              <a:t>, string </a:t>
            </a:r>
            <a:r>
              <a:rPr lang="en-US" altLang="zh-CN" dirty="0" err="1"/>
              <a:t>dest</a:t>
            </a:r>
            <a:r>
              <a:rPr lang="en-US" altLang="zh-CN" dirty="0"/>
              <a:t>, </a:t>
            </a:r>
            <a:r>
              <a:rPr lang="en-US" altLang="zh-CN" dirty="0" err="1"/>
              <a:t>ALGraph</a:t>
            </a:r>
            <a:r>
              <a:rPr lang="en-US" altLang="zh-CN" dirty="0"/>
              <a:t> G)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minimalPrice</a:t>
            </a:r>
            <a:r>
              <a:rPr lang="en-US" altLang="zh-CN" dirty="0"/>
              <a:t>(string </a:t>
            </a:r>
            <a:r>
              <a:rPr lang="en-US" altLang="zh-CN" dirty="0" err="1"/>
              <a:t>src</a:t>
            </a:r>
            <a:r>
              <a:rPr lang="en-US" altLang="zh-CN" dirty="0"/>
              <a:t>, string </a:t>
            </a:r>
            <a:r>
              <a:rPr lang="en-US" altLang="zh-CN" dirty="0" err="1"/>
              <a:t>dest</a:t>
            </a:r>
            <a:r>
              <a:rPr lang="en-US" altLang="zh-CN" dirty="0"/>
              <a:t>, </a:t>
            </a:r>
            <a:r>
              <a:rPr lang="en-US" altLang="zh-CN" dirty="0" err="1"/>
              <a:t>ALGraph</a:t>
            </a:r>
            <a:r>
              <a:rPr lang="en-US" altLang="zh-CN" dirty="0"/>
              <a:t> G, double </a:t>
            </a:r>
            <a:r>
              <a:rPr lang="en-US" altLang="zh-CN" dirty="0" err="1"/>
              <a:t>dist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before[], Line </a:t>
            </a:r>
            <a:r>
              <a:rPr lang="en-US" altLang="zh-CN" dirty="0" err="1"/>
              <a:t>beforeLine</a:t>
            </a:r>
            <a:r>
              <a:rPr lang="en-US" altLang="zh-CN" dirty="0"/>
              <a:t>[])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4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F2A5E-4D28-40B4-A5B2-DCD40B44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2505"/>
            <a:ext cx="8520600" cy="572700"/>
          </a:xfrm>
        </p:spPr>
        <p:txBody>
          <a:bodyPr/>
          <a:lstStyle/>
          <a:p>
            <a:r>
              <a:rPr lang="zh-CN" altLang="en-US" dirty="0"/>
              <a:t>核心算法（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minimal Price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6A2D1-0664-459E-8A4F-74E2DE76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36853"/>
            <a:ext cx="8520600" cy="4412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(!visited[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Cityname_to_number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(p-&gt;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adjCity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&amp;&amp; 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Cityname_to_number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(p-&gt;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adjCity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)]&gt;(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minimalPrice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Cityname_to_number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(p-&gt;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adjCity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=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minimalPrice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before[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Cityname_to_number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(p-&gt;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adjCity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=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beforeLine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Cityname_to_number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(p-&gt;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adjCity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=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tempLine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p-&gt;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nextcity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2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4A98-231D-4186-97A4-06231865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核心算法（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minimalPrice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F9208-2D76-44E3-94F5-D430830C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757605" cy="34164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= -1;</a:t>
            </a:r>
          </a:p>
          <a:p>
            <a:pPr>
              <a:lnSpc>
                <a:spcPts val="14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(visited[++j]);</a:t>
            </a:r>
          </a:p>
          <a:p>
            <a:pPr>
              <a:lnSpc>
                <a:spcPts val="1400"/>
              </a:lnSpc>
            </a:pP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minvex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j;</a:t>
            </a:r>
          </a:p>
          <a:p>
            <a:pPr>
              <a:lnSpc>
                <a:spcPts val="14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(; j &lt; MAXVERTEX;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14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4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(!visited[j] &amp;&amp;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minvex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>
              <a:lnSpc>
                <a:spcPts val="1400"/>
              </a:lnSpc>
            </a:pP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minvex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j;</a:t>
            </a:r>
          </a:p>
          <a:p>
            <a:pPr>
              <a:lnSpc>
                <a:spcPts val="14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1400"/>
              </a:lnSpc>
            </a:pP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2E360B-81C3-4BC7-9BF6-00B5A2899F4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69304" y="1152475"/>
            <a:ext cx="3999900" cy="3416400"/>
          </a:xfrm>
        </p:spPr>
        <p:txBody>
          <a:bodyPr/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countcitynum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G.vexnum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pPr>
              <a:lnSpc>
                <a:spcPts val="1600"/>
              </a:lnSpc>
            </a:pP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minvex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visited[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true;</a:t>
            </a:r>
          </a:p>
          <a:p>
            <a:pPr>
              <a:lnSpc>
                <a:spcPts val="1600"/>
              </a:lnSpc>
            </a:pP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countcitynum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endParaRPr lang="zh-CN" altLang="en-US" sz="16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417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4D8AE-1D2C-437D-BFA1-081B6300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1256"/>
            <a:ext cx="8520600" cy="572700"/>
          </a:xfrm>
        </p:spPr>
        <p:txBody>
          <a:bodyPr/>
          <a:lstStyle/>
          <a:p>
            <a:r>
              <a:rPr lang="zh-CN" altLang="en-US" dirty="0"/>
              <a:t>核心算法（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minimalTime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3A3B44-6E20-4182-AA5A-6D6D9BB7AF3A}"/>
              </a:ext>
            </a:extLst>
          </p:cNvPr>
          <p:cNvSpPr txBox="1"/>
          <p:nvPr/>
        </p:nvSpPr>
        <p:spPr>
          <a:xfrm>
            <a:off x="311700" y="753956"/>
            <a:ext cx="852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(flag)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flag = 0;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temp_short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INFTY;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(v = 0; v&lt;MAXNUMBER; v++)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(v != s &amp;&amp;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InfoArray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[v].belong)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(city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G.vertices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[v].first; city; city = city-&gt;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nextcity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Cityname_to_number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(city-&gt;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adjCity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(!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InfoArray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[u].belong)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flag = 1;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cost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Earlest_Arrive_Cost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(v, city,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InfoArray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[v].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time_arrive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&amp;line);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(cost +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InfoArray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[v].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time_cost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InfoArray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[u].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time_cost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InfoArray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[u].line = line;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InfoArray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[u].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time_arrive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line-&gt;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destTime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//(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InfoArray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[v].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time_arrive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cost) % 1440;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InfoArray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[u].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time_cost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InfoArray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[v].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time_cost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cost;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04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B306E47-B3EA-4806-8018-DC02DF50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核心算法（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minimalPrice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0EEB7C-7A47-405D-8685-1980131F04EC}"/>
              </a:ext>
            </a:extLst>
          </p:cNvPr>
          <p:cNvSpPr txBox="1"/>
          <p:nvPr/>
        </p:nvSpPr>
        <p:spPr>
          <a:xfrm>
            <a:off x="623400" y="1248508"/>
            <a:ext cx="852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InfoArray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[u].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time_cost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temp_short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temp_short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InfoArray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[u].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time_cost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temp_short_node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InfoArray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temp_short_node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].belong = 1;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temp_short_node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t) break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14011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EA5526B-71CA-4261-821C-B3336D54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48" y="112295"/>
            <a:ext cx="8520600" cy="572700"/>
          </a:xfrm>
        </p:spPr>
        <p:txBody>
          <a:bodyPr/>
          <a:lstStyle/>
          <a:p>
            <a:r>
              <a:rPr lang="zh-CN" altLang="en-US" sz="2800" dirty="0"/>
              <a:t>程序层次结构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12CEA7-9CBA-4865-B64B-DD2962875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48" y="1472503"/>
            <a:ext cx="8897815" cy="22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47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F9B1C4-E252-48D4-8CE0-7B41B0A9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程序运行</a:t>
            </a:r>
          </a:p>
        </p:txBody>
      </p:sp>
    </p:spTree>
    <p:extLst>
      <p:ext uri="{BB962C8B-B14F-4D97-AF65-F5344CB8AC3E}">
        <p14:creationId xmlns:p14="http://schemas.microsoft.com/office/powerpoint/2010/main" val="314400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9CA9857-0FF9-4EB6-9112-A3D707A2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4CD6D2-236F-4BBE-8F9B-B944D247B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读入一个</a:t>
            </a:r>
            <a:r>
              <a:rPr lang="en-US" altLang="zh-CN" dirty="0"/>
              <a:t> C </a:t>
            </a:r>
            <a:r>
              <a:rPr lang="zh-CN" altLang="zh-CN" dirty="0"/>
              <a:t>程序，统计程序中代码、注释和空行的行数以及函数的个数和平均行数，并利用统计信息分析评价该程序的风格。</a:t>
            </a:r>
            <a:endParaRPr lang="en-US" altLang="zh-CN" dirty="0"/>
          </a:p>
          <a:p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zh-CN" dirty="0"/>
              <a:t>需要用户以标准化输入的数据：一个能</a:t>
            </a:r>
            <a:r>
              <a:rPr lang="zh-CN" altLang="en-US" dirty="0"/>
              <a:t>正确</a:t>
            </a:r>
            <a:r>
              <a:rPr lang="zh-CN" altLang="zh-CN" dirty="0"/>
              <a:t>通过</a:t>
            </a:r>
            <a:r>
              <a:rPr lang="en-US" altLang="zh-CN" dirty="0"/>
              <a:t> C99 </a:t>
            </a:r>
            <a:r>
              <a:rPr lang="zh-CN" altLang="zh-CN" dirty="0"/>
              <a:t>标准编译的</a:t>
            </a:r>
            <a:r>
              <a:rPr lang="en-US" altLang="zh-CN" dirty="0"/>
              <a:t> C </a:t>
            </a:r>
            <a:r>
              <a:rPr lang="zh-CN" altLang="zh-CN" dirty="0"/>
              <a:t>程序。</a:t>
            </a:r>
            <a:r>
              <a:rPr lang="en-US" altLang="zh-CN" dirty="0"/>
              <a:t>(</a:t>
            </a:r>
            <a:r>
              <a:rPr lang="zh-CN" altLang="en-US" dirty="0"/>
              <a:t>由于时间限制，不能做到识别所有语法，比如预处理中的条件编译语句</a:t>
            </a:r>
            <a:r>
              <a:rPr lang="en-US" altLang="zh-CN" dirty="0"/>
              <a:t>)</a:t>
            </a:r>
          </a:p>
          <a:p>
            <a:br>
              <a:rPr lang="en-US" altLang="zh-CN" dirty="0"/>
            </a:b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62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7022F4-5D21-41C8-8864-931DCDD1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182383"/>
            <a:ext cx="8520600" cy="572700"/>
          </a:xfrm>
        </p:spPr>
        <p:txBody>
          <a:bodyPr/>
          <a:lstStyle/>
          <a:p>
            <a:r>
              <a:rPr lang="zh-CN" altLang="en-US" dirty="0"/>
              <a:t>信息录入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401746-A4F3-4ABC-BFBA-42450A10C1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86279" y="0"/>
            <a:ext cx="3057721" cy="5143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5254A2-EBE2-49B1-A539-577C91870F08}"/>
              </a:ext>
            </a:extLst>
          </p:cNvPr>
          <p:cNvSpPr txBox="1"/>
          <p:nvPr/>
        </p:nvSpPr>
        <p:spPr>
          <a:xfrm>
            <a:off x="2224378" y="291135"/>
            <a:ext cx="426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分为手动输入以及文件输入两种方式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导入成功后显示已导入相关城市名称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067668-2105-48A2-BA58-C710D451A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4929"/>
            <a:ext cx="3104762" cy="38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025BC6-9F22-43BB-A3DF-212B4850A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762" y="2593681"/>
            <a:ext cx="2981517" cy="12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14A2C-96F6-447B-8749-93AB750F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查询北京到上海的最低价格路径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740A82-DE6B-4CEC-A728-7DFEB29A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2" y="1284448"/>
            <a:ext cx="4881176" cy="33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86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22F7B-35D9-4108-9BCD-57030A84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查询北京到上海最短时间路径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83DBDA-20A2-4477-BF26-3AB175325B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641" y="1219201"/>
            <a:ext cx="5291699" cy="35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82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EE6B6-9D47-42A3-833D-D7BA4730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删除上面最低价格路径中用到的一班车次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C5A3D6-F0FF-4E67-AAE1-2F0954AB4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85" y="1538292"/>
            <a:ext cx="6398850" cy="22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88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5C44B-B480-470C-8938-463B2F34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再次查询北京到上海的最低价格路径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6B9060-666A-443D-94F7-BCE4ACC88C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5461" y="1201271"/>
            <a:ext cx="5211856" cy="34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57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7FE75-7A63-46D6-B941-C20E55FD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删除上面最短时间路径中用到的一班车次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508E89-DD91-4529-919A-65C46C11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14" y="1612380"/>
            <a:ext cx="5902668" cy="20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36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E0F10-7F63-4466-A0B9-604BD6AB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再次查询北京到上海的最短时间路径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64D9D5-311E-4691-B813-7EC709EA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99" y="1338262"/>
            <a:ext cx="4925864" cy="34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39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1A79C-7CED-42CC-8D80-1533ECF7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删除上面最低价格和最短路径用到的一个城市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636543-CB35-432E-B3BC-5B17345F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11" y="1832676"/>
            <a:ext cx="5744543" cy="18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367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0329F-9E12-4B12-872B-0F6147CB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再次查询北京到上海的最低价格路径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D2DA71-1312-471C-B916-5879040A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9" y="1343024"/>
            <a:ext cx="5289476" cy="346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88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587DE-48F9-4868-AE10-E7025FFA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再次查询北京到上海的最短时间路径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0E9FCB-C327-4FC8-A3F3-C1BD9106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63" y="1328737"/>
            <a:ext cx="4942699" cy="3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8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BA1F2-4AB2-419D-ACAC-E1C5E0C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9D66C-07A5-4F4B-A61F-A39A68D0A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基本处理流程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模块调用</a:t>
            </a: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AAE95A94-6241-4E10-8AE3-4B0DE966E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88366"/>
              </p:ext>
            </p:extLst>
          </p:nvPr>
        </p:nvGraphicFramePr>
        <p:xfrm>
          <a:off x="2633383" y="1301047"/>
          <a:ext cx="4997824" cy="2248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7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778209-47CB-4C12-8410-53D6D194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9834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D0E70-4F8E-4C06-A150-5D5A03DF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概要设计</a:t>
            </a:r>
            <a:r>
              <a:rPr lang="en-US" altLang="zh-CN" sz="3200" dirty="0"/>
              <a:t>:</a:t>
            </a:r>
            <a:r>
              <a:rPr lang="zh-CN" altLang="en-US" sz="3200" dirty="0"/>
              <a:t>数据结构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830D01-82E0-4E97-9ED1-C770C1983F76}"/>
              </a:ext>
            </a:extLst>
          </p:cNvPr>
          <p:cNvSpPr txBox="1"/>
          <p:nvPr/>
        </p:nvSpPr>
        <p:spPr>
          <a:xfrm>
            <a:off x="311700" y="1226433"/>
            <a:ext cx="3079200" cy="39703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储存最终分析结果：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Analysis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{//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储存程序分析信息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total_cnt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总行数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code_cnt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行数统计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note_cnt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注释行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space_cnt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空行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func_num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;//(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当前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函数数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double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ave_len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函数平均长度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max_len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max_start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max_end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最长函数长度，程序中位置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char *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max_func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最长函数的名称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char *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文件名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}Analysis;</a:t>
            </a:r>
          </a:p>
          <a:p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F5A9B8-9BD1-483F-B5F6-C756820C39CF}"/>
              </a:ext>
            </a:extLst>
          </p:cNvPr>
          <p:cNvSpPr txBox="1"/>
          <p:nvPr/>
        </p:nvSpPr>
        <p:spPr>
          <a:xfrm>
            <a:off x="3704841" y="1222182"/>
            <a:ext cx="3079200" cy="22467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储存当前状态（类似于状态机的状态）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temp_line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当前行，从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开始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quo_cnt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引号层数（只有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）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brace_cnt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大括号嵌套层数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in_func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指示是否在函数中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in_note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指示是否在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}State;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2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5017E-C3AC-4A2E-ABA6-2E30844D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sz="2800" dirty="0"/>
              <a:t>数据结构</a:t>
            </a:r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322058-040C-411C-8E4B-ADE0D2C41E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0563" y="1017725"/>
            <a:ext cx="649287" cy="4024922"/>
            <a:chOff x="435" y="565"/>
            <a:chExt cx="409" cy="2534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17DB354-5B97-4945-A0CC-9755C68DC7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5" y="565"/>
              <a:ext cx="409" cy="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BB63E173-97AF-4632-A262-A6A58671F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" y="575"/>
              <a:ext cx="386" cy="2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28781FE-B9CE-4D1A-87A7-617464FD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" y="575"/>
              <a:ext cx="386" cy="2520"/>
            </a:xfrm>
            <a:prstGeom prst="rect">
              <a:avLst/>
            </a:prstGeom>
            <a:noFill/>
            <a:ln w="1111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E90F13DA-5213-4CDF-9718-F4BB1984B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" y="935"/>
              <a:ext cx="386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74C6A8DF-B6F1-4A21-BF93-CE33B68AF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" y="1295"/>
              <a:ext cx="386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2C9F376C-3FA8-4C5A-93CA-F89722348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" y="1655"/>
              <a:ext cx="386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5FDDF78A-5762-4CEB-B19D-20F3DAE1D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" y="2015"/>
              <a:ext cx="386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5D2AF35D-4289-4219-AF63-A09775C06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" y="2375"/>
              <a:ext cx="386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CC567F94-16D0-4FDB-8F5C-9B2663033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" y="693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5ED0C748-7075-4774-B128-C670F653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" y="1052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/>
              <a:r>
                <a:rPr lang="en-US" altLang="zh-CN" sz="1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28334304-5CB8-4350-A14D-D0B33AB99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1412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/>
              <a:r>
                <a:rPr lang="en-US" altLang="zh-CN" sz="1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3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4EF00F02-EE9D-428B-9554-B45B825C2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1772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/>
              <a:r>
                <a:rPr lang="en-US" altLang="zh-CN" sz="1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4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4C8A1765-7A39-43DE-AA00-9E2150186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2132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/>
              <a:r>
                <a:rPr lang="en-US" altLang="zh-CN" sz="1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5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CE47CE3C-8913-4F4D-8ABC-5801782EF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2683"/>
              <a:ext cx="21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C0BC89E-05A0-471F-929B-40E97D870F52}"/>
              </a:ext>
            </a:extLst>
          </p:cNvPr>
          <p:cNvCxnSpPr>
            <a:cxnSpLocks/>
          </p:cNvCxnSpPr>
          <p:nvPr/>
        </p:nvCxnSpPr>
        <p:spPr>
          <a:xfrm>
            <a:off x="1322388" y="1330334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A739289-95F2-4AAD-AC3A-51090478DB41}"/>
              </a:ext>
            </a:extLst>
          </p:cNvPr>
          <p:cNvSpPr/>
          <p:nvPr/>
        </p:nvSpPr>
        <p:spPr>
          <a:xfrm>
            <a:off x="1868281" y="1069732"/>
            <a:ext cx="2629759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36E0489-1ACB-4A4D-9A9C-5682A55A9E1F}"/>
              </a:ext>
            </a:extLst>
          </p:cNvPr>
          <p:cNvCxnSpPr>
            <a:cxnSpLocks/>
          </p:cNvCxnSpPr>
          <p:nvPr/>
        </p:nvCxnSpPr>
        <p:spPr>
          <a:xfrm>
            <a:off x="1322388" y="1914528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76B1365-5B0F-4D90-9310-50BCD834BC74}"/>
              </a:ext>
            </a:extLst>
          </p:cNvPr>
          <p:cNvSpPr/>
          <p:nvPr/>
        </p:nvSpPr>
        <p:spPr>
          <a:xfrm>
            <a:off x="1868281" y="1653926"/>
            <a:ext cx="2629759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func1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6D380CB-388D-470B-B8E5-4FB380FEE9F5}"/>
              </a:ext>
            </a:extLst>
          </p:cNvPr>
          <p:cNvCxnSpPr>
            <a:cxnSpLocks/>
          </p:cNvCxnSpPr>
          <p:nvPr/>
        </p:nvCxnSpPr>
        <p:spPr>
          <a:xfrm>
            <a:off x="1322388" y="2498722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4CABB00-3DA9-442D-8B24-E6CEA01321F0}"/>
              </a:ext>
            </a:extLst>
          </p:cNvPr>
          <p:cNvSpPr/>
          <p:nvPr/>
        </p:nvSpPr>
        <p:spPr>
          <a:xfrm>
            <a:off x="1868281" y="2238120"/>
            <a:ext cx="2629759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func2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BD50288-8463-4B9F-B069-DC69591C1A9B}"/>
              </a:ext>
            </a:extLst>
          </p:cNvPr>
          <p:cNvCxnSpPr>
            <a:cxnSpLocks/>
          </p:cNvCxnSpPr>
          <p:nvPr/>
        </p:nvCxnSpPr>
        <p:spPr>
          <a:xfrm>
            <a:off x="1322388" y="3118796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FB4AB4B-86E6-4347-B7A6-69F9A9179348}"/>
              </a:ext>
            </a:extLst>
          </p:cNvPr>
          <p:cNvSpPr/>
          <p:nvPr/>
        </p:nvSpPr>
        <p:spPr>
          <a:xfrm>
            <a:off x="1868281" y="2858194"/>
            <a:ext cx="2629759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4627809-D5D6-4D71-97C7-BA7F0403E0AD}"/>
              </a:ext>
            </a:extLst>
          </p:cNvPr>
          <p:cNvCxnSpPr>
            <a:cxnSpLocks/>
          </p:cNvCxnSpPr>
          <p:nvPr/>
        </p:nvCxnSpPr>
        <p:spPr>
          <a:xfrm>
            <a:off x="1322388" y="3702065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00206B2-3C13-46BC-8E7B-62B55A15E2AB}"/>
              </a:ext>
            </a:extLst>
          </p:cNvPr>
          <p:cNvSpPr/>
          <p:nvPr/>
        </p:nvSpPr>
        <p:spPr>
          <a:xfrm>
            <a:off x="1868281" y="3441463"/>
            <a:ext cx="2629759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788B81-6A8B-4A01-A4EE-B2DAAE3429BB}"/>
              </a:ext>
            </a:extLst>
          </p:cNvPr>
          <p:cNvSpPr txBox="1"/>
          <p:nvPr/>
        </p:nvSpPr>
        <p:spPr>
          <a:xfrm>
            <a:off x="5868988" y="1011692"/>
            <a:ext cx="3079200" cy="35394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以静态顺序表储存函数信息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{//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函数结点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char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f_name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[MAX_IDENTIFIER + 1];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, lines;//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长度，行数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start, end;//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大括号所在起始行和终止行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Funclist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{//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函数信息储存表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*list[MAX_FUNC_NUM + 1];//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函数表头，第一个空间不用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funcnum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当前保存函数个数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Funclist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D22AC94-1EE7-44D2-A5E6-C03B8EABF8FE}"/>
              </a:ext>
            </a:extLst>
          </p:cNvPr>
          <p:cNvCxnSpPr>
            <a:cxnSpLocks/>
          </p:cNvCxnSpPr>
          <p:nvPr/>
        </p:nvCxnSpPr>
        <p:spPr>
          <a:xfrm>
            <a:off x="4511034" y="1272931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2294C25-8DAB-4BDE-BF39-B131EA3C2E4F}"/>
              </a:ext>
            </a:extLst>
          </p:cNvPr>
          <p:cNvSpPr/>
          <p:nvPr/>
        </p:nvSpPr>
        <p:spPr>
          <a:xfrm>
            <a:off x="5053295" y="1052309"/>
            <a:ext cx="631524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附加信息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2F4F368-7D3B-45E5-A9D8-D0F2CE8F8BAE}"/>
              </a:ext>
            </a:extLst>
          </p:cNvPr>
          <p:cNvCxnSpPr>
            <a:cxnSpLocks/>
          </p:cNvCxnSpPr>
          <p:nvPr/>
        </p:nvCxnSpPr>
        <p:spPr>
          <a:xfrm>
            <a:off x="4511034" y="1874548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00FB7A5-EC7B-43AB-A3C7-4CEE4A121FC1}"/>
              </a:ext>
            </a:extLst>
          </p:cNvPr>
          <p:cNvSpPr/>
          <p:nvPr/>
        </p:nvSpPr>
        <p:spPr>
          <a:xfrm>
            <a:off x="5053295" y="1653926"/>
            <a:ext cx="631524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附加信息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BBA3CB-4D27-42D5-BF2E-EED9D6297562}"/>
              </a:ext>
            </a:extLst>
          </p:cNvPr>
          <p:cNvCxnSpPr>
            <a:cxnSpLocks/>
          </p:cNvCxnSpPr>
          <p:nvPr/>
        </p:nvCxnSpPr>
        <p:spPr>
          <a:xfrm>
            <a:off x="4514541" y="2476165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4EA7D7D0-C840-4FB4-A1C2-012D00D5C7A7}"/>
              </a:ext>
            </a:extLst>
          </p:cNvPr>
          <p:cNvSpPr/>
          <p:nvPr/>
        </p:nvSpPr>
        <p:spPr>
          <a:xfrm>
            <a:off x="5056802" y="2255543"/>
            <a:ext cx="631524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附加信息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AF93363-D3FC-4D9D-BB58-BE717C818D28}"/>
              </a:ext>
            </a:extLst>
          </p:cNvPr>
          <p:cNvCxnSpPr>
            <a:cxnSpLocks/>
          </p:cNvCxnSpPr>
          <p:nvPr/>
        </p:nvCxnSpPr>
        <p:spPr>
          <a:xfrm>
            <a:off x="4511034" y="3092035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BFEAA64-30F6-44C6-A7EB-205D1319CB7C}"/>
              </a:ext>
            </a:extLst>
          </p:cNvPr>
          <p:cNvSpPr/>
          <p:nvPr/>
        </p:nvSpPr>
        <p:spPr>
          <a:xfrm>
            <a:off x="5053295" y="2871413"/>
            <a:ext cx="631524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附加信息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DB0C932-B117-4D1A-BA18-B720E005872D}"/>
              </a:ext>
            </a:extLst>
          </p:cNvPr>
          <p:cNvCxnSpPr>
            <a:cxnSpLocks/>
          </p:cNvCxnSpPr>
          <p:nvPr/>
        </p:nvCxnSpPr>
        <p:spPr>
          <a:xfrm>
            <a:off x="4513252" y="3662085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1632E05-F5B2-4163-A355-B1F024A2C281}"/>
              </a:ext>
            </a:extLst>
          </p:cNvPr>
          <p:cNvSpPr/>
          <p:nvPr/>
        </p:nvSpPr>
        <p:spPr>
          <a:xfrm>
            <a:off x="5055513" y="3441463"/>
            <a:ext cx="631524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附加信息</a:t>
            </a:r>
          </a:p>
        </p:txBody>
      </p:sp>
    </p:spTree>
    <p:extLst>
      <p:ext uri="{BB962C8B-B14F-4D97-AF65-F5344CB8AC3E}">
        <p14:creationId xmlns:p14="http://schemas.microsoft.com/office/powerpoint/2010/main" val="204942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5017E-C3AC-4A2E-ABA6-2E30844D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sz="2800" dirty="0"/>
              <a:t>数据结构</a:t>
            </a:r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322058-040C-411C-8E4B-ADE0D2C41E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0563" y="1017725"/>
            <a:ext cx="649287" cy="4024922"/>
            <a:chOff x="435" y="565"/>
            <a:chExt cx="409" cy="2534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17DB354-5B97-4945-A0CC-9755C68DC7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5" y="565"/>
              <a:ext cx="409" cy="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BB63E173-97AF-4632-A262-A6A58671F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" y="575"/>
              <a:ext cx="386" cy="2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28781FE-B9CE-4D1A-87A7-617464FD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" y="575"/>
              <a:ext cx="386" cy="2520"/>
            </a:xfrm>
            <a:prstGeom prst="rect">
              <a:avLst/>
            </a:prstGeom>
            <a:noFill/>
            <a:ln w="1111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E90F13DA-5213-4CDF-9718-F4BB1984B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" y="935"/>
              <a:ext cx="386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74C6A8DF-B6F1-4A21-BF93-CE33B68AF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" y="1295"/>
              <a:ext cx="386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2C9F376C-3FA8-4C5A-93CA-F89722348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" y="1655"/>
              <a:ext cx="386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5FDDF78A-5762-4CEB-B19D-20F3DAE1D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" y="2015"/>
              <a:ext cx="386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5D2AF35D-4289-4219-AF63-A09775C06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" y="2375"/>
              <a:ext cx="386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CC567F94-16D0-4FDB-8F5C-9B2663033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693"/>
              <a:ext cx="21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line1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5ED0C748-7075-4774-B128-C670F653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052"/>
              <a:ext cx="21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line2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28334304-5CB8-4350-A14D-D0B33AB99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1412"/>
              <a:ext cx="21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line3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4EF00F02-EE9D-428B-9554-B45B825C2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" y="1772"/>
              <a:ext cx="21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line4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4C8A1765-7A39-43DE-AA00-9E2150186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132"/>
              <a:ext cx="21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line5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CE47CE3C-8913-4F4D-8ABC-5801782EF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2683"/>
              <a:ext cx="21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C0BC89E-05A0-471F-929B-40E97D870F52}"/>
              </a:ext>
            </a:extLst>
          </p:cNvPr>
          <p:cNvCxnSpPr>
            <a:cxnSpLocks/>
          </p:cNvCxnSpPr>
          <p:nvPr/>
        </p:nvCxnSpPr>
        <p:spPr>
          <a:xfrm>
            <a:off x="1322388" y="1330334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A739289-95F2-4AAD-AC3A-51090478DB41}"/>
              </a:ext>
            </a:extLst>
          </p:cNvPr>
          <p:cNvSpPr/>
          <p:nvPr/>
        </p:nvSpPr>
        <p:spPr>
          <a:xfrm>
            <a:off x="1868281" y="1069732"/>
            <a:ext cx="2629759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36E0489-1ACB-4A4D-9A9C-5682A55A9E1F}"/>
              </a:ext>
            </a:extLst>
          </p:cNvPr>
          <p:cNvCxnSpPr>
            <a:cxnSpLocks/>
          </p:cNvCxnSpPr>
          <p:nvPr/>
        </p:nvCxnSpPr>
        <p:spPr>
          <a:xfrm>
            <a:off x="1322388" y="1914528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76B1365-5B0F-4D90-9310-50BCD834BC74}"/>
              </a:ext>
            </a:extLst>
          </p:cNvPr>
          <p:cNvSpPr/>
          <p:nvPr/>
        </p:nvSpPr>
        <p:spPr>
          <a:xfrm>
            <a:off x="1868281" y="1653926"/>
            <a:ext cx="2629759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#define expression </a:t>
            </a:r>
            <a:r>
              <a:rPr lang="en-US" altLang="zh-CN" dirty="0" err="1"/>
              <a:t>int</a:t>
            </a:r>
            <a:r>
              <a:rPr lang="en-US" altLang="zh-CN" dirty="0"/>
              <a:t> b = a;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6D380CB-388D-470B-B8E5-4FB380FEE9F5}"/>
              </a:ext>
            </a:extLst>
          </p:cNvPr>
          <p:cNvCxnSpPr>
            <a:cxnSpLocks/>
          </p:cNvCxnSpPr>
          <p:nvPr/>
        </p:nvCxnSpPr>
        <p:spPr>
          <a:xfrm>
            <a:off x="1322388" y="2498722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4CABB00-3DA9-442D-8B24-E6CEA01321F0}"/>
              </a:ext>
            </a:extLst>
          </p:cNvPr>
          <p:cNvSpPr/>
          <p:nvPr/>
        </p:nvSpPr>
        <p:spPr>
          <a:xfrm>
            <a:off x="1868281" y="2238120"/>
            <a:ext cx="2629759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#define </a:t>
            </a:r>
            <a:r>
              <a:rPr lang="en-US" altLang="zh-CN" dirty="0" err="1"/>
              <a:t>def_func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endParaRPr lang="en-US" altLang="zh-CN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BD50288-8463-4B9F-B069-DC69591C1A9B}"/>
              </a:ext>
            </a:extLst>
          </p:cNvPr>
          <p:cNvCxnSpPr>
            <a:cxnSpLocks/>
          </p:cNvCxnSpPr>
          <p:nvPr/>
        </p:nvCxnSpPr>
        <p:spPr>
          <a:xfrm>
            <a:off x="1322388" y="3118796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FB4AB4B-86E6-4347-B7A6-69F9A9179348}"/>
              </a:ext>
            </a:extLst>
          </p:cNvPr>
          <p:cNvSpPr/>
          <p:nvPr/>
        </p:nvSpPr>
        <p:spPr>
          <a:xfrm>
            <a:off x="1868281" y="2858194"/>
            <a:ext cx="2629759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def_func</a:t>
            </a:r>
            <a:r>
              <a:rPr lang="en-US" altLang="zh-CN" dirty="0"/>
              <a:t>/* insert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4627809-D5D6-4D71-97C7-BA7F0403E0AD}"/>
              </a:ext>
            </a:extLst>
          </p:cNvPr>
          <p:cNvCxnSpPr>
            <a:cxnSpLocks/>
          </p:cNvCxnSpPr>
          <p:nvPr/>
        </p:nvCxnSpPr>
        <p:spPr>
          <a:xfrm>
            <a:off x="1322388" y="3702065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00206B2-3C13-46BC-8E7B-62B55A15E2AB}"/>
              </a:ext>
            </a:extLst>
          </p:cNvPr>
          <p:cNvSpPr/>
          <p:nvPr/>
        </p:nvSpPr>
        <p:spPr>
          <a:xfrm>
            <a:off x="1868281" y="3441463"/>
            <a:ext cx="2629759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This is stupid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788B81-6A8B-4A01-A4EE-B2DAAE3429BB}"/>
              </a:ext>
            </a:extLst>
          </p:cNvPr>
          <p:cNvSpPr txBox="1"/>
          <p:nvPr/>
        </p:nvSpPr>
        <p:spPr>
          <a:xfrm>
            <a:off x="5868988" y="1011692"/>
            <a:ext cx="3079200" cy="2677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以静态顺序表储存文本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typedef struct Line{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char *text;//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行文本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order; 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第几行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code, note, blank;//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行内容标志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}Line;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Linelist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Line *lines[MAX_LINE];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num_of_lines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Linelist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D22AC94-1EE7-44D2-A5E6-C03B8EABF8FE}"/>
              </a:ext>
            </a:extLst>
          </p:cNvPr>
          <p:cNvCxnSpPr>
            <a:cxnSpLocks/>
          </p:cNvCxnSpPr>
          <p:nvPr/>
        </p:nvCxnSpPr>
        <p:spPr>
          <a:xfrm>
            <a:off x="4511034" y="1272931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2294C25-8DAB-4BDE-BF39-B131EA3C2E4F}"/>
              </a:ext>
            </a:extLst>
          </p:cNvPr>
          <p:cNvSpPr/>
          <p:nvPr/>
        </p:nvSpPr>
        <p:spPr>
          <a:xfrm>
            <a:off x="5053295" y="1052309"/>
            <a:ext cx="631524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附加信息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2F4F368-7D3B-45E5-A9D8-D0F2CE8F8BAE}"/>
              </a:ext>
            </a:extLst>
          </p:cNvPr>
          <p:cNvCxnSpPr>
            <a:cxnSpLocks/>
          </p:cNvCxnSpPr>
          <p:nvPr/>
        </p:nvCxnSpPr>
        <p:spPr>
          <a:xfrm>
            <a:off x="4511034" y="1874548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00FB7A5-EC7B-43AB-A3C7-4CEE4A121FC1}"/>
              </a:ext>
            </a:extLst>
          </p:cNvPr>
          <p:cNvSpPr/>
          <p:nvPr/>
        </p:nvSpPr>
        <p:spPr>
          <a:xfrm>
            <a:off x="5053295" y="1653926"/>
            <a:ext cx="631524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附加信息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BBA3CB-4D27-42D5-BF2E-EED9D6297562}"/>
              </a:ext>
            </a:extLst>
          </p:cNvPr>
          <p:cNvCxnSpPr>
            <a:cxnSpLocks/>
          </p:cNvCxnSpPr>
          <p:nvPr/>
        </p:nvCxnSpPr>
        <p:spPr>
          <a:xfrm>
            <a:off x="4514541" y="2476165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4EA7D7D0-C840-4FB4-A1C2-012D00D5C7A7}"/>
              </a:ext>
            </a:extLst>
          </p:cNvPr>
          <p:cNvSpPr/>
          <p:nvPr/>
        </p:nvSpPr>
        <p:spPr>
          <a:xfrm>
            <a:off x="5056802" y="2255543"/>
            <a:ext cx="631524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附加信息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AF93363-D3FC-4D9D-BB58-BE717C818D28}"/>
              </a:ext>
            </a:extLst>
          </p:cNvPr>
          <p:cNvCxnSpPr>
            <a:cxnSpLocks/>
          </p:cNvCxnSpPr>
          <p:nvPr/>
        </p:nvCxnSpPr>
        <p:spPr>
          <a:xfrm>
            <a:off x="4511034" y="3092035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BFEAA64-30F6-44C6-A7EB-205D1319CB7C}"/>
              </a:ext>
            </a:extLst>
          </p:cNvPr>
          <p:cNvSpPr/>
          <p:nvPr/>
        </p:nvSpPr>
        <p:spPr>
          <a:xfrm>
            <a:off x="5053295" y="2871413"/>
            <a:ext cx="631524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附加信息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DB0C932-B117-4D1A-BA18-B720E005872D}"/>
              </a:ext>
            </a:extLst>
          </p:cNvPr>
          <p:cNvCxnSpPr>
            <a:cxnSpLocks/>
          </p:cNvCxnSpPr>
          <p:nvPr/>
        </p:nvCxnSpPr>
        <p:spPr>
          <a:xfrm>
            <a:off x="4513252" y="3662085"/>
            <a:ext cx="54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1632E05-F5B2-4163-A355-B1F024A2C281}"/>
              </a:ext>
            </a:extLst>
          </p:cNvPr>
          <p:cNvSpPr/>
          <p:nvPr/>
        </p:nvSpPr>
        <p:spPr>
          <a:xfrm>
            <a:off x="5055513" y="3441463"/>
            <a:ext cx="631524" cy="449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附加信息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6BEEBB5-6901-494D-B88E-BE4DA4DF5A66}"/>
              </a:ext>
            </a:extLst>
          </p:cNvPr>
          <p:cNvSpPr txBox="1"/>
          <p:nvPr/>
        </p:nvSpPr>
        <p:spPr>
          <a:xfrm>
            <a:off x="5868988" y="3702065"/>
            <a:ext cx="3079200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预处理替换表 同样的结构  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typedef struct Replacement 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char origin[MAX_IDENTIFIER];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char//define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标识符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defination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[MAX_IDENTIFIER];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}Replacement;//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替换文本</a:t>
            </a:r>
          </a:p>
        </p:txBody>
      </p:sp>
    </p:spTree>
    <p:extLst>
      <p:ext uri="{BB962C8B-B14F-4D97-AF65-F5344CB8AC3E}">
        <p14:creationId xmlns:p14="http://schemas.microsoft.com/office/powerpoint/2010/main" val="352446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C051-B3D0-482C-AA41-26D8F66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概要设计</a:t>
            </a:r>
            <a:r>
              <a:rPr lang="en-US" altLang="zh-CN" sz="2800" dirty="0"/>
              <a:t>:</a:t>
            </a:r>
            <a:r>
              <a:rPr lang="zh-CN" altLang="en-US" dirty="0"/>
              <a:t>处理流程要点</a:t>
            </a: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9D01722A-DA13-488B-B40D-7BC8BFE3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59" y="1105410"/>
            <a:ext cx="2742641" cy="22171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EF44FB7-3052-4BBE-B1F1-90FD5D0097B9}"/>
              </a:ext>
            </a:extLst>
          </p:cNvPr>
          <p:cNvSpPr/>
          <p:nvPr/>
        </p:nvSpPr>
        <p:spPr>
          <a:xfrm>
            <a:off x="443752" y="1152475"/>
            <a:ext cx="1183342" cy="67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480B82-A691-4E18-AA1A-2D7830E77E17}"/>
              </a:ext>
            </a:extLst>
          </p:cNvPr>
          <p:cNvSpPr/>
          <p:nvPr/>
        </p:nvSpPr>
        <p:spPr>
          <a:xfrm>
            <a:off x="1627095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E8A5B07-DE95-4694-9824-B31DA137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13" y="1105410"/>
            <a:ext cx="2716286" cy="2195843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66999916-19DC-4F32-B60C-64CBF781CAA9}"/>
              </a:ext>
            </a:extLst>
          </p:cNvPr>
          <p:cNvSpPr/>
          <p:nvPr/>
        </p:nvSpPr>
        <p:spPr>
          <a:xfrm>
            <a:off x="3090407" y="1452283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C7B05C9-ACDA-4345-9B88-F0991ACB8675}"/>
              </a:ext>
            </a:extLst>
          </p:cNvPr>
          <p:cNvSpPr/>
          <p:nvPr/>
        </p:nvSpPr>
        <p:spPr>
          <a:xfrm>
            <a:off x="3090407" y="1734671"/>
            <a:ext cx="1371600" cy="2823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34396AB-4F75-4E2F-A7CF-A513BE8A43A7}"/>
              </a:ext>
            </a:extLst>
          </p:cNvPr>
          <p:cNvSpPr/>
          <p:nvPr/>
        </p:nvSpPr>
        <p:spPr>
          <a:xfrm>
            <a:off x="3455894" y="2086094"/>
            <a:ext cx="396688" cy="28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对话气泡: 矩形 90">
            <a:extLst>
              <a:ext uri="{FF2B5EF4-FFF2-40B4-BE49-F238E27FC236}">
                <a16:creationId xmlns:a16="http://schemas.microsoft.com/office/drawing/2014/main" id="{50990850-3F76-4AA1-9F15-34A204AD2CB1}"/>
              </a:ext>
            </a:extLst>
          </p:cNvPr>
          <p:cNvSpPr/>
          <p:nvPr/>
        </p:nvSpPr>
        <p:spPr>
          <a:xfrm>
            <a:off x="4287196" y="645458"/>
            <a:ext cx="1508486" cy="644849"/>
          </a:xfrm>
          <a:prstGeom prst="wedgeRectCallout">
            <a:avLst>
              <a:gd name="adj1" fmla="val -55701"/>
              <a:gd name="adj2" fmla="val 824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#define</a:t>
            </a:r>
            <a:r>
              <a:rPr lang="zh-CN" altLang="en-US" dirty="0"/>
              <a:t>语句并存入替换表</a:t>
            </a:r>
          </a:p>
        </p:txBody>
      </p:sp>
      <p:sp>
        <p:nvSpPr>
          <p:cNvPr id="93" name="对话气泡: 矩形 92">
            <a:extLst>
              <a:ext uri="{FF2B5EF4-FFF2-40B4-BE49-F238E27FC236}">
                <a16:creationId xmlns:a16="http://schemas.microsoft.com/office/drawing/2014/main" id="{7CF3746D-D370-4C83-882D-702A2274BB48}"/>
              </a:ext>
            </a:extLst>
          </p:cNvPr>
          <p:cNvSpPr/>
          <p:nvPr/>
        </p:nvSpPr>
        <p:spPr>
          <a:xfrm>
            <a:off x="3707764" y="2797599"/>
            <a:ext cx="1099560" cy="375908"/>
          </a:xfrm>
          <a:prstGeom prst="wedgeRectCallout">
            <a:avLst>
              <a:gd name="adj1" fmla="val -40712"/>
              <a:gd name="adj2" fmla="val -1534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识别并替换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B49D0BBF-3DEC-44C4-88E5-5E0BC6CD1D47}"/>
              </a:ext>
            </a:extLst>
          </p:cNvPr>
          <p:cNvSpPr/>
          <p:nvPr/>
        </p:nvSpPr>
        <p:spPr>
          <a:xfrm>
            <a:off x="5298141" y="1290307"/>
            <a:ext cx="833718" cy="3771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预处理完成</a:t>
            </a:r>
            <a:endParaRPr lang="zh-CN" altLang="en-US" dirty="0"/>
          </a:p>
        </p:txBody>
      </p:sp>
      <p:sp>
        <p:nvSpPr>
          <p:cNvPr id="100" name="对话气泡: 矩形 99">
            <a:extLst>
              <a:ext uri="{FF2B5EF4-FFF2-40B4-BE49-F238E27FC236}">
                <a16:creationId xmlns:a16="http://schemas.microsoft.com/office/drawing/2014/main" id="{2E8A600D-5DE0-4E0F-A95E-B0A14BB44C05}"/>
              </a:ext>
            </a:extLst>
          </p:cNvPr>
          <p:cNvSpPr/>
          <p:nvPr/>
        </p:nvSpPr>
        <p:spPr>
          <a:xfrm>
            <a:off x="582552" y="2128609"/>
            <a:ext cx="1508486" cy="856944"/>
          </a:xfrm>
          <a:prstGeom prst="wedgeRectCallout">
            <a:avLst>
              <a:gd name="adj1" fmla="val 72664"/>
              <a:gd name="adj2" fmla="val -843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</a:t>
            </a:r>
            <a:r>
              <a:rPr lang="en-US" altLang="zh-CN" dirty="0" err="1"/>
              <a:t>Linelist</a:t>
            </a:r>
            <a:r>
              <a:rPr lang="zh-CN" altLang="en-US" dirty="0"/>
              <a:t>结构加载进入内存，灵活读写，便于更多功能扩展</a:t>
            </a:r>
          </a:p>
        </p:txBody>
      </p:sp>
    </p:spTree>
    <p:extLst>
      <p:ext uri="{BB962C8B-B14F-4D97-AF65-F5344CB8AC3E}">
        <p14:creationId xmlns:p14="http://schemas.microsoft.com/office/powerpoint/2010/main" val="107672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7" grpId="0" animBg="1"/>
      <p:bldP spid="89" grpId="0" animBg="1"/>
      <p:bldP spid="90" grpId="0" animBg="1"/>
      <p:bldP spid="91" grpId="0" animBg="1"/>
      <p:bldP spid="93" grpId="0" animBg="1"/>
      <p:bldP spid="96" grpId="0" animBg="1"/>
      <p:bldP spid="100" grpId="0" animBg="1"/>
    </p:bld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自定义 2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2389</Words>
  <Application>Microsoft Office PowerPoint</Application>
  <PresentationFormat>全屏显示(16:9)</PresentationFormat>
  <Paragraphs>388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Oswald</vt:lpstr>
      <vt:lpstr>黑体</vt:lpstr>
      <vt:lpstr>Arial</vt:lpstr>
      <vt:lpstr>等线</vt:lpstr>
      <vt:lpstr>Segoe UI Semilight</vt:lpstr>
      <vt:lpstr>Calibri</vt:lpstr>
      <vt:lpstr>Average</vt:lpstr>
      <vt:lpstr>Wingdings</vt:lpstr>
      <vt:lpstr>Consolas</vt:lpstr>
      <vt:lpstr>slate</vt:lpstr>
      <vt:lpstr>DATA STRUCTURE</vt:lpstr>
      <vt:lpstr>Contents</vt:lpstr>
      <vt:lpstr>程序分析器</vt:lpstr>
      <vt:lpstr>需求分析</vt:lpstr>
      <vt:lpstr>概要设计</vt:lpstr>
      <vt:lpstr>概要设计:数据结构</vt:lpstr>
      <vt:lpstr>概要设计:数据结构</vt:lpstr>
      <vt:lpstr>概要设计:数据结构</vt:lpstr>
      <vt:lpstr>概要设计:处理流程要点</vt:lpstr>
      <vt:lpstr>概要设计:处理流程要点</vt:lpstr>
      <vt:lpstr>概要设计:处理流程要点</vt:lpstr>
      <vt:lpstr>概要设计:处理流程要点</vt:lpstr>
      <vt:lpstr>概要设计:处理流程要点</vt:lpstr>
      <vt:lpstr>概要设计:处理流程要点</vt:lpstr>
      <vt:lpstr>概要设计:处理流程要点</vt:lpstr>
      <vt:lpstr>概要设计:处理流程要点</vt:lpstr>
      <vt:lpstr>概要设计:处理流程要点</vt:lpstr>
      <vt:lpstr>概要设计:处理流程要点</vt:lpstr>
      <vt:lpstr>概要设计:处理流程要点</vt:lpstr>
      <vt:lpstr>概要设计:处理流程要点</vt:lpstr>
      <vt:lpstr>概要设计:基本处理流程</vt:lpstr>
      <vt:lpstr>概要设计:模块调用</vt:lpstr>
      <vt:lpstr>概要设计:模块调用</vt:lpstr>
      <vt:lpstr>质朴？的UI设计</vt:lpstr>
      <vt:lpstr>程序测试</vt:lpstr>
      <vt:lpstr>PowerPoint 演示文稿</vt:lpstr>
      <vt:lpstr>缺点和不足</vt:lpstr>
      <vt:lpstr>全国交通咨询模拟</vt:lpstr>
      <vt:lpstr>需求分析</vt:lpstr>
      <vt:lpstr>概要设计</vt:lpstr>
      <vt:lpstr>存储结构</vt:lpstr>
      <vt:lpstr>存储层次</vt:lpstr>
      <vt:lpstr>部分基本操作</vt:lpstr>
      <vt:lpstr>核心算法（minimal Price）</vt:lpstr>
      <vt:lpstr>核心算法（minimalPrice）</vt:lpstr>
      <vt:lpstr>核心算法（minimalTime）</vt:lpstr>
      <vt:lpstr>核心算法（minimalPrice）</vt:lpstr>
      <vt:lpstr>程序层次结构</vt:lpstr>
      <vt:lpstr>程序运行</vt:lpstr>
      <vt:lpstr>信息录入</vt:lpstr>
      <vt:lpstr>查询北京到上海的最低价格路径</vt:lpstr>
      <vt:lpstr>查询北京到上海最短时间路径</vt:lpstr>
      <vt:lpstr>删除上面最低价格路径中用到的一班车次 </vt:lpstr>
      <vt:lpstr>再次查询北京到上海的最低价格路径 </vt:lpstr>
      <vt:lpstr>删除上面最短时间路径中用到的一班车次</vt:lpstr>
      <vt:lpstr>再次查询北京到上海的最短时间路径</vt:lpstr>
      <vt:lpstr>删除上面最低价格和最短路径用到的一个城市 </vt:lpstr>
      <vt:lpstr>再次查询北京到上海的最低价格路径 </vt:lpstr>
      <vt:lpstr>再次查询北京到上海的最短时间路径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Administrator</dc:creator>
  <cp:lastModifiedBy>陈俊廷</cp:lastModifiedBy>
  <cp:revision>74</cp:revision>
  <dcterms:modified xsi:type="dcterms:W3CDTF">2017-06-29T01:00:07Z</dcterms:modified>
</cp:coreProperties>
</file>