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RSON TEH JIE SHENG" userId="500d4b22-eb8d-42fd-9086-14e17cb16072" providerId="ADAL" clId="{2498B2B9-0A9D-466A-AEEF-0D5BD4F59010}"/>
    <pc:docChg chg="undo redo custSel addSld delSld modSld">
      <pc:chgData name="DANERSON TEH JIE SHENG" userId="500d4b22-eb8d-42fd-9086-14e17cb16072" providerId="ADAL" clId="{2498B2B9-0A9D-466A-AEEF-0D5BD4F59010}" dt="2024-08-13T14:37:55.575" v="1033" actId="1076"/>
      <pc:docMkLst>
        <pc:docMk/>
      </pc:docMkLst>
      <pc:sldChg chg="addSp delSp modSp mod modTransition">
        <pc:chgData name="DANERSON TEH JIE SHENG" userId="500d4b22-eb8d-42fd-9086-14e17cb16072" providerId="ADAL" clId="{2498B2B9-0A9D-466A-AEEF-0D5BD4F59010}" dt="2024-08-13T14:36:25.756" v="1028" actId="1076"/>
        <pc:sldMkLst>
          <pc:docMk/>
          <pc:sldMk cId="1984075313" sldId="256"/>
        </pc:sldMkLst>
        <pc:spChg chg="mod">
          <ac:chgData name="DANERSON TEH JIE SHENG" userId="500d4b22-eb8d-42fd-9086-14e17cb16072" providerId="ADAL" clId="{2498B2B9-0A9D-466A-AEEF-0D5BD4F59010}" dt="2024-08-13T14:35:45.546" v="998" actId="1076"/>
          <ac:spMkLst>
            <pc:docMk/>
            <pc:sldMk cId="1984075313" sldId="256"/>
            <ac:spMk id="2" creationId="{60A63DBA-7F09-4F71-8FA1-3766756D2839}"/>
          </ac:spMkLst>
        </pc:spChg>
        <pc:spChg chg="del mod">
          <ac:chgData name="DANERSON TEH JIE SHENG" userId="500d4b22-eb8d-42fd-9086-14e17cb16072" providerId="ADAL" clId="{2498B2B9-0A9D-466A-AEEF-0D5BD4F59010}" dt="2024-08-13T14:35:00.027" v="961" actId="478"/>
          <ac:spMkLst>
            <pc:docMk/>
            <pc:sldMk cId="1984075313" sldId="256"/>
            <ac:spMk id="3" creationId="{7BCEB8CD-FAB7-49BB-A6C4-378AA7B5C999}"/>
          </ac:spMkLst>
        </pc:spChg>
        <pc:spChg chg="add del mod">
          <ac:chgData name="DANERSON TEH JIE SHENG" userId="500d4b22-eb8d-42fd-9086-14e17cb16072" providerId="ADAL" clId="{2498B2B9-0A9D-466A-AEEF-0D5BD4F59010}" dt="2024-08-13T14:35:02.028" v="962" actId="478"/>
          <ac:spMkLst>
            <pc:docMk/>
            <pc:sldMk cId="1984075313" sldId="256"/>
            <ac:spMk id="6" creationId="{EB4870E0-A51C-DE43-0DD4-BFDA2C9D6CA2}"/>
          </ac:spMkLst>
        </pc:spChg>
        <pc:spChg chg="add mod">
          <ac:chgData name="DANERSON TEH JIE SHENG" userId="500d4b22-eb8d-42fd-9086-14e17cb16072" providerId="ADAL" clId="{2498B2B9-0A9D-466A-AEEF-0D5BD4F59010}" dt="2024-08-13T14:36:25.756" v="1028" actId="1076"/>
          <ac:spMkLst>
            <pc:docMk/>
            <pc:sldMk cId="1984075313" sldId="256"/>
            <ac:spMk id="7" creationId="{04EE971B-6823-B3D8-B924-D0ABBDF594E6}"/>
          </ac:spMkLst>
        </pc:spChg>
        <pc:inkChg chg="add del">
          <ac:chgData name="DANERSON TEH JIE SHENG" userId="500d4b22-eb8d-42fd-9086-14e17cb16072" providerId="ADAL" clId="{2498B2B9-0A9D-466A-AEEF-0D5BD4F59010}" dt="2024-08-13T14:01:43.364" v="655" actId="9405"/>
          <ac:inkMkLst>
            <pc:docMk/>
            <pc:sldMk cId="1984075313" sldId="256"/>
            <ac:inkMk id="4" creationId="{4EAF72A6-11CE-2D32-66D9-AD2D31F32701}"/>
          </ac:inkMkLst>
        </pc:inkChg>
      </pc:sldChg>
      <pc:sldChg chg="addSp delSp modSp new mod modTransition">
        <pc:chgData name="DANERSON TEH JIE SHENG" userId="500d4b22-eb8d-42fd-9086-14e17cb16072" providerId="ADAL" clId="{2498B2B9-0A9D-466A-AEEF-0D5BD4F59010}" dt="2024-08-13T14:36:33.511" v="1029" actId="14100"/>
        <pc:sldMkLst>
          <pc:docMk/>
          <pc:sldMk cId="1617368265" sldId="257"/>
        </pc:sldMkLst>
        <pc:spChg chg="del">
          <ac:chgData name="DANERSON TEH JIE SHENG" userId="500d4b22-eb8d-42fd-9086-14e17cb16072" providerId="ADAL" clId="{2498B2B9-0A9D-466A-AEEF-0D5BD4F59010}" dt="2024-08-13T12:44:23.580" v="223" actId="478"/>
          <ac:spMkLst>
            <pc:docMk/>
            <pc:sldMk cId="1617368265" sldId="257"/>
            <ac:spMk id="2" creationId="{688FCF8F-CCED-9D94-681A-BE53E308747F}"/>
          </ac:spMkLst>
        </pc:spChg>
        <pc:spChg chg="del">
          <ac:chgData name="DANERSON TEH JIE SHENG" userId="500d4b22-eb8d-42fd-9086-14e17cb16072" providerId="ADAL" clId="{2498B2B9-0A9D-466A-AEEF-0D5BD4F59010}" dt="2024-08-13T12:44:24.991" v="224" actId="478"/>
          <ac:spMkLst>
            <pc:docMk/>
            <pc:sldMk cId="1617368265" sldId="257"/>
            <ac:spMk id="3" creationId="{D01C167C-F7F4-5B91-DE07-C59B7B393558}"/>
          </ac:spMkLst>
        </pc:spChg>
        <pc:spChg chg="add del mod">
          <ac:chgData name="DANERSON TEH JIE SHENG" userId="500d4b22-eb8d-42fd-9086-14e17cb16072" providerId="ADAL" clId="{2498B2B9-0A9D-466A-AEEF-0D5BD4F59010}" dt="2024-08-13T13:05:28.664" v="359" actId="478"/>
          <ac:spMkLst>
            <pc:docMk/>
            <pc:sldMk cId="1617368265" sldId="257"/>
            <ac:spMk id="7" creationId="{12CC538D-F585-0E75-AD57-43C46535CC18}"/>
          </ac:spMkLst>
        </pc:spChg>
        <pc:spChg chg="add mod">
          <ac:chgData name="DANERSON TEH JIE SHENG" userId="500d4b22-eb8d-42fd-9086-14e17cb16072" providerId="ADAL" clId="{2498B2B9-0A9D-466A-AEEF-0D5BD4F59010}" dt="2024-08-13T13:05:35.855" v="361" actId="1076"/>
          <ac:spMkLst>
            <pc:docMk/>
            <pc:sldMk cId="1617368265" sldId="257"/>
            <ac:spMk id="8" creationId="{96D13E3F-949F-4AC1-53BE-9E4F230063C9}"/>
          </ac:spMkLst>
        </pc:spChg>
        <pc:picChg chg="add mod modCrop">
          <ac:chgData name="DANERSON TEH JIE SHENG" userId="500d4b22-eb8d-42fd-9086-14e17cb16072" providerId="ADAL" clId="{2498B2B9-0A9D-466A-AEEF-0D5BD4F59010}" dt="2024-08-13T14:36:33.511" v="1029" actId="14100"/>
          <ac:picMkLst>
            <pc:docMk/>
            <pc:sldMk cId="1617368265" sldId="257"/>
            <ac:picMk id="5" creationId="{D473B550-D801-7890-6362-AD93BF420865}"/>
          </ac:picMkLst>
        </pc:picChg>
        <pc:picChg chg="add mod">
          <ac:chgData name="DANERSON TEH JIE SHENG" userId="500d4b22-eb8d-42fd-9086-14e17cb16072" providerId="ADAL" clId="{2498B2B9-0A9D-466A-AEEF-0D5BD4F59010}" dt="2024-08-13T12:53:09.681" v="262" actId="1076"/>
          <ac:picMkLst>
            <pc:docMk/>
            <pc:sldMk cId="1617368265" sldId="257"/>
            <ac:picMk id="6" creationId="{4BE31870-501D-7C6D-E743-1ADD5C8A7EF3}"/>
          </ac:picMkLst>
        </pc:picChg>
      </pc:sldChg>
      <pc:sldChg chg="addSp delSp modSp add mod modTransition modAnim">
        <pc:chgData name="DANERSON TEH JIE SHENG" userId="500d4b22-eb8d-42fd-9086-14e17cb16072" providerId="ADAL" clId="{2498B2B9-0A9D-466A-AEEF-0D5BD4F59010}" dt="2024-08-13T14:01:46.604" v="657"/>
        <pc:sldMkLst>
          <pc:docMk/>
          <pc:sldMk cId="348466922" sldId="258"/>
        </pc:sldMkLst>
        <pc:spChg chg="add mod">
          <ac:chgData name="DANERSON TEH JIE SHENG" userId="500d4b22-eb8d-42fd-9086-14e17cb16072" providerId="ADAL" clId="{2498B2B9-0A9D-466A-AEEF-0D5BD4F59010}" dt="2024-08-13T13:05:19.050" v="357" actId="1076"/>
          <ac:spMkLst>
            <pc:docMk/>
            <pc:sldMk cId="348466922" sldId="258"/>
            <ac:spMk id="7" creationId="{D48D0FAC-8409-C0ED-CD22-B3DFA20F7E34}"/>
          </ac:spMkLst>
        </pc:spChg>
        <pc:picChg chg="add del mod">
          <ac:chgData name="DANERSON TEH JIE SHENG" userId="500d4b22-eb8d-42fd-9086-14e17cb16072" providerId="ADAL" clId="{2498B2B9-0A9D-466A-AEEF-0D5BD4F59010}" dt="2024-08-13T12:49:47.302" v="239" actId="22"/>
          <ac:picMkLst>
            <pc:docMk/>
            <pc:sldMk cId="348466922" sldId="258"/>
            <ac:picMk id="3" creationId="{ACD0667D-E63C-AF44-2F70-ED2E0166EC3F}"/>
          </ac:picMkLst>
        </pc:picChg>
        <pc:picChg chg="mod modCrop">
          <ac:chgData name="DANERSON TEH JIE SHENG" userId="500d4b22-eb8d-42fd-9086-14e17cb16072" providerId="ADAL" clId="{2498B2B9-0A9D-466A-AEEF-0D5BD4F59010}" dt="2024-08-13T13:09:10.932" v="384" actId="732"/>
          <ac:picMkLst>
            <pc:docMk/>
            <pc:sldMk cId="348466922" sldId="258"/>
            <ac:picMk id="5" creationId="{D473B550-D801-7890-6362-AD93BF420865}"/>
          </ac:picMkLst>
        </pc:picChg>
        <pc:picChg chg="add mod">
          <ac:chgData name="DANERSON TEH JIE SHENG" userId="500d4b22-eb8d-42fd-9086-14e17cb16072" providerId="ADAL" clId="{2498B2B9-0A9D-466A-AEEF-0D5BD4F59010}" dt="2024-08-13T13:03:52.633" v="308" actId="1076"/>
          <ac:picMkLst>
            <pc:docMk/>
            <pc:sldMk cId="348466922" sldId="258"/>
            <ac:picMk id="6" creationId="{E278977B-BF93-03A2-E0FD-F7BB54E3CFA2}"/>
          </ac:picMkLst>
        </pc:picChg>
      </pc:sldChg>
      <pc:sldChg chg="addSp delSp modSp add mod modAnim">
        <pc:chgData name="DANERSON TEH JIE SHENG" userId="500d4b22-eb8d-42fd-9086-14e17cb16072" providerId="ADAL" clId="{2498B2B9-0A9D-466A-AEEF-0D5BD4F59010}" dt="2024-08-13T14:37:55.575" v="1033" actId="1076"/>
        <pc:sldMkLst>
          <pc:docMk/>
          <pc:sldMk cId="3590649716" sldId="259"/>
        </pc:sldMkLst>
        <pc:spChg chg="add mod">
          <ac:chgData name="DANERSON TEH JIE SHENG" userId="500d4b22-eb8d-42fd-9086-14e17cb16072" providerId="ADAL" clId="{2498B2B9-0A9D-466A-AEEF-0D5BD4F59010}" dt="2024-08-13T14:37:55.575" v="1033" actId="1076"/>
          <ac:spMkLst>
            <pc:docMk/>
            <pc:sldMk cId="3590649716" sldId="259"/>
            <ac:spMk id="2" creationId="{4FB39C92-291E-B647-7B56-CCDB9C38A01E}"/>
          </ac:spMkLst>
        </pc:spChg>
        <pc:spChg chg="add mod">
          <ac:chgData name="DANERSON TEH JIE SHENG" userId="500d4b22-eb8d-42fd-9086-14e17cb16072" providerId="ADAL" clId="{2498B2B9-0A9D-466A-AEEF-0D5BD4F59010}" dt="2024-08-13T13:06:58.256" v="367" actId="1076"/>
          <ac:spMkLst>
            <pc:docMk/>
            <pc:sldMk cId="3590649716" sldId="259"/>
            <ac:spMk id="3" creationId="{D5EED8C9-BB53-0B0D-5049-C1B27BB1987D}"/>
          </ac:spMkLst>
        </pc:spChg>
        <pc:spChg chg="add mod">
          <ac:chgData name="DANERSON TEH JIE SHENG" userId="500d4b22-eb8d-42fd-9086-14e17cb16072" providerId="ADAL" clId="{2498B2B9-0A9D-466A-AEEF-0D5BD4F59010}" dt="2024-08-13T14:37:53.104" v="1032" actId="1076"/>
          <ac:spMkLst>
            <pc:docMk/>
            <pc:sldMk cId="3590649716" sldId="259"/>
            <ac:spMk id="4" creationId="{076C050C-C460-A437-5DDE-264605E8A60C}"/>
          </ac:spMkLst>
        </pc:spChg>
        <pc:spChg chg="del mod">
          <ac:chgData name="DANERSON TEH JIE SHENG" userId="500d4b22-eb8d-42fd-9086-14e17cb16072" providerId="ADAL" clId="{2498B2B9-0A9D-466A-AEEF-0D5BD4F59010}" dt="2024-08-13T13:06:45.883" v="364" actId="478"/>
          <ac:spMkLst>
            <pc:docMk/>
            <pc:sldMk cId="3590649716" sldId="259"/>
            <ac:spMk id="7" creationId="{D48D0FAC-8409-C0ED-CD22-B3DFA20F7E34}"/>
          </ac:spMkLst>
        </pc:spChg>
        <pc:spChg chg="add mod">
          <ac:chgData name="DANERSON TEH JIE SHENG" userId="500d4b22-eb8d-42fd-9086-14e17cb16072" providerId="ADAL" clId="{2498B2B9-0A9D-466A-AEEF-0D5BD4F59010}" dt="2024-08-13T13:11:38.410" v="469" actId="14100"/>
          <ac:spMkLst>
            <pc:docMk/>
            <pc:sldMk cId="3590649716" sldId="259"/>
            <ac:spMk id="8" creationId="{DE19D115-E75C-269D-3029-257E56C15E1C}"/>
          </ac:spMkLst>
        </pc:spChg>
        <pc:spChg chg="add mod">
          <ac:chgData name="DANERSON TEH JIE SHENG" userId="500d4b22-eb8d-42fd-9086-14e17cb16072" providerId="ADAL" clId="{2498B2B9-0A9D-466A-AEEF-0D5BD4F59010}" dt="2024-08-13T13:13:25.206" v="507" actId="1076"/>
          <ac:spMkLst>
            <pc:docMk/>
            <pc:sldMk cId="3590649716" sldId="259"/>
            <ac:spMk id="9" creationId="{860B0A0D-6F1C-A36E-C30A-413A4C14DCAF}"/>
          </ac:spMkLst>
        </pc:spChg>
        <pc:spChg chg="add mod">
          <ac:chgData name="DANERSON TEH JIE SHENG" userId="500d4b22-eb8d-42fd-9086-14e17cb16072" providerId="ADAL" clId="{2498B2B9-0A9D-466A-AEEF-0D5BD4F59010}" dt="2024-08-13T13:21:59.635" v="580" actId="20577"/>
          <ac:spMkLst>
            <pc:docMk/>
            <pc:sldMk cId="3590649716" sldId="259"/>
            <ac:spMk id="10" creationId="{D92C702D-21B5-BCC4-96BD-4441B784B50B}"/>
          </ac:spMkLst>
        </pc:spChg>
        <pc:spChg chg="add mod">
          <ac:chgData name="DANERSON TEH JIE SHENG" userId="500d4b22-eb8d-42fd-9086-14e17cb16072" providerId="ADAL" clId="{2498B2B9-0A9D-466A-AEEF-0D5BD4F59010}" dt="2024-08-13T13:22:15.184" v="584" actId="1076"/>
          <ac:spMkLst>
            <pc:docMk/>
            <pc:sldMk cId="3590649716" sldId="259"/>
            <ac:spMk id="11" creationId="{F42FBA0B-7588-80C0-FA21-AA2EC78C3F02}"/>
          </ac:spMkLst>
        </pc:spChg>
        <pc:picChg chg="mod modCrop">
          <ac:chgData name="DANERSON TEH JIE SHENG" userId="500d4b22-eb8d-42fd-9086-14e17cb16072" providerId="ADAL" clId="{2498B2B9-0A9D-466A-AEEF-0D5BD4F59010}" dt="2024-08-13T13:16:26.273" v="509" actId="1076"/>
          <ac:picMkLst>
            <pc:docMk/>
            <pc:sldMk cId="3590649716" sldId="259"/>
            <ac:picMk id="5" creationId="{D473B550-D801-7890-6362-AD93BF420865}"/>
          </ac:picMkLst>
        </pc:picChg>
        <pc:picChg chg="mod">
          <ac:chgData name="DANERSON TEH JIE SHENG" userId="500d4b22-eb8d-42fd-9086-14e17cb16072" providerId="ADAL" clId="{2498B2B9-0A9D-466A-AEEF-0D5BD4F59010}" dt="2024-08-13T13:06:50.290" v="365" actId="1076"/>
          <ac:picMkLst>
            <pc:docMk/>
            <pc:sldMk cId="3590649716" sldId="259"/>
            <ac:picMk id="6" creationId="{E278977B-BF93-03A2-E0FD-F7BB54E3CFA2}"/>
          </ac:picMkLst>
        </pc:picChg>
      </pc:sldChg>
      <pc:sldChg chg="modSp add del mod">
        <pc:chgData name="DANERSON TEH JIE SHENG" userId="500d4b22-eb8d-42fd-9086-14e17cb16072" providerId="ADAL" clId="{2498B2B9-0A9D-466A-AEEF-0D5BD4F59010}" dt="2024-08-13T12:53:59.685" v="267"/>
        <pc:sldMkLst>
          <pc:docMk/>
          <pc:sldMk cId="3885657596" sldId="259"/>
        </pc:sldMkLst>
        <pc:spChg chg="mod">
          <ac:chgData name="DANERSON TEH JIE SHENG" userId="500d4b22-eb8d-42fd-9086-14e17cb16072" providerId="ADAL" clId="{2498B2B9-0A9D-466A-AEEF-0D5BD4F59010}" dt="2024-08-13T12:53:59.409" v="266" actId="1076"/>
          <ac:spMkLst>
            <pc:docMk/>
            <pc:sldMk cId="3885657596" sldId="259"/>
            <ac:spMk id="7" creationId="{D48D0FAC-8409-C0ED-CD22-B3DFA20F7E34}"/>
          </ac:spMkLst>
        </pc:spChg>
        <pc:picChg chg="mod">
          <ac:chgData name="DANERSON TEH JIE SHENG" userId="500d4b22-eb8d-42fd-9086-14e17cb16072" providerId="ADAL" clId="{2498B2B9-0A9D-466A-AEEF-0D5BD4F59010}" dt="2024-08-13T12:53:59.409" v="266" actId="1076"/>
          <ac:picMkLst>
            <pc:docMk/>
            <pc:sldMk cId="3885657596" sldId="259"/>
            <ac:picMk id="5" creationId="{D473B550-D801-7890-6362-AD93BF420865}"/>
          </ac:picMkLst>
        </pc:picChg>
        <pc:picChg chg="mod">
          <ac:chgData name="DANERSON TEH JIE SHENG" userId="500d4b22-eb8d-42fd-9086-14e17cb16072" providerId="ADAL" clId="{2498B2B9-0A9D-466A-AEEF-0D5BD4F59010}" dt="2024-08-13T12:53:59.409" v="266" actId="1076"/>
          <ac:picMkLst>
            <pc:docMk/>
            <pc:sldMk cId="3885657596" sldId="259"/>
            <ac:picMk id="6" creationId="{E278977B-BF93-03A2-E0FD-F7BB54E3CFA2}"/>
          </ac:picMkLst>
        </pc:picChg>
      </pc:sldChg>
      <pc:sldChg chg="addSp delSp modSp add mod">
        <pc:chgData name="DANERSON TEH JIE SHENG" userId="500d4b22-eb8d-42fd-9086-14e17cb16072" providerId="ADAL" clId="{2498B2B9-0A9D-466A-AEEF-0D5BD4F59010}" dt="2024-08-13T14:37:40.772" v="1031" actId="1076"/>
        <pc:sldMkLst>
          <pc:docMk/>
          <pc:sldMk cId="3014992090" sldId="260"/>
        </pc:sldMkLst>
        <pc:spChg chg="mod">
          <ac:chgData name="DANERSON TEH JIE SHENG" userId="500d4b22-eb8d-42fd-9086-14e17cb16072" providerId="ADAL" clId="{2498B2B9-0A9D-466A-AEEF-0D5BD4F59010}" dt="2024-08-13T13:12:00.477" v="471" actId="1076"/>
          <ac:spMkLst>
            <pc:docMk/>
            <pc:sldMk cId="3014992090" sldId="260"/>
            <ac:spMk id="2" creationId="{4FB39C92-291E-B647-7B56-CCDB9C38A01E}"/>
          </ac:spMkLst>
        </pc:spChg>
        <pc:spChg chg="del mod">
          <ac:chgData name="DANERSON TEH JIE SHENG" userId="500d4b22-eb8d-42fd-9086-14e17cb16072" providerId="ADAL" clId="{2498B2B9-0A9D-466A-AEEF-0D5BD4F59010}" dt="2024-08-13T13:09:43.296" v="389" actId="478"/>
          <ac:spMkLst>
            <pc:docMk/>
            <pc:sldMk cId="3014992090" sldId="260"/>
            <ac:spMk id="3" creationId="{D5EED8C9-BB53-0B0D-5049-C1B27BB1987D}"/>
          </ac:spMkLst>
        </pc:spChg>
        <pc:spChg chg="mod">
          <ac:chgData name="DANERSON TEH JIE SHENG" userId="500d4b22-eb8d-42fd-9086-14e17cb16072" providerId="ADAL" clId="{2498B2B9-0A9D-466A-AEEF-0D5BD4F59010}" dt="2024-08-13T13:12:00.477" v="471" actId="1076"/>
          <ac:spMkLst>
            <pc:docMk/>
            <pc:sldMk cId="3014992090" sldId="260"/>
            <ac:spMk id="4" creationId="{076C050C-C460-A437-5DDE-264605E8A60C}"/>
          </ac:spMkLst>
        </pc:spChg>
        <pc:spChg chg="add mod">
          <ac:chgData name="DANERSON TEH JIE SHENG" userId="500d4b22-eb8d-42fd-9086-14e17cb16072" providerId="ADAL" clId="{2498B2B9-0A9D-466A-AEEF-0D5BD4F59010}" dt="2024-08-13T13:12:00.477" v="471" actId="1076"/>
          <ac:spMkLst>
            <pc:docMk/>
            <pc:sldMk cId="3014992090" sldId="260"/>
            <ac:spMk id="7" creationId="{C0E1B06F-A570-94CC-98FA-AED3D5A34CF8}"/>
          </ac:spMkLst>
        </pc:spChg>
        <pc:spChg chg="add mod">
          <ac:chgData name="DANERSON TEH JIE SHENG" userId="500d4b22-eb8d-42fd-9086-14e17cb16072" providerId="ADAL" clId="{2498B2B9-0A9D-466A-AEEF-0D5BD4F59010}" dt="2024-08-13T14:37:40.772" v="1031" actId="1076"/>
          <ac:spMkLst>
            <pc:docMk/>
            <pc:sldMk cId="3014992090" sldId="260"/>
            <ac:spMk id="8" creationId="{2219FEE1-3D63-1557-38D3-01AAFA0AF4B4}"/>
          </ac:spMkLst>
        </pc:spChg>
        <pc:spChg chg="add mod">
          <ac:chgData name="DANERSON TEH JIE SHENG" userId="500d4b22-eb8d-42fd-9086-14e17cb16072" providerId="ADAL" clId="{2498B2B9-0A9D-466A-AEEF-0D5BD4F59010}" dt="2024-08-13T13:21:33.211" v="573" actId="21"/>
          <ac:spMkLst>
            <pc:docMk/>
            <pc:sldMk cId="3014992090" sldId="260"/>
            <ac:spMk id="9" creationId="{B849A462-6965-2FC5-DF5B-2B0B728AA534}"/>
          </ac:spMkLst>
        </pc:spChg>
        <pc:spChg chg="add mod">
          <ac:chgData name="DANERSON TEH JIE SHENG" userId="500d4b22-eb8d-42fd-9086-14e17cb16072" providerId="ADAL" clId="{2498B2B9-0A9D-466A-AEEF-0D5BD4F59010}" dt="2024-08-13T13:22:51.665" v="588" actId="1076"/>
          <ac:spMkLst>
            <pc:docMk/>
            <pc:sldMk cId="3014992090" sldId="260"/>
            <ac:spMk id="10" creationId="{E3CCEF1E-F757-126B-0AED-1C7617A03B02}"/>
          </ac:spMkLst>
        </pc:spChg>
        <pc:picChg chg="mod">
          <ac:chgData name="DANERSON TEH JIE SHENG" userId="500d4b22-eb8d-42fd-9086-14e17cb16072" providerId="ADAL" clId="{2498B2B9-0A9D-466A-AEEF-0D5BD4F59010}" dt="2024-08-13T14:17:19.595" v="714" actId="1076"/>
          <ac:picMkLst>
            <pc:docMk/>
            <pc:sldMk cId="3014992090" sldId="260"/>
            <ac:picMk id="5" creationId="{D473B550-D801-7890-6362-AD93BF420865}"/>
          </ac:picMkLst>
        </pc:picChg>
        <pc:picChg chg="del">
          <ac:chgData name="DANERSON TEH JIE SHENG" userId="500d4b22-eb8d-42fd-9086-14e17cb16072" providerId="ADAL" clId="{2498B2B9-0A9D-466A-AEEF-0D5BD4F59010}" dt="2024-08-13T13:09:42.006" v="387" actId="478"/>
          <ac:picMkLst>
            <pc:docMk/>
            <pc:sldMk cId="3014992090" sldId="260"/>
            <ac:picMk id="6" creationId="{E278977B-BF93-03A2-E0FD-F7BB54E3CFA2}"/>
          </ac:picMkLst>
        </pc:picChg>
      </pc:sldChg>
      <pc:sldChg chg="addSp delSp modSp add mod">
        <pc:chgData name="DANERSON TEH JIE SHENG" userId="500d4b22-eb8d-42fd-9086-14e17cb16072" providerId="ADAL" clId="{2498B2B9-0A9D-466A-AEEF-0D5BD4F59010}" dt="2024-08-13T13:42:53.491" v="609" actId="1076"/>
        <pc:sldMkLst>
          <pc:docMk/>
          <pc:sldMk cId="1900224440" sldId="261"/>
        </pc:sldMkLst>
        <pc:spChg chg="del">
          <ac:chgData name="DANERSON TEH JIE SHENG" userId="500d4b22-eb8d-42fd-9086-14e17cb16072" providerId="ADAL" clId="{2498B2B9-0A9D-466A-AEEF-0D5BD4F59010}" dt="2024-08-13T13:23:28.961" v="593" actId="478"/>
          <ac:spMkLst>
            <pc:docMk/>
            <pc:sldMk cId="1900224440" sldId="261"/>
            <ac:spMk id="2" creationId="{4FB39C92-291E-B647-7B56-CCDB9C38A01E}"/>
          </ac:spMkLst>
        </pc:spChg>
        <pc:spChg chg="del">
          <ac:chgData name="DANERSON TEH JIE SHENG" userId="500d4b22-eb8d-42fd-9086-14e17cb16072" providerId="ADAL" clId="{2498B2B9-0A9D-466A-AEEF-0D5BD4F59010}" dt="2024-08-13T13:23:28.961" v="593" actId="478"/>
          <ac:spMkLst>
            <pc:docMk/>
            <pc:sldMk cId="1900224440" sldId="261"/>
            <ac:spMk id="4" creationId="{076C050C-C460-A437-5DDE-264605E8A60C}"/>
          </ac:spMkLst>
        </pc:spChg>
        <pc:spChg chg="del">
          <ac:chgData name="DANERSON TEH JIE SHENG" userId="500d4b22-eb8d-42fd-9086-14e17cb16072" providerId="ADAL" clId="{2498B2B9-0A9D-466A-AEEF-0D5BD4F59010}" dt="2024-08-13T13:23:28.961" v="593" actId="478"/>
          <ac:spMkLst>
            <pc:docMk/>
            <pc:sldMk cId="1900224440" sldId="261"/>
            <ac:spMk id="7" creationId="{C0E1B06F-A570-94CC-98FA-AED3D5A34CF8}"/>
          </ac:spMkLst>
        </pc:spChg>
        <pc:spChg chg="mod">
          <ac:chgData name="DANERSON TEH JIE SHENG" userId="500d4b22-eb8d-42fd-9086-14e17cb16072" providerId="ADAL" clId="{2498B2B9-0A9D-466A-AEEF-0D5BD4F59010}" dt="2024-08-13T13:23:35.692" v="594" actId="1076"/>
          <ac:spMkLst>
            <pc:docMk/>
            <pc:sldMk cId="1900224440" sldId="261"/>
            <ac:spMk id="8" creationId="{2219FEE1-3D63-1557-38D3-01AAFA0AF4B4}"/>
          </ac:spMkLst>
        </pc:spChg>
        <pc:spChg chg="mod">
          <ac:chgData name="DANERSON TEH JIE SHENG" userId="500d4b22-eb8d-42fd-9086-14e17cb16072" providerId="ADAL" clId="{2498B2B9-0A9D-466A-AEEF-0D5BD4F59010}" dt="2024-08-13T13:23:35.692" v="594" actId="1076"/>
          <ac:spMkLst>
            <pc:docMk/>
            <pc:sldMk cId="1900224440" sldId="261"/>
            <ac:spMk id="9" creationId="{B849A462-6965-2FC5-DF5B-2B0B728AA534}"/>
          </ac:spMkLst>
        </pc:spChg>
        <pc:spChg chg="mod">
          <ac:chgData name="DANERSON TEH JIE SHENG" userId="500d4b22-eb8d-42fd-9086-14e17cb16072" providerId="ADAL" clId="{2498B2B9-0A9D-466A-AEEF-0D5BD4F59010}" dt="2024-08-13T13:24:01.693" v="599" actId="1076"/>
          <ac:spMkLst>
            <pc:docMk/>
            <pc:sldMk cId="1900224440" sldId="261"/>
            <ac:spMk id="10" creationId="{E3CCEF1E-F757-126B-0AED-1C7617A03B02}"/>
          </ac:spMkLst>
        </pc:spChg>
        <pc:picChg chg="add mod">
          <ac:chgData name="DANERSON TEH JIE SHENG" userId="500d4b22-eb8d-42fd-9086-14e17cb16072" providerId="ADAL" clId="{2498B2B9-0A9D-466A-AEEF-0D5BD4F59010}" dt="2024-08-13T13:42:53.491" v="609" actId="1076"/>
          <ac:picMkLst>
            <pc:docMk/>
            <pc:sldMk cId="1900224440" sldId="261"/>
            <ac:picMk id="3" creationId="{EFAEEF6B-684B-F057-B72A-C0264BD23BDE}"/>
          </ac:picMkLst>
        </pc:picChg>
        <pc:picChg chg="del">
          <ac:chgData name="DANERSON TEH JIE SHENG" userId="500d4b22-eb8d-42fd-9086-14e17cb16072" providerId="ADAL" clId="{2498B2B9-0A9D-466A-AEEF-0D5BD4F59010}" dt="2024-08-13T13:23:28.961" v="593" actId="478"/>
          <ac:picMkLst>
            <pc:docMk/>
            <pc:sldMk cId="1900224440" sldId="261"/>
            <ac:picMk id="5" creationId="{D473B550-D801-7890-6362-AD93BF420865}"/>
          </ac:picMkLst>
        </pc:picChg>
      </pc:sldChg>
      <pc:sldChg chg="addSp delSp modSp add mod">
        <pc:chgData name="DANERSON TEH JIE SHENG" userId="500d4b22-eb8d-42fd-9086-14e17cb16072" providerId="ADAL" clId="{2498B2B9-0A9D-466A-AEEF-0D5BD4F59010}" dt="2024-08-13T13:43:34.700" v="617" actId="1076"/>
        <pc:sldMkLst>
          <pc:docMk/>
          <pc:sldMk cId="2406758138" sldId="262"/>
        </pc:sldMkLst>
        <pc:spChg chg="del">
          <ac:chgData name="DANERSON TEH JIE SHENG" userId="500d4b22-eb8d-42fd-9086-14e17cb16072" providerId="ADAL" clId="{2498B2B9-0A9D-466A-AEEF-0D5BD4F59010}" dt="2024-08-13T13:24:23.276" v="601" actId="478"/>
          <ac:spMkLst>
            <pc:docMk/>
            <pc:sldMk cId="2406758138" sldId="262"/>
            <ac:spMk id="8" creationId="{2219FEE1-3D63-1557-38D3-01AAFA0AF4B4}"/>
          </ac:spMkLst>
        </pc:spChg>
        <pc:spChg chg="del">
          <ac:chgData name="DANERSON TEH JIE SHENG" userId="500d4b22-eb8d-42fd-9086-14e17cb16072" providerId="ADAL" clId="{2498B2B9-0A9D-466A-AEEF-0D5BD4F59010}" dt="2024-08-13T13:24:23.276" v="601" actId="478"/>
          <ac:spMkLst>
            <pc:docMk/>
            <pc:sldMk cId="2406758138" sldId="262"/>
            <ac:spMk id="9" creationId="{B849A462-6965-2FC5-DF5B-2B0B728AA534}"/>
          </ac:spMkLst>
        </pc:spChg>
        <pc:spChg chg="mod">
          <ac:chgData name="DANERSON TEH JIE SHENG" userId="500d4b22-eb8d-42fd-9086-14e17cb16072" providerId="ADAL" clId="{2498B2B9-0A9D-466A-AEEF-0D5BD4F59010}" dt="2024-08-13T13:24:41.470" v="605" actId="1076"/>
          <ac:spMkLst>
            <pc:docMk/>
            <pc:sldMk cId="2406758138" sldId="262"/>
            <ac:spMk id="10" creationId="{E3CCEF1E-F757-126B-0AED-1C7617A03B02}"/>
          </ac:spMkLst>
        </pc:spChg>
        <pc:picChg chg="add mod modCrop">
          <ac:chgData name="DANERSON TEH JIE SHENG" userId="500d4b22-eb8d-42fd-9086-14e17cb16072" providerId="ADAL" clId="{2498B2B9-0A9D-466A-AEEF-0D5BD4F59010}" dt="2024-08-13T13:43:34.700" v="617" actId="1076"/>
          <ac:picMkLst>
            <pc:docMk/>
            <pc:sldMk cId="2406758138" sldId="262"/>
            <ac:picMk id="2" creationId="{FA85A37D-7692-A3E4-CCA3-4AC7CD61FE5C}"/>
          </ac:picMkLst>
        </pc:picChg>
      </pc:sldChg>
      <pc:sldChg chg="addSp delSp modSp add mod">
        <pc:chgData name="DANERSON TEH JIE SHENG" userId="500d4b22-eb8d-42fd-9086-14e17cb16072" providerId="ADAL" clId="{2498B2B9-0A9D-466A-AEEF-0D5BD4F59010}" dt="2024-08-13T13:47:50.094" v="643" actId="9405"/>
        <pc:sldMkLst>
          <pc:docMk/>
          <pc:sldMk cId="1886560165" sldId="263"/>
        </pc:sldMkLst>
        <pc:grpChg chg="del mod">
          <ac:chgData name="DANERSON TEH JIE SHENG" userId="500d4b22-eb8d-42fd-9086-14e17cb16072" providerId="ADAL" clId="{2498B2B9-0A9D-466A-AEEF-0D5BD4F59010}" dt="2024-08-13T13:45:30.286" v="632"/>
          <ac:grpSpMkLst>
            <pc:docMk/>
            <pc:sldMk cId="1886560165" sldId="263"/>
            <ac:grpSpMk id="12" creationId="{DBD24826-3F6B-F5A0-AE4D-E3F79125C36A}"/>
          </ac:grpSpMkLst>
        </pc:grpChg>
        <pc:grpChg chg="mod">
          <ac:chgData name="DANERSON TEH JIE SHENG" userId="500d4b22-eb8d-42fd-9086-14e17cb16072" providerId="ADAL" clId="{2498B2B9-0A9D-466A-AEEF-0D5BD4F59010}" dt="2024-08-13T13:45:30.286" v="632"/>
          <ac:grpSpMkLst>
            <pc:docMk/>
            <pc:sldMk cId="1886560165" sldId="263"/>
            <ac:grpSpMk id="14" creationId="{A540779B-32A1-0142-3455-22B8C68C7F3F}"/>
          </ac:grpSpMkLst>
        </pc:grpChg>
        <pc:grpChg chg="mod">
          <ac:chgData name="DANERSON TEH JIE SHENG" userId="500d4b22-eb8d-42fd-9086-14e17cb16072" providerId="ADAL" clId="{2498B2B9-0A9D-466A-AEEF-0D5BD4F59010}" dt="2024-08-13T13:47:37.519" v="641"/>
          <ac:grpSpMkLst>
            <pc:docMk/>
            <pc:sldMk cId="1886560165" sldId="263"/>
            <ac:grpSpMk id="19" creationId="{E1940D64-3D13-0A5C-32CC-7C6B08C0B746}"/>
          </ac:grpSpMkLst>
        </pc:grpChg>
        <pc:inkChg chg="add del">
          <ac:chgData name="DANERSON TEH JIE SHENG" userId="500d4b22-eb8d-42fd-9086-14e17cb16072" providerId="ADAL" clId="{2498B2B9-0A9D-466A-AEEF-0D5BD4F59010}" dt="2024-08-13T13:44:30.517" v="620" actId="9405"/>
          <ac:inkMkLst>
            <pc:docMk/>
            <pc:sldMk cId="1886560165" sldId="263"/>
            <ac:inkMk id="3" creationId="{4CC007AB-3DE2-BE1E-7F7A-0A5636DA5383}"/>
          </ac:inkMkLst>
        </pc:inkChg>
        <pc:inkChg chg="add del">
          <ac:chgData name="DANERSON TEH JIE SHENG" userId="500d4b22-eb8d-42fd-9086-14e17cb16072" providerId="ADAL" clId="{2498B2B9-0A9D-466A-AEEF-0D5BD4F59010}" dt="2024-08-13T13:44:35.994" v="622" actId="9405"/>
          <ac:inkMkLst>
            <pc:docMk/>
            <pc:sldMk cId="1886560165" sldId="263"/>
            <ac:inkMk id="4" creationId="{E91445BB-E006-4CD4-450E-F34D849C489C}"/>
          </ac:inkMkLst>
        </pc:inkChg>
        <pc:inkChg chg="add">
          <ac:chgData name="DANERSON TEH JIE SHENG" userId="500d4b22-eb8d-42fd-9086-14e17cb16072" providerId="ADAL" clId="{2498B2B9-0A9D-466A-AEEF-0D5BD4F59010}" dt="2024-08-13T13:44:49.154" v="623" actId="9405"/>
          <ac:inkMkLst>
            <pc:docMk/>
            <pc:sldMk cId="1886560165" sldId="263"/>
            <ac:inkMk id="5" creationId="{CFB5D409-93E0-F99E-C6F2-EA0183D93869}"/>
          </ac:inkMkLst>
        </pc:inkChg>
        <pc:inkChg chg="add">
          <ac:chgData name="DANERSON TEH JIE SHENG" userId="500d4b22-eb8d-42fd-9086-14e17cb16072" providerId="ADAL" clId="{2498B2B9-0A9D-466A-AEEF-0D5BD4F59010}" dt="2024-08-13T13:45:00.522" v="624" actId="9405"/>
          <ac:inkMkLst>
            <pc:docMk/>
            <pc:sldMk cId="1886560165" sldId="263"/>
            <ac:inkMk id="6" creationId="{68BE8747-5A6C-289B-0881-D59D820B18E7}"/>
          </ac:inkMkLst>
        </pc:inkChg>
        <pc:inkChg chg="add del">
          <ac:chgData name="DANERSON TEH JIE SHENG" userId="500d4b22-eb8d-42fd-9086-14e17cb16072" providerId="ADAL" clId="{2498B2B9-0A9D-466A-AEEF-0D5BD4F59010}" dt="2024-08-13T13:45:17.557" v="626" actId="9405"/>
          <ac:inkMkLst>
            <pc:docMk/>
            <pc:sldMk cId="1886560165" sldId="263"/>
            <ac:inkMk id="7" creationId="{468749D2-D8A7-CDA5-27AA-D72F8ED26215}"/>
          </ac:inkMkLst>
        </pc:inkChg>
        <pc:inkChg chg="add">
          <ac:chgData name="DANERSON TEH JIE SHENG" userId="500d4b22-eb8d-42fd-9086-14e17cb16072" providerId="ADAL" clId="{2498B2B9-0A9D-466A-AEEF-0D5BD4F59010}" dt="2024-08-13T13:45:20.087" v="627" actId="9405"/>
          <ac:inkMkLst>
            <pc:docMk/>
            <pc:sldMk cId="1886560165" sldId="263"/>
            <ac:inkMk id="8" creationId="{5E296E0B-6DCA-5844-BFD9-F7DAC7B3622E}"/>
          </ac:inkMkLst>
        </pc:inkChg>
        <pc:inkChg chg="add mod">
          <ac:chgData name="DANERSON TEH JIE SHENG" userId="500d4b22-eb8d-42fd-9086-14e17cb16072" providerId="ADAL" clId="{2498B2B9-0A9D-466A-AEEF-0D5BD4F59010}" dt="2024-08-13T13:45:30.286" v="632"/>
          <ac:inkMkLst>
            <pc:docMk/>
            <pc:sldMk cId="1886560165" sldId="263"/>
            <ac:inkMk id="9" creationId="{5189DA5D-5426-F848-DBB9-E275BDFF3314}"/>
          </ac:inkMkLst>
        </pc:inkChg>
        <pc:inkChg chg="add mod">
          <ac:chgData name="DANERSON TEH JIE SHENG" userId="500d4b22-eb8d-42fd-9086-14e17cb16072" providerId="ADAL" clId="{2498B2B9-0A9D-466A-AEEF-0D5BD4F59010}" dt="2024-08-13T13:45:30.286" v="632"/>
          <ac:inkMkLst>
            <pc:docMk/>
            <pc:sldMk cId="1886560165" sldId="263"/>
            <ac:inkMk id="11" creationId="{CA50AA15-04F5-C870-17FE-4C09562B437E}"/>
          </ac:inkMkLst>
        </pc:inkChg>
        <pc:inkChg chg="add mod">
          <ac:chgData name="DANERSON TEH JIE SHENG" userId="500d4b22-eb8d-42fd-9086-14e17cb16072" providerId="ADAL" clId="{2498B2B9-0A9D-466A-AEEF-0D5BD4F59010}" dt="2024-08-13T13:45:30.286" v="632"/>
          <ac:inkMkLst>
            <pc:docMk/>
            <pc:sldMk cId="1886560165" sldId="263"/>
            <ac:inkMk id="13" creationId="{CB2C54AD-FE1B-4C59-05A6-E704E9F3C1CE}"/>
          </ac:inkMkLst>
        </pc:inkChg>
        <pc:inkChg chg="add del">
          <ac:chgData name="DANERSON TEH JIE SHENG" userId="500d4b22-eb8d-42fd-9086-14e17cb16072" providerId="ADAL" clId="{2498B2B9-0A9D-466A-AEEF-0D5BD4F59010}" dt="2024-08-13T13:47:12.102" v="634" actId="9405"/>
          <ac:inkMkLst>
            <pc:docMk/>
            <pc:sldMk cId="1886560165" sldId="263"/>
            <ac:inkMk id="15" creationId="{947961CC-FC33-55CC-F5B9-A2E9731F271D}"/>
          </ac:inkMkLst>
        </pc:inkChg>
        <pc:inkChg chg="add del">
          <ac:chgData name="DANERSON TEH JIE SHENG" userId="500d4b22-eb8d-42fd-9086-14e17cb16072" providerId="ADAL" clId="{2498B2B9-0A9D-466A-AEEF-0D5BD4F59010}" dt="2024-08-13T13:47:20.205" v="636" actId="9405"/>
          <ac:inkMkLst>
            <pc:docMk/>
            <pc:sldMk cId="1886560165" sldId="263"/>
            <ac:inkMk id="16" creationId="{797FA8AB-0BD0-8277-E0D1-A56CB85531A6}"/>
          </ac:inkMkLst>
        </pc:inkChg>
        <pc:inkChg chg="add del mod">
          <ac:chgData name="DANERSON TEH JIE SHENG" userId="500d4b22-eb8d-42fd-9086-14e17cb16072" providerId="ADAL" clId="{2498B2B9-0A9D-466A-AEEF-0D5BD4F59010}" dt="2024-08-13T13:47:37.850" v="642" actId="9405"/>
          <ac:inkMkLst>
            <pc:docMk/>
            <pc:sldMk cId="1886560165" sldId="263"/>
            <ac:inkMk id="17" creationId="{58966B83-643F-3CD5-B6C6-758AAC2F86BE}"/>
          </ac:inkMkLst>
        </pc:inkChg>
        <pc:inkChg chg="add del mod">
          <ac:chgData name="DANERSON TEH JIE SHENG" userId="500d4b22-eb8d-42fd-9086-14e17cb16072" providerId="ADAL" clId="{2498B2B9-0A9D-466A-AEEF-0D5BD4F59010}" dt="2024-08-13T13:47:37.519" v="641"/>
          <ac:inkMkLst>
            <pc:docMk/>
            <pc:sldMk cId="1886560165" sldId="263"/>
            <ac:inkMk id="18" creationId="{15C3BCAD-91A0-F348-62F0-0D0EEB90AB75}"/>
          </ac:inkMkLst>
        </pc:inkChg>
        <pc:inkChg chg="add">
          <ac:chgData name="DANERSON TEH JIE SHENG" userId="500d4b22-eb8d-42fd-9086-14e17cb16072" providerId="ADAL" clId="{2498B2B9-0A9D-466A-AEEF-0D5BD4F59010}" dt="2024-08-13T13:47:50.094" v="643" actId="9405"/>
          <ac:inkMkLst>
            <pc:docMk/>
            <pc:sldMk cId="1886560165" sldId="263"/>
            <ac:inkMk id="20" creationId="{308504A9-20FA-5E36-9054-37178E5EFDBC}"/>
          </ac:inkMkLst>
        </pc:inkChg>
      </pc:sldChg>
      <pc:sldChg chg="modSp add del mod">
        <pc:chgData name="DANERSON TEH JIE SHENG" userId="500d4b22-eb8d-42fd-9086-14e17cb16072" providerId="ADAL" clId="{2498B2B9-0A9D-466A-AEEF-0D5BD4F59010}" dt="2024-08-13T13:49:15.519" v="647"/>
        <pc:sldMkLst>
          <pc:docMk/>
          <pc:sldMk cId="892256925" sldId="264"/>
        </pc:sldMkLst>
        <pc:grpChg chg="mod">
          <ac:chgData name="DANERSON TEH JIE SHENG" userId="500d4b22-eb8d-42fd-9086-14e17cb16072" providerId="ADAL" clId="{2498B2B9-0A9D-466A-AEEF-0D5BD4F59010}" dt="2024-08-13T13:49:14.328" v="646" actId="1076"/>
          <ac:grpSpMkLst>
            <pc:docMk/>
            <pc:sldMk cId="892256925" sldId="264"/>
            <ac:grpSpMk id="14" creationId="{A540779B-32A1-0142-3455-22B8C68C7F3F}"/>
          </ac:grpSpMkLst>
        </pc:grpChg>
        <pc:picChg chg="mod">
          <ac:chgData name="DANERSON TEH JIE SHENG" userId="500d4b22-eb8d-42fd-9086-14e17cb16072" providerId="ADAL" clId="{2498B2B9-0A9D-466A-AEEF-0D5BD4F59010}" dt="2024-08-13T13:49:14.328" v="646" actId="1076"/>
          <ac:picMkLst>
            <pc:docMk/>
            <pc:sldMk cId="892256925" sldId="264"/>
            <ac:picMk id="2" creationId="{FA85A37D-7692-A3E4-CCA3-4AC7CD61FE5C}"/>
          </ac:picMkLst>
        </pc:picChg>
        <pc:inkChg chg="mod">
          <ac:chgData name="DANERSON TEH JIE SHENG" userId="500d4b22-eb8d-42fd-9086-14e17cb16072" providerId="ADAL" clId="{2498B2B9-0A9D-466A-AEEF-0D5BD4F59010}" dt="2024-08-13T13:49:14.328" v="646" actId="1076"/>
          <ac:inkMkLst>
            <pc:docMk/>
            <pc:sldMk cId="892256925" sldId="264"/>
            <ac:inkMk id="5" creationId="{CFB5D409-93E0-F99E-C6F2-EA0183D93869}"/>
          </ac:inkMkLst>
        </pc:inkChg>
        <pc:inkChg chg="mod">
          <ac:chgData name="DANERSON TEH JIE SHENG" userId="500d4b22-eb8d-42fd-9086-14e17cb16072" providerId="ADAL" clId="{2498B2B9-0A9D-466A-AEEF-0D5BD4F59010}" dt="2024-08-13T13:49:14.328" v="646" actId="1076"/>
          <ac:inkMkLst>
            <pc:docMk/>
            <pc:sldMk cId="892256925" sldId="264"/>
            <ac:inkMk id="6" creationId="{68BE8747-5A6C-289B-0881-D59D820B18E7}"/>
          </ac:inkMkLst>
        </pc:inkChg>
        <pc:inkChg chg="mod">
          <ac:chgData name="DANERSON TEH JIE SHENG" userId="500d4b22-eb8d-42fd-9086-14e17cb16072" providerId="ADAL" clId="{2498B2B9-0A9D-466A-AEEF-0D5BD4F59010}" dt="2024-08-13T13:49:14.328" v="646" actId="1076"/>
          <ac:inkMkLst>
            <pc:docMk/>
            <pc:sldMk cId="892256925" sldId="264"/>
            <ac:inkMk id="8" creationId="{5E296E0B-6DCA-5844-BFD9-F7DAC7B3622E}"/>
          </ac:inkMkLst>
        </pc:inkChg>
        <pc:inkChg chg="mod">
          <ac:chgData name="DANERSON TEH JIE SHENG" userId="500d4b22-eb8d-42fd-9086-14e17cb16072" providerId="ADAL" clId="{2498B2B9-0A9D-466A-AEEF-0D5BD4F59010}" dt="2024-08-13T13:49:14.328" v="646" actId="1076"/>
          <ac:inkMkLst>
            <pc:docMk/>
            <pc:sldMk cId="892256925" sldId="264"/>
            <ac:inkMk id="20" creationId="{308504A9-20FA-5E36-9054-37178E5EFDBC}"/>
          </ac:inkMkLst>
        </pc:inkChg>
      </pc:sldChg>
      <pc:sldChg chg="addSp delSp modSp add mod modAnim">
        <pc:chgData name="DANERSON TEH JIE SHENG" userId="500d4b22-eb8d-42fd-9086-14e17cb16072" providerId="ADAL" clId="{2498B2B9-0A9D-466A-AEEF-0D5BD4F59010}" dt="2024-08-13T14:37:12.614" v="1030" actId="1076"/>
        <pc:sldMkLst>
          <pc:docMk/>
          <pc:sldMk cId="2661733821" sldId="264"/>
        </pc:sldMkLst>
        <pc:spChg chg="add mod">
          <ac:chgData name="DANERSON TEH JIE SHENG" userId="500d4b22-eb8d-42fd-9086-14e17cb16072" providerId="ADAL" clId="{2498B2B9-0A9D-466A-AEEF-0D5BD4F59010}" dt="2024-08-13T14:37:12.614" v="1030" actId="1076"/>
          <ac:spMkLst>
            <pc:docMk/>
            <pc:sldMk cId="2661733821" sldId="264"/>
            <ac:spMk id="4" creationId="{677BF07C-1000-5E9F-D93B-ACA36F3963E5}"/>
          </ac:spMkLst>
        </pc:spChg>
        <pc:spChg chg="add mod">
          <ac:chgData name="DANERSON TEH JIE SHENG" userId="500d4b22-eb8d-42fd-9086-14e17cb16072" providerId="ADAL" clId="{2498B2B9-0A9D-466A-AEEF-0D5BD4F59010}" dt="2024-08-13T14:21:03.969" v="777" actId="255"/>
          <ac:spMkLst>
            <pc:docMk/>
            <pc:sldMk cId="2661733821" sldId="264"/>
            <ac:spMk id="7" creationId="{1ABC636E-53AE-6F84-EB5A-CC1CEDE8725E}"/>
          </ac:spMkLst>
        </pc:spChg>
        <pc:spChg chg="add mod">
          <ac:chgData name="DANERSON TEH JIE SHENG" userId="500d4b22-eb8d-42fd-9086-14e17cb16072" providerId="ADAL" clId="{2498B2B9-0A9D-466A-AEEF-0D5BD4F59010}" dt="2024-08-13T14:18:51.353" v="758" actId="1076"/>
          <ac:spMkLst>
            <pc:docMk/>
            <pc:sldMk cId="2661733821" sldId="264"/>
            <ac:spMk id="12" creationId="{79968535-8A79-118A-AD14-108687464C9A}"/>
          </ac:spMkLst>
        </pc:spChg>
        <pc:grpChg chg="mod">
          <ac:chgData name="DANERSON TEH JIE SHENG" userId="500d4b22-eb8d-42fd-9086-14e17cb16072" providerId="ADAL" clId="{2498B2B9-0A9D-466A-AEEF-0D5BD4F59010}" dt="2024-08-13T14:11:18.381" v="693" actId="1076"/>
          <ac:grpSpMkLst>
            <pc:docMk/>
            <pc:sldMk cId="2661733821" sldId="264"/>
            <ac:grpSpMk id="14" creationId="{A540779B-32A1-0142-3455-22B8C68C7F3F}"/>
          </ac:grpSpMkLst>
        </pc:grpChg>
        <pc:picChg chg="mod">
          <ac:chgData name="DANERSON TEH JIE SHENG" userId="500d4b22-eb8d-42fd-9086-14e17cb16072" providerId="ADAL" clId="{2498B2B9-0A9D-466A-AEEF-0D5BD4F59010}" dt="2024-08-13T14:11:18.381" v="693" actId="1076"/>
          <ac:picMkLst>
            <pc:docMk/>
            <pc:sldMk cId="2661733821" sldId="264"/>
            <ac:picMk id="2" creationId="{FA85A37D-7692-A3E4-CCA3-4AC7CD61FE5C}"/>
          </ac:picMkLst>
        </pc:picChg>
        <pc:inkChg chg="add del">
          <ac:chgData name="DANERSON TEH JIE SHENG" userId="500d4b22-eb8d-42fd-9086-14e17cb16072" providerId="ADAL" clId="{2498B2B9-0A9D-466A-AEEF-0D5BD4F59010}" dt="2024-08-13T13:54:56.655" v="653" actId="9405"/>
          <ac:inkMkLst>
            <pc:docMk/>
            <pc:sldMk cId="2661733821" sldId="264"/>
            <ac:inkMk id="3" creationId="{3ADCBB88-B9A1-3120-67CD-3CF532242256}"/>
          </ac:inkMkLst>
        </pc:inkChg>
        <pc:inkChg chg="mod">
          <ac:chgData name="DANERSON TEH JIE SHENG" userId="500d4b22-eb8d-42fd-9086-14e17cb16072" providerId="ADAL" clId="{2498B2B9-0A9D-466A-AEEF-0D5BD4F59010}" dt="2024-08-13T14:11:18.381" v="693" actId="1076"/>
          <ac:inkMkLst>
            <pc:docMk/>
            <pc:sldMk cId="2661733821" sldId="264"/>
            <ac:inkMk id="5" creationId="{CFB5D409-93E0-F99E-C6F2-EA0183D93869}"/>
          </ac:inkMkLst>
        </pc:inkChg>
        <pc:inkChg chg="mod">
          <ac:chgData name="DANERSON TEH JIE SHENG" userId="500d4b22-eb8d-42fd-9086-14e17cb16072" providerId="ADAL" clId="{2498B2B9-0A9D-466A-AEEF-0D5BD4F59010}" dt="2024-08-13T14:11:18.381" v="693" actId="1076"/>
          <ac:inkMkLst>
            <pc:docMk/>
            <pc:sldMk cId="2661733821" sldId="264"/>
            <ac:inkMk id="6" creationId="{68BE8747-5A6C-289B-0881-D59D820B18E7}"/>
          </ac:inkMkLst>
        </pc:inkChg>
        <pc:inkChg chg="mod">
          <ac:chgData name="DANERSON TEH JIE SHENG" userId="500d4b22-eb8d-42fd-9086-14e17cb16072" providerId="ADAL" clId="{2498B2B9-0A9D-466A-AEEF-0D5BD4F59010}" dt="2024-08-13T14:11:18.381" v="693" actId="1076"/>
          <ac:inkMkLst>
            <pc:docMk/>
            <pc:sldMk cId="2661733821" sldId="264"/>
            <ac:inkMk id="8" creationId="{5E296E0B-6DCA-5844-BFD9-F7DAC7B3622E}"/>
          </ac:inkMkLst>
        </pc:inkChg>
        <pc:inkChg chg="mod">
          <ac:chgData name="DANERSON TEH JIE SHENG" userId="500d4b22-eb8d-42fd-9086-14e17cb16072" providerId="ADAL" clId="{2498B2B9-0A9D-466A-AEEF-0D5BD4F59010}" dt="2024-08-13T14:09:56.819" v="671" actId="34135"/>
          <ac:inkMkLst>
            <pc:docMk/>
            <pc:sldMk cId="2661733821" sldId="264"/>
            <ac:inkMk id="9" creationId="{5189DA5D-5426-F848-DBB9-E275BDFF3314}"/>
          </ac:inkMkLst>
        </pc:inkChg>
        <pc:inkChg chg="mod">
          <ac:chgData name="DANERSON TEH JIE SHENG" userId="500d4b22-eb8d-42fd-9086-14e17cb16072" providerId="ADAL" clId="{2498B2B9-0A9D-466A-AEEF-0D5BD4F59010}" dt="2024-08-13T14:09:56.819" v="671" actId="34135"/>
          <ac:inkMkLst>
            <pc:docMk/>
            <pc:sldMk cId="2661733821" sldId="264"/>
            <ac:inkMk id="11" creationId="{CA50AA15-04F5-C870-17FE-4C09562B437E}"/>
          </ac:inkMkLst>
        </pc:inkChg>
        <pc:inkChg chg="mod">
          <ac:chgData name="DANERSON TEH JIE SHENG" userId="500d4b22-eb8d-42fd-9086-14e17cb16072" providerId="ADAL" clId="{2498B2B9-0A9D-466A-AEEF-0D5BD4F59010}" dt="2024-08-13T14:09:56.819" v="671" actId="34135"/>
          <ac:inkMkLst>
            <pc:docMk/>
            <pc:sldMk cId="2661733821" sldId="264"/>
            <ac:inkMk id="13" creationId="{CB2C54AD-FE1B-4C59-05A6-E704E9F3C1CE}"/>
          </ac:inkMkLst>
        </pc:inkChg>
        <pc:inkChg chg="mod">
          <ac:chgData name="DANERSON TEH JIE SHENG" userId="500d4b22-eb8d-42fd-9086-14e17cb16072" providerId="ADAL" clId="{2498B2B9-0A9D-466A-AEEF-0D5BD4F59010}" dt="2024-08-13T14:11:18.381" v="693" actId="1076"/>
          <ac:inkMkLst>
            <pc:docMk/>
            <pc:sldMk cId="2661733821" sldId="264"/>
            <ac:inkMk id="20" creationId="{308504A9-20FA-5E36-9054-37178E5EFDBC}"/>
          </ac:inkMkLst>
        </pc:inkChg>
      </pc:sldChg>
      <pc:sldChg chg="addSp delSp modSp new mod modTransition setBg addAnim delAnim setClrOvrMap delDesignElem">
        <pc:chgData name="DANERSON TEH JIE SHENG" userId="500d4b22-eb8d-42fd-9086-14e17cb16072" providerId="ADAL" clId="{2498B2B9-0A9D-466A-AEEF-0D5BD4F59010}" dt="2024-08-13T14:33:52.884" v="854"/>
        <pc:sldMkLst>
          <pc:docMk/>
          <pc:sldMk cId="1042408357" sldId="265"/>
        </pc:sldMkLst>
        <pc:spChg chg="mod ord">
          <ac:chgData name="DANERSON TEH JIE SHENG" userId="500d4b22-eb8d-42fd-9086-14e17cb16072" providerId="ADAL" clId="{2498B2B9-0A9D-466A-AEEF-0D5BD4F59010}" dt="2024-08-13T14:31:14.885" v="847" actId="26606"/>
          <ac:spMkLst>
            <pc:docMk/>
            <pc:sldMk cId="1042408357" sldId="265"/>
            <ac:spMk id="2" creationId="{51BF24FD-291F-3A49-EC85-86A397DF88E9}"/>
          </ac:spMkLst>
        </pc:spChg>
        <pc:spChg chg="del">
          <ac:chgData name="DANERSON TEH JIE SHENG" userId="500d4b22-eb8d-42fd-9086-14e17cb16072" providerId="ADAL" clId="{2498B2B9-0A9D-466A-AEEF-0D5BD4F59010}" dt="2024-08-13T14:22:48.321" v="784" actId="478"/>
          <ac:spMkLst>
            <pc:docMk/>
            <pc:sldMk cId="1042408357" sldId="265"/>
            <ac:spMk id="3" creationId="{04D6B234-CEE2-7974-00D4-6E9C6DFD274E}"/>
          </ac:spMkLst>
        </pc:spChg>
        <pc:spChg chg="add del">
          <ac:chgData name="DANERSON TEH JIE SHENG" userId="500d4b22-eb8d-42fd-9086-14e17cb16072" providerId="ADAL" clId="{2498B2B9-0A9D-466A-AEEF-0D5BD4F59010}" dt="2024-08-13T14:26:27.132" v="804" actId="26606"/>
          <ac:spMkLst>
            <pc:docMk/>
            <pc:sldMk cId="1042408357" sldId="265"/>
            <ac:spMk id="14" creationId="{7B4F6806-5898-4FE8-B610-A058C8B8470A}"/>
          </ac:spMkLst>
        </pc:spChg>
        <pc:spChg chg="add del">
          <ac:chgData name="DANERSON TEH JIE SHENG" userId="500d4b22-eb8d-42fd-9086-14e17cb16072" providerId="ADAL" clId="{2498B2B9-0A9D-466A-AEEF-0D5BD4F59010}" dt="2024-08-13T14:26:29.262" v="806" actId="26606"/>
          <ac:spMkLst>
            <pc:docMk/>
            <pc:sldMk cId="1042408357" sldId="265"/>
            <ac:spMk id="19" creationId="{439BCA50-5C8B-4034-853C-B29176644ED3}"/>
          </ac:spMkLst>
        </pc:spChg>
        <pc:spChg chg="add del">
          <ac:chgData name="DANERSON TEH JIE SHENG" userId="500d4b22-eb8d-42fd-9086-14e17cb16072" providerId="ADAL" clId="{2498B2B9-0A9D-466A-AEEF-0D5BD4F59010}" dt="2024-08-13T14:26:31.177" v="808" actId="26606"/>
          <ac:spMkLst>
            <pc:docMk/>
            <pc:sldMk cId="1042408357" sldId="265"/>
            <ac:spMk id="21" creationId="{DC35A348-C5D6-4112-9FDD-93A493B010B5}"/>
          </ac:spMkLst>
        </pc:spChg>
        <pc:spChg chg="add del">
          <ac:chgData name="DANERSON TEH JIE SHENG" userId="500d4b22-eb8d-42fd-9086-14e17cb16072" providerId="ADAL" clId="{2498B2B9-0A9D-466A-AEEF-0D5BD4F59010}" dt="2024-08-13T14:26:33.703" v="810" actId="26606"/>
          <ac:spMkLst>
            <pc:docMk/>
            <pc:sldMk cId="1042408357" sldId="265"/>
            <ac:spMk id="26" creationId="{F7EDEA10-087E-4352-A848-7D9888DC6745}"/>
          </ac:spMkLst>
        </pc:spChg>
        <pc:spChg chg="add del">
          <ac:chgData name="DANERSON TEH JIE SHENG" userId="500d4b22-eb8d-42fd-9086-14e17cb16072" providerId="ADAL" clId="{2498B2B9-0A9D-466A-AEEF-0D5BD4F59010}" dt="2024-08-13T14:26:33.703" v="810" actId="26606"/>
          <ac:spMkLst>
            <pc:docMk/>
            <pc:sldMk cId="1042408357" sldId="265"/>
            <ac:spMk id="27" creationId="{605D77EC-B84E-48F8-9EC4-93E851C0FA25}"/>
          </ac:spMkLst>
        </pc:spChg>
        <pc:spChg chg="add del">
          <ac:chgData name="DANERSON TEH JIE SHENG" userId="500d4b22-eb8d-42fd-9086-14e17cb16072" providerId="ADAL" clId="{2498B2B9-0A9D-466A-AEEF-0D5BD4F59010}" dt="2024-08-13T14:31:14.885" v="847" actId="26606"/>
          <ac:spMkLst>
            <pc:docMk/>
            <pc:sldMk cId="1042408357" sldId="265"/>
            <ac:spMk id="29" creationId="{7B4F6806-5898-4FE8-B610-A058C8B8470A}"/>
          </ac:spMkLst>
        </pc:spChg>
        <pc:spChg chg="add del">
          <ac:chgData name="DANERSON TEH JIE SHENG" userId="500d4b22-eb8d-42fd-9086-14e17cb16072" providerId="ADAL" clId="{2498B2B9-0A9D-466A-AEEF-0D5BD4F59010}" dt="2024-08-13T14:30:41.785" v="828" actId="26606"/>
          <ac:spMkLst>
            <pc:docMk/>
            <pc:sldMk cId="1042408357" sldId="265"/>
            <ac:spMk id="34" creationId="{BA175A65-42BE-4FDF-8AD0-5AC1CB946EAB}"/>
          </ac:spMkLst>
        </pc:spChg>
        <pc:spChg chg="add del">
          <ac:chgData name="DANERSON TEH JIE SHENG" userId="500d4b22-eb8d-42fd-9086-14e17cb16072" providerId="ADAL" clId="{2498B2B9-0A9D-466A-AEEF-0D5BD4F59010}" dt="2024-08-13T14:30:50.565" v="830" actId="26606"/>
          <ac:spMkLst>
            <pc:docMk/>
            <pc:sldMk cId="1042408357" sldId="265"/>
            <ac:spMk id="36" creationId="{0B89AF2A-4ED1-4E6B-907C-ED98F10E750C}"/>
          </ac:spMkLst>
        </pc:spChg>
        <pc:spChg chg="add del">
          <ac:chgData name="DANERSON TEH JIE SHENG" userId="500d4b22-eb8d-42fd-9086-14e17cb16072" providerId="ADAL" clId="{2498B2B9-0A9D-466A-AEEF-0D5BD4F59010}" dt="2024-08-13T14:30:50.565" v="830" actId="26606"/>
          <ac:spMkLst>
            <pc:docMk/>
            <pc:sldMk cId="1042408357" sldId="265"/>
            <ac:spMk id="37" creationId="{75BDD038-F345-433A-B715-30DEEC15292F}"/>
          </ac:spMkLst>
        </pc:spChg>
        <pc:spChg chg="add del">
          <ac:chgData name="DANERSON TEH JIE SHENG" userId="500d4b22-eb8d-42fd-9086-14e17cb16072" providerId="ADAL" clId="{2498B2B9-0A9D-466A-AEEF-0D5BD4F59010}" dt="2024-08-13T14:30:51.379" v="832" actId="26606"/>
          <ac:spMkLst>
            <pc:docMk/>
            <pc:sldMk cId="1042408357" sldId="265"/>
            <ac:spMk id="39" creationId="{A26C624C-963C-4795-B05B-6565DB5ABD39}"/>
          </ac:spMkLst>
        </pc:spChg>
        <pc:spChg chg="add del">
          <ac:chgData name="DANERSON TEH JIE SHENG" userId="500d4b22-eb8d-42fd-9086-14e17cb16072" providerId="ADAL" clId="{2498B2B9-0A9D-466A-AEEF-0D5BD4F59010}" dt="2024-08-13T14:30:58.700" v="836" actId="26606"/>
          <ac:spMkLst>
            <pc:docMk/>
            <pc:sldMk cId="1042408357" sldId="265"/>
            <ac:spMk id="44" creationId="{BA175A65-42BE-4FDF-8AD0-5AC1CB946EAB}"/>
          </ac:spMkLst>
        </pc:spChg>
        <pc:spChg chg="add del">
          <ac:chgData name="DANERSON TEH JIE SHENG" userId="500d4b22-eb8d-42fd-9086-14e17cb16072" providerId="ADAL" clId="{2498B2B9-0A9D-466A-AEEF-0D5BD4F59010}" dt="2024-08-13T14:31:00.502" v="838" actId="26606"/>
          <ac:spMkLst>
            <pc:docMk/>
            <pc:sldMk cId="1042408357" sldId="265"/>
            <ac:spMk id="46" creationId="{72018E1B-E0B9-4440-AFF3-4112E50A2763}"/>
          </ac:spMkLst>
        </pc:spChg>
        <pc:spChg chg="add del">
          <ac:chgData name="DANERSON TEH JIE SHENG" userId="500d4b22-eb8d-42fd-9086-14e17cb16072" providerId="ADAL" clId="{2498B2B9-0A9D-466A-AEEF-0D5BD4F59010}" dt="2024-08-13T14:31:11.174" v="840" actId="26606"/>
          <ac:spMkLst>
            <pc:docMk/>
            <pc:sldMk cId="1042408357" sldId="265"/>
            <ac:spMk id="48" creationId="{75BDD038-F345-433A-B715-30DEEC15292F}"/>
          </ac:spMkLst>
        </pc:spChg>
        <pc:spChg chg="add del">
          <ac:chgData name="DANERSON TEH JIE SHENG" userId="500d4b22-eb8d-42fd-9086-14e17cb16072" providerId="ADAL" clId="{2498B2B9-0A9D-466A-AEEF-0D5BD4F59010}" dt="2024-08-13T14:31:11.174" v="840" actId="26606"/>
          <ac:spMkLst>
            <pc:docMk/>
            <pc:sldMk cId="1042408357" sldId="265"/>
            <ac:spMk id="49" creationId="{0B89AF2A-4ED1-4E6B-907C-ED98F10E750C}"/>
          </ac:spMkLst>
        </pc:spChg>
        <pc:spChg chg="add del">
          <ac:chgData name="DANERSON TEH JIE SHENG" userId="500d4b22-eb8d-42fd-9086-14e17cb16072" providerId="ADAL" clId="{2498B2B9-0A9D-466A-AEEF-0D5BD4F59010}" dt="2024-08-13T14:31:13.063" v="844" actId="26606"/>
          <ac:spMkLst>
            <pc:docMk/>
            <pc:sldMk cId="1042408357" sldId="265"/>
            <ac:spMk id="53" creationId="{75BDD038-F345-433A-B715-30DEEC15292F}"/>
          </ac:spMkLst>
        </pc:spChg>
        <pc:spChg chg="add del">
          <ac:chgData name="DANERSON TEH JIE SHENG" userId="500d4b22-eb8d-42fd-9086-14e17cb16072" providerId="ADAL" clId="{2498B2B9-0A9D-466A-AEEF-0D5BD4F59010}" dt="2024-08-13T14:31:13.063" v="844" actId="26606"/>
          <ac:spMkLst>
            <pc:docMk/>
            <pc:sldMk cId="1042408357" sldId="265"/>
            <ac:spMk id="54" creationId="{0B89AF2A-4ED1-4E6B-907C-ED98F10E750C}"/>
          </ac:spMkLst>
        </pc:spChg>
        <pc:spChg chg="add del">
          <ac:chgData name="DANERSON TEH JIE SHENG" userId="500d4b22-eb8d-42fd-9086-14e17cb16072" providerId="ADAL" clId="{2498B2B9-0A9D-466A-AEEF-0D5BD4F59010}" dt="2024-08-13T14:33:52.884" v="854"/>
          <ac:spMkLst>
            <pc:docMk/>
            <pc:sldMk cId="1042408357" sldId="265"/>
            <ac:spMk id="58" creationId="{75BDD038-F345-433A-B715-30DEEC15292F}"/>
          </ac:spMkLst>
        </pc:spChg>
        <pc:spChg chg="add del">
          <ac:chgData name="DANERSON TEH JIE SHENG" userId="500d4b22-eb8d-42fd-9086-14e17cb16072" providerId="ADAL" clId="{2498B2B9-0A9D-466A-AEEF-0D5BD4F59010}" dt="2024-08-13T14:33:52.884" v="854"/>
          <ac:spMkLst>
            <pc:docMk/>
            <pc:sldMk cId="1042408357" sldId="265"/>
            <ac:spMk id="59" creationId="{0B89AF2A-4ED1-4E6B-907C-ED98F10E750C}"/>
          </ac:spMkLst>
        </pc:spChg>
        <pc:grpChg chg="add del">
          <ac:chgData name="DANERSON TEH JIE SHENG" userId="500d4b22-eb8d-42fd-9086-14e17cb16072" providerId="ADAL" clId="{2498B2B9-0A9D-466A-AEEF-0D5BD4F59010}" dt="2024-08-13T14:26:29.262" v="806" actId="26606"/>
          <ac:grpSpMkLst>
            <pc:docMk/>
            <pc:sldMk cId="1042408357" sldId="265"/>
            <ac:grpSpMk id="16" creationId="{CB018903-3549-4A3B-A9DF-B26757CAA9C6}"/>
          </ac:grpSpMkLst>
        </pc:grpChg>
        <pc:grpChg chg="add del">
          <ac:chgData name="DANERSON TEH JIE SHENG" userId="500d4b22-eb8d-42fd-9086-14e17cb16072" providerId="ADAL" clId="{2498B2B9-0A9D-466A-AEEF-0D5BD4F59010}" dt="2024-08-13T14:26:31.177" v="808" actId="26606"/>
          <ac:grpSpMkLst>
            <pc:docMk/>
            <pc:sldMk cId="1042408357" sldId="265"/>
            <ac:grpSpMk id="22" creationId="{AC0B7807-0C83-4963-821A-69B172722E49}"/>
          </ac:grpSpMkLst>
        </pc:grpChg>
        <pc:grpChg chg="add del">
          <ac:chgData name="DANERSON TEH JIE SHENG" userId="500d4b22-eb8d-42fd-9086-14e17cb16072" providerId="ADAL" clId="{2498B2B9-0A9D-466A-AEEF-0D5BD4F59010}" dt="2024-08-13T14:30:52.811" v="834" actId="26606"/>
          <ac:grpSpMkLst>
            <pc:docMk/>
            <pc:sldMk cId="1042408357" sldId="265"/>
            <ac:grpSpMk id="41" creationId="{5F24D7FD-FFCD-2D66-1EC4-D851266C7796}"/>
          </ac:grpSpMkLst>
        </pc:grpChg>
        <pc:picChg chg="add mod ord">
          <ac:chgData name="DANERSON TEH JIE SHENG" userId="500d4b22-eb8d-42fd-9086-14e17cb16072" providerId="ADAL" clId="{2498B2B9-0A9D-466A-AEEF-0D5BD4F59010}" dt="2024-08-13T14:31:14.885" v="847" actId="26606"/>
          <ac:picMkLst>
            <pc:docMk/>
            <pc:sldMk cId="1042408357" sldId="265"/>
            <ac:picMk id="5" creationId="{05B2AE11-1272-3979-286B-1F35F6DF6FD4}"/>
          </ac:picMkLst>
        </pc:picChg>
        <pc:picChg chg="add del mod ord">
          <ac:chgData name="DANERSON TEH JIE SHENG" userId="500d4b22-eb8d-42fd-9086-14e17cb16072" providerId="ADAL" clId="{2498B2B9-0A9D-466A-AEEF-0D5BD4F59010}" dt="2024-08-13T14:31:26.802" v="852" actId="21"/>
          <ac:picMkLst>
            <pc:docMk/>
            <pc:sldMk cId="1042408357" sldId="265"/>
            <ac:picMk id="7" creationId="{20EB82D0-CF19-A7B1-2D57-5158BE57A795}"/>
          </ac:picMkLst>
        </pc:picChg>
        <pc:picChg chg="add mod ord">
          <ac:chgData name="DANERSON TEH JIE SHENG" userId="500d4b22-eb8d-42fd-9086-14e17cb16072" providerId="ADAL" clId="{2498B2B9-0A9D-466A-AEEF-0D5BD4F59010}" dt="2024-08-13T14:31:14.885" v="847" actId="26606"/>
          <ac:picMkLst>
            <pc:docMk/>
            <pc:sldMk cId="1042408357" sldId="265"/>
            <ac:picMk id="9" creationId="{B3957B3D-24E8-74ED-2E0F-0DFF294FEDD5}"/>
          </ac:picMkLst>
        </pc:picChg>
        <pc:picChg chg="add mod ord">
          <ac:chgData name="DANERSON TEH JIE SHENG" userId="500d4b22-eb8d-42fd-9086-14e17cb16072" providerId="ADAL" clId="{2498B2B9-0A9D-466A-AEEF-0D5BD4F59010}" dt="2024-08-13T14:31:14.885" v="847" actId="26606"/>
          <ac:picMkLst>
            <pc:docMk/>
            <pc:sldMk cId="1042408357" sldId="265"/>
            <ac:picMk id="11" creationId="{CC1E6C91-21A5-0DB1-5B03-6DBC9DA8A2F8}"/>
          </ac:picMkLst>
        </pc:picChg>
        <pc:cxnChg chg="add del">
          <ac:chgData name="DANERSON TEH JIE SHENG" userId="500d4b22-eb8d-42fd-9086-14e17cb16072" providerId="ADAL" clId="{2498B2B9-0A9D-466A-AEEF-0D5BD4F59010}" dt="2024-08-13T14:31:12.201" v="842" actId="26606"/>
          <ac:cxnSpMkLst>
            <pc:docMk/>
            <pc:sldMk cId="1042408357" sldId="265"/>
            <ac:cxnSpMk id="51" creationId="{192712F8-36FA-35DF-0CE8-4098D93322A3}"/>
          </ac:cxnSpMkLst>
        </pc:cxnChg>
        <pc:cxnChg chg="add del">
          <ac:chgData name="DANERSON TEH JIE SHENG" userId="500d4b22-eb8d-42fd-9086-14e17cb16072" providerId="ADAL" clId="{2498B2B9-0A9D-466A-AEEF-0D5BD4F59010}" dt="2024-08-13T14:31:14.878" v="846" actId="26606"/>
          <ac:cxnSpMkLst>
            <pc:docMk/>
            <pc:sldMk cId="1042408357" sldId="265"/>
            <ac:cxnSpMk id="56" creationId="{192712F8-36FA-35DF-0CE8-4098D93322A3}"/>
          </ac:cxnSpMkLst>
        </pc:cxnChg>
      </pc:sldChg>
    </pc:docChg>
  </pc:docChgLst>
  <pc:docChgLst>
    <pc:chgData name="DANERSON TEH JIE SHENG" userId="500d4b22-eb8d-42fd-9086-14e17cb16072" providerId="ADAL" clId="{E976390E-7AE9-43BA-B41B-210E3A6EFE93}"/>
    <pc:docChg chg="modSld">
      <pc:chgData name="DANERSON TEH JIE SHENG" userId="500d4b22-eb8d-42fd-9086-14e17cb16072" providerId="ADAL" clId="{E976390E-7AE9-43BA-B41B-210E3A6EFE93}" dt="2024-08-15T06:17:11.917" v="10" actId="20577"/>
      <pc:docMkLst>
        <pc:docMk/>
      </pc:docMkLst>
      <pc:sldChg chg="modSp mod">
        <pc:chgData name="DANERSON TEH JIE SHENG" userId="500d4b22-eb8d-42fd-9086-14e17cb16072" providerId="ADAL" clId="{E976390E-7AE9-43BA-B41B-210E3A6EFE93}" dt="2024-08-15T06:16:52.600" v="4" actId="20577"/>
        <pc:sldMkLst>
          <pc:docMk/>
          <pc:sldMk cId="2406758138" sldId="262"/>
        </pc:sldMkLst>
        <pc:spChg chg="mod">
          <ac:chgData name="DANERSON TEH JIE SHENG" userId="500d4b22-eb8d-42fd-9086-14e17cb16072" providerId="ADAL" clId="{E976390E-7AE9-43BA-B41B-210E3A6EFE93}" dt="2024-08-15T06:16:52.600" v="4" actId="20577"/>
          <ac:spMkLst>
            <pc:docMk/>
            <pc:sldMk cId="2406758138" sldId="262"/>
            <ac:spMk id="10" creationId="{E3CCEF1E-F757-126B-0AED-1C7617A03B02}"/>
          </ac:spMkLst>
        </pc:spChg>
      </pc:sldChg>
      <pc:sldChg chg="modSp mod">
        <pc:chgData name="DANERSON TEH JIE SHENG" userId="500d4b22-eb8d-42fd-9086-14e17cb16072" providerId="ADAL" clId="{E976390E-7AE9-43BA-B41B-210E3A6EFE93}" dt="2024-08-15T06:17:01.107" v="7" actId="20577"/>
        <pc:sldMkLst>
          <pc:docMk/>
          <pc:sldMk cId="1886560165" sldId="263"/>
        </pc:sldMkLst>
        <pc:spChg chg="mod">
          <ac:chgData name="DANERSON TEH JIE SHENG" userId="500d4b22-eb8d-42fd-9086-14e17cb16072" providerId="ADAL" clId="{E976390E-7AE9-43BA-B41B-210E3A6EFE93}" dt="2024-08-15T06:17:01.107" v="7" actId="20577"/>
          <ac:spMkLst>
            <pc:docMk/>
            <pc:sldMk cId="1886560165" sldId="263"/>
            <ac:spMk id="10" creationId="{E3CCEF1E-F757-126B-0AED-1C7617A03B02}"/>
          </ac:spMkLst>
        </pc:spChg>
      </pc:sldChg>
      <pc:sldChg chg="modSp mod">
        <pc:chgData name="DANERSON TEH JIE SHENG" userId="500d4b22-eb8d-42fd-9086-14e17cb16072" providerId="ADAL" clId="{E976390E-7AE9-43BA-B41B-210E3A6EFE93}" dt="2024-08-15T06:17:11.917" v="10" actId="20577"/>
        <pc:sldMkLst>
          <pc:docMk/>
          <pc:sldMk cId="2661733821" sldId="264"/>
        </pc:sldMkLst>
        <pc:spChg chg="mod">
          <ac:chgData name="DANERSON TEH JIE SHENG" userId="500d4b22-eb8d-42fd-9086-14e17cb16072" providerId="ADAL" clId="{E976390E-7AE9-43BA-B41B-210E3A6EFE93}" dt="2024-08-15T06:17:11.917" v="10" actId="20577"/>
          <ac:spMkLst>
            <pc:docMk/>
            <pc:sldMk cId="2661733821" sldId="264"/>
            <ac:spMk id="10" creationId="{E3CCEF1E-F757-126B-0AED-1C7617A03B02}"/>
          </ac:spMkLst>
        </pc:spChg>
      </pc:sldChg>
    </pc:docChg>
  </pc:docChgLst>
  <pc:docChgLst>
    <pc:chgData name="DANERSON TEH JIE SHENG" userId="500d4b22-eb8d-42fd-9086-14e17cb16072" providerId="ADAL" clId="{B4832D2C-8581-0746-A0E6-00AE6A52952A}"/>
    <pc:docChg chg="modSld">
      <pc:chgData name="DANERSON TEH JIE SHENG" userId="500d4b22-eb8d-42fd-9086-14e17cb16072" providerId="ADAL" clId="{B4832D2C-8581-0746-A0E6-00AE6A52952A}" dt="2024-08-15T05:08:22.792" v="12" actId="20577"/>
      <pc:docMkLst>
        <pc:docMk/>
      </pc:docMkLst>
      <pc:sldChg chg="modSp">
        <pc:chgData name="DANERSON TEH JIE SHENG" userId="500d4b22-eb8d-42fd-9086-14e17cb16072" providerId="ADAL" clId="{B4832D2C-8581-0746-A0E6-00AE6A52952A}" dt="2024-08-15T05:08:22.792" v="12" actId="20577"/>
        <pc:sldMkLst>
          <pc:docMk/>
          <pc:sldMk cId="3014992090" sldId="260"/>
        </pc:sldMkLst>
        <pc:spChg chg="mod">
          <ac:chgData name="DANERSON TEH JIE SHENG" userId="500d4b22-eb8d-42fd-9086-14e17cb16072" providerId="ADAL" clId="{B4832D2C-8581-0746-A0E6-00AE6A52952A}" dt="2024-08-15T05:08:22.792" v="12" actId="20577"/>
          <ac:spMkLst>
            <pc:docMk/>
            <pc:sldMk cId="3014992090" sldId="260"/>
            <ac:spMk id="9" creationId="{B849A462-6965-2FC5-DF5B-2B0B728AA534}"/>
          </ac:spMkLst>
        </pc:spChg>
        <pc:spChg chg="mod">
          <ac:chgData name="DANERSON TEH JIE SHENG" userId="500d4b22-eb8d-42fd-9086-14e17cb16072" providerId="ADAL" clId="{B4832D2C-8581-0746-A0E6-00AE6A52952A}" dt="2024-08-15T05:06:07.096" v="6" actId="14100"/>
          <ac:spMkLst>
            <pc:docMk/>
            <pc:sldMk cId="3014992090" sldId="260"/>
            <ac:spMk id="10" creationId="{E3CCEF1E-F757-126B-0AED-1C7617A03B02}"/>
          </ac:spMkLst>
        </pc:spChg>
      </pc:sldChg>
      <pc:sldChg chg="modSp">
        <pc:chgData name="DANERSON TEH JIE SHENG" userId="500d4b22-eb8d-42fd-9086-14e17cb16072" providerId="ADAL" clId="{B4832D2C-8581-0746-A0E6-00AE6A52952A}" dt="2024-08-15T05:05:54.958" v="2" actId="20577"/>
        <pc:sldMkLst>
          <pc:docMk/>
          <pc:sldMk cId="1900224440" sldId="261"/>
        </pc:sldMkLst>
        <pc:spChg chg="mod">
          <ac:chgData name="DANERSON TEH JIE SHENG" userId="500d4b22-eb8d-42fd-9086-14e17cb16072" providerId="ADAL" clId="{B4832D2C-8581-0746-A0E6-00AE6A52952A}" dt="2024-08-15T05:05:54.958" v="2" actId="20577"/>
          <ac:spMkLst>
            <pc:docMk/>
            <pc:sldMk cId="1900224440" sldId="261"/>
            <ac:spMk id="10" creationId="{E3CCEF1E-F757-126B-0AED-1C7617A03B02}"/>
          </ac:spMkLst>
        </pc:spChg>
      </pc:sldChg>
    </pc:docChg>
  </pc:docChgLst>
  <pc:docChgLst>
    <pc:chgData name="Guest User" userId="S::urn:spo:anon#5643fded2c467507bb81c5acab28d668dc422c6ef7d58b26934b26bfa81cafa2::" providerId="AD" clId="Web-{C4B01471-ED41-D6AE-07F1-15D829BF6EDE}"/>
    <pc:docChg chg="modSld">
      <pc:chgData name="Guest User" userId="S::urn:spo:anon#5643fded2c467507bb81c5acab28d668dc422c6ef7d58b26934b26bfa81cafa2::" providerId="AD" clId="Web-{C4B01471-ED41-D6AE-07F1-15D829BF6EDE}" dt="2024-08-14T05:20:01.569" v="5" actId="14100"/>
      <pc:docMkLst>
        <pc:docMk/>
      </pc:docMkLst>
      <pc:sldChg chg="modSp">
        <pc:chgData name="Guest User" userId="S::urn:spo:anon#5643fded2c467507bb81c5acab28d668dc422c6ef7d58b26934b26bfa81cafa2::" providerId="AD" clId="Web-{C4B01471-ED41-D6AE-07F1-15D829BF6EDE}" dt="2024-08-14T05:20:01.569" v="5" actId="14100"/>
        <pc:sldMkLst>
          <pc:docMk/>
          <pc:sldMk cId="3014992090" sldId="260"/>
        </pc:sldMkLst>
        <pc:spChg chg="mod">
          <ac:chgData name="Guest User" userId="S::urn:spo:anon#5643fded2c467507bb81c5acab28d668dc422c6ef7d58b26934b26bfa81cafa2::" providerId="AD" clId="Web-{C4B01471-ED41-D6AE-07F1-15D829BF6EDE}" dt="2024-08-14T05:20:01.569" v="5" actId="14100"/>
          <ac:spMkLst>
            <pc:docMk/>
            <pc:sldMk cId="3014992090" sldId="260"/>
            <ac:spMk id="9" creationId="{B849A462-6965-2FC5-DF5B-2B0B728AA53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13:44:49.15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2066 1 24575,'0'2'0,"0"0"0,-1 0 0,0 0 0,1-1 0,-1 1 0,0 0 0,0 0 0,0 0 0,0 0 0,0-1 0,-2 3 0,-18 20 0,13-16 0,-7 8 0,-1 0 0,-21 15 0,30-25 0,1 1 0,-1 0 0,-7 11 0,-8 9 0,-10-1 0,25-21 0,0 0 0,-12 12 0,10-8 0,-50 62 0,50-60 0,-19 18 0,20-20 0,-1-1 0,2 1 0,-13 18 0,-27 41 0,34-49 0,-54 81 0,50-72 0,12-19 0,0-1 0,0 1 0,-1-1 0,0-1 0,-7 8 0,-27 32 0,-44 57 0,60-72 0,5-8 0,-17 24 0,-33 47 0,-3-16 0,-5 11 0,-20 42 0,60-72 0,10-18 0,10-17 0,-29 37 0,-37 46 0,64-84 0,-17 29 0,-4 4 0,22-31 0,12-17 0,0-1 0,0 0 0,0 0 0,-11 9 0,10-10 0,1 0 0,-10 14 0,-5 5 0,-30 39 0,23-25 0,23-31 0,0-1 0,-1 1 0,0-2 0,-12 14 0,14-17 0,-1 1 0,1 1 0,1-1 0,-1 0 0,1 1 0,-4 7 0,-13 21 0,12-23 0,1 1 0,0 0 0,0 0 0,2 1 0,-7 19 0,-2 4 0,-22 26 0,28-48 0,0 0 0,-1 0 0,0 0 0,-1-1 0,-14 13 0,18-20 0,-4 4 0,1-1 0,0 1 0,-11 18 0,-21 30 0,36-50 0,-1-2 0,0 1 0,-1-1 0,-7 7 0,7-7 0,0 0 0,0 0 0,-8 12 0,15-18 0,-1 0 0,1 1 0,0-1 0,0 0 0,-1 1 0,1-1 0,0 0 0,0 1 0,-1-1 0,1 1 0,0-1 0,0 0 0,0 1 0,0-1 0,0 1 0,0-1 0,0 1 0,0-1 0,0 0 0,0 1 0,0-1 0,0 1 0,0-1 0,0 0 0,0 1 0,0-1 0,0 1 0,1-1 0,-1 1 0,0-1 0,0 1 0,1 0 0,0-1 0,0 1 0,0-1 0,0 1 0,0-1 0,0 1 0,0-1 0,0 1 0,0-1 0,0 0 0,0 1 0,2-1 0,35 1 0,-34-1 0,293-1 0,-332 1 0,-63-2 0,84 1 0,0-1 0,0 0 0,0-1 0,-25-10 0,-1 2 0,32 9 0,0 0 0,1 0 0,-1 0 0,-12-7 0,-2-2 0,18 9 0,0 0 0,0 0 0,0 0 0,1 0 0,-1 0 0,0-1 0,1 1 0,0-1 0,-1 0 0,1 0 0,0-1 0,1 1 0,-1-1 0,0 1 0,1-1 0,-3-7 0,-1-2 0,3 8 0,1 0 0,0 0 0,0 0 0,0 0 0,1-1 0,0 1 0,0-1 0,0 1 0,0-7 0,1-4 0,0-1 0,0 1 0,2 0 0,0-1 0,1 1 0,0 0 0,9-23 0,-9 34 0,0 0 0,0 0 0,0 0 0,1 1 0,-1-1 0,1 1 0,0 0 0,1 0 0,-1 0 0,1 1 0,-1 0 0,1 0 0,0 0 0,0 0 0,1 1 0,-1-1 0,0 1 0,1 1 0,10-3 0,7 0 0,1 1 0,0 1 0,34 2 0,-43 0 0,-5 0-1365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13:45:20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24575,'20'1'0,"-1"1"0,0 0 0,0 1 0,27 9 0,7 6 0,10-6 0,52 10 0,-55-8 0,-18 0-1365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13:45:26.5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2134 2546 24575,'0'0'0,"-1"-1"0,1 1 0,-1 0 0,0-1 0,1 1 0,-1-1 0,1 1 0,-1-1 0,1 1 0,0-1 0,-1 0 0,1 1 0,-1-1 0,1 0 0,0 1 0,0-1 0,-1 0 0,1 1 0,0-2 0,-5-16 0,5 17 0,-5-13 0,0-1 0,-1 1 0,-14-23 0,10 19 0,-49-93 0,11 29 0,8 15 0,-28-53 0,34 60 0,-48-84 0,-17-23 0,13 30 0,73 111 0,-6-10 0,11 24 0,-11-25 0,8 17 0,-66-112 0,30 58 0,-41-59 0,25 46 0,14 27 0,-11-8 0,-95-127 0,140 178 0,10 12 0,1 1 0,0-1 0,0-1 0,-3-5 0,2 3 0,-1 0 0,-1 0 0,1 0 0,-9-7 0,-3-4 0,-9-11 0,-52-47 0,-7 1 0,71 63 0,-23-19 0,-43-27 0,56 43 0,-1-1 0,0 1 0,-52-23 0,13 8 0,40 18 0,20 10 0,-1-1 0,0 2 0,1-1 0,-1 1 0,-7-2 0,3 1 0,1 0 0,-1-1 0,-11-6 0,-17-7 0,-30-12 0,42 18-33,10 5-633,-27-8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13:45:28.1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24575,'2'0'0,"0"1"0,0-1 0,0 0 0,-1 1 0,1 0 0,0-1 0,0 1 0,-1 0 0,1 0 0,0 0 0,-1 0 0,1 0 0,-1 0 0,0 1 0,1-1 0,-1 0 0,0 1 0,0-1 0,0 1 0,0-1 0,2 4 0,2 5 0,0 0 0,5 17 0,-4-11 0,1 1 0,-1-3 0,0 0 0,-1 0 0,-1 1 0,5 24 0,-7-28 14,0-1 1,1 0-1,7 16 0,0-1-1436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13:45:29.2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1 155 24575,'18'-7'0,"-1"0"0,16 2 0,-12 2 0,-1 0 0,1-1 0,33-13 0,10-3 0,-10 4 0,32-10 0,26-10 0,-73 25-1365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13:47:50.093"/>
    </inkml:context>
    <inkml:brush xml:id="br0">
      <inkml:brushProperty name="width" value="0.1" units="cm"/>
      <inkml:brushProperty name="height" value="0.1" units="cm"/>
      <inkml:brushProperty name="color" value="#98BBE3"/>
    </inkml:brush>
  </inkml:definitions>
  <inkml:trace contextRef="#ctx0" brushRef="#br0">510 0 24575,'2'0'0,"0"0"0,0 0 0,-1 1 0,1-1 0,0 0 0,0 1 0,0-1 0,-1 1 0,1 0 0,0 0 0,-1-1 0,1 1 0,0 0 0,-1 1 0,1-1 0,1 2 0,13 8 0,-6-7 0,-1-1 0,1 0 0,13 3 0,-15-5 0,0 1 0,-1 1 0,1-1 0,0 1 0,-1 0 0,9 5 0,-5-1 0,-1 0 0,0 0 0,0 1 0,0 0 0,-1 1 0,0 0 0,-1 0 0,10 14 0,-8-7 0,-7-12 0,0-1 0,0 1 0,-1 1 0,0-1 0,3 7 0,-4-9 0,-1-1 0,0 1 0,1 0 0,-1-1 0,0 1 0,0 0 0,0-1 0,0 1 0,-1-1 0,1 1 0,0 0 0,-1-1 0,1 1 0,-1-1 0,1 1 0,-1-1 0,0 1 0,0-1 0,1 1 0,-3 1 0,1 0 0,-1 1 0,1-1 0,-1 0 0,0 0 0,0-1 0,0 1 0,0 0 0,-1-1 0,1 0 0,-1 0 0,1 0 0,-1 0 0,0-1 0,0 1 0,1-1 0,-1 0 0,0 0 0,0 0 0,0-1 0,-1 1 0,1-1 0,0 0 0,-7-1 0,8 1 0,0 1 0,0-1 0,0-1 0,0 1 0,0 0 0,0-1 0,-1 1 0,1-1 0,0 0 0,0 0 0,1 0 0,-1-1 0,0 1 0,0-1 0,1 1 0,-1-1 0,0 0 0,1 0 0,0 0 0,-1 0 0,-2-5 0,-18-24 0,-4-4 0,24 33 0,1 0 0,-1 0 0,0 1 0,1-1 0,-1 0 0,0 1 0,0 0 0,0-1 0,0 1 0,0 0 0,0 1 0,-1-1 0,1 0 0,0 1 0,0 0 0,-7 0 0,4 0 0,4-1 0,1 1 0,-1-1 0,1 0 0,-1 1 0,1-1 0,-1 0 0,1 0 0,0 0 0,-1 0 0,1 0 0,0 0 0,0 0 0,0 0 0,0 0 0,0-1 0,0 1 0,0 0 0,0-1 0,0 1 0,0-3 0,3 3 0,1 1 0,-1-1 0,1 0 0,-1 1 0,1 0 0,-1-1 0,1 1 0,0 0 0,4 1 0,-5-1 0,7 1 0,1 1 0,0 0 0,0 0 0,-1 1 0,13 5 0,3 1 0,-16-6 0,-1 0 0,0 1 0,0 1 0,0-1 0,-1 1 0,13 12 0,-20-17 0,0 1 0,0-1 0,-1 1 0,1-1 0,0 1 0,-1-1 0,1 1 0,0-1 0,-1 0 0,1 1 0,-1-1 0,1 0 0,-1 1 0,1-1 0,-1 0 0,1 1 0,-1-1 0,1 0 0,-1 0 0,1 0 0,-1 1 0,1-1 0,-1 0 0,1 0 0,-2 0 0,-17 6 0,17-5 0,-1 0 0,0-1 0,1 0 0,-1 1 0,0-1 0,1 0 0,-1 0 0,0 0 0,0-1 0,1 1 0,-1 0 0,0-1 0,1 0 0,-1 0 0,0 0 0,1 0 0,0 0 0,-1 0 0,1-1 0,-1 1 0,1-1 0,0 0 0,0 1 0,0-1 0,0 0 0,0 0 0,1-1 0,-1 1 0,1 0 0,-1 0 0,-1-5 0,-4-6 0,-6-9 0,5 43 0,6 7 0,1 0 0,4 40 0,-2-58 0,1 1 0,0-1 0,0 0 0,1 0 0,6 12 0,-28-46 0,5-6 0,12 24 0,-1-1 0,0 1 0,-1 0 0,1 0 0,-1 0 0,0 0 0,-1 0 0,-6-6 0,10 11 0,1 1 0,0 0 0,0 0 0,0 0 0,0 0 0,-1-1 0,1 1 0,0 0 0,0 0 0,0 0 0,-1 0 0,1 0 0,0 0 0,0 0 0,0-1 0,-1 1 0,1 0 0,0 0 0,0 0 0,-1 0 0,1 0 0,0 0 0,0 0 0,-1 0 0,1 0 0,0 0 0,0 0 0,-1 0 0,1 1 0,0-1 0,0 0 0,0 0 0,-1 0 0,1 0 0,0 0 0,-4 10 0,4 19 0,0-24 0,0 0 0,1-1 0,-1 1 0,1 0 0,0 0 0,0-1 0,0 1 0,0 0 0,4 7 0,-4-11 0,0 0 0,-1 0 0,1 0 0,0 0 0,0 0 0,-1 0 0,1 0 0,0 0 0,0 0 0,0-1 0,0 1 0,1 0 0,-1 0 0,0-1 0,0 1 0,0-1 0,0 1 0,1-1 0,-1 0 0,0 1 0,0-1 0,1 0 0,-1 0 0,0 0 0,1 0 0,-1 0 0,0 0 0,0 0 0,1 0 0,-1 0 0,0-1 0,0 1 0,1-1 0,-1 1 0,0-1 0,0 1 0,2-2 0,-1 0 0,0 1 0,1-1 0,-1 0 0,0 0 0,0 0 0,-1 0 0,1 0 0,0 0 0,-1-1 0,1 1 0,-1-1 0,0 1 0,0-1 0,0 1 0,0-1 0,1-3 0,0-3 0,0-1 0,0 1 0,0-15 0,-2 19 0,0-33 0,-1 36 0,1-1 0,-1 1 0,1-1 0,-1 1 0,0-1 0,0 1 0,0-1 0,0 1 0,0 0 0,0-1 0,-4-3 0,5 6 0,0 0 0,0 0 0,0 0 0,0 0 0,-1 0 0,1 0 0,0 0 0,0-1 0,0 1 0,0 0 0,0 0 0,0 0 0,0 0 0,0 0 0,-1 0 0,1 0 0,0 0 0,0 0 0,0 0 0,0 0 0,0 0 0,0 0 0,0 0 0,-1 0 0,1 0 0,0 0 0,0 0 0,0 0 0,0 0 0,0 0 0,0 0 0,0 1 0,0-1 0,-1 0 0,1 0 0,0 0 0,0 0 0,0 0 0,0 0 0,0 0 0,0 0 0,0 0 0,0 0 0,0 1 0,0-1 0,0 0 0,0 0 0,-4 9 0,0 9 0,2-7 0,1 1 0,0 0 0,1-1 0,1 1 0,0 0 0,0-1 0,5 19 0,-4-24 0,0-1 0,0 0 0,0 0 0,1 0 0,0 0 0,0 0 0,0-1 0,0 1 0,1-1 0,-1 0 0,1 0 0,0 0 0,1-1 0,-1 1 0,1-1 0,-1 0 0,1 0 0,6 2 0,-8-3 0,1-1 0,0 0 0,0 1 0,0-1 0,0 0 0,0-1 0,0 1 0,0-1 0,4 0 0,-7 0 0,0 0 0,0 0 0,-1 0 0,1 0 0,0-1 0,-1 1 0,1 0 0,0 0 0,-1-1 0,1 1 0,0 0 0,-1-1 0,1 1 0,-1 0 0,1-1 0,0 1 0,-1-1 0,1 1 0,-1-1 0,0 0 0,2 0 0,-2 0 0,0-1 0,0 1 0,1 0 0,-1 0 0,0 0 0,0-1 0,0 1 0,0 0 0,-1 0 0,1-1 0,0 1 0,0 0 0,-1 0 0,1 0 0,-1 0 0,1 0 0,-1-2 0,-7-13 0,0 1 0,-1-1 0,-15-18 0,18 27 0,0 0 0,0 0 0,-1 0 0,1 1 0,-1 0 0,-1 1 0,1 0 0,-11-6 0,16 10 0,1 1 0,0-1 0,0 1 0,-1 0 0,1-1 0,0 1 0,0 0 0,-1 0 0,1 0 0,0 0 0,-1 0 0,1 0 0,0 0 0,-1 0 0,1 0 0,0 1 0,0-1 0,-1 1 0,1-1 0,0 1 0,0-1 0,0 1 0,-1 0 0,1-1 0,0 1 0,0 0 0,0 0 0,0 0 0,0 0 0,1 0 0,-1 0 0,0 0 0,0 0 0,1 0 0,-1 0 0,0 0 0,1 1 0,-1-1 0,1 1 0,-4 8 0,1-1 0,0 1 0,-3 20 0,5-25 0,-12 72 0,13-38 0,0-26 0,0-20 0,0-3 0,-1 0 0,0 0 0,0 0 0,-1 0 0,0 0 0,-1 0 0,0 1 0,-1 0 0,0-1 0,-10-16 0,9 17 0,-1 0 0,0 1 0,-14-15 0,19 21 0,-1 0 0,1 0 0,-1 1 0,0-1 0,0 1 0,1-1 0,-1 1 0,0 0 0,0 0 0,-1 0 0,1 0 0,0 0 0,0 0 0,0 1 0,0-1 0,-1 1 0,1-1 0,0 1 0,-1 0 0,1 0 0,0 0 0,-1 0 0,1 0 0,-3 1 0,4 0 0,1-1 0,-1 1 0,0-1 0,1 1 0,-1-1 0,1 1 0,-1 0 0,1-1 0,-1 1 0,1 0 0,0 0 0,-1-1 0,1 1 0,0 0 0,0 0 0,-1-1 0,1 1 0,0 0 0,0 0 0,0 0 0,0-1 0,0 3 0,1 23 0,0-16 0,-1 9 0,-1-8 0,1 0 0,1-1 0,0 1 0,0 0 0,6 19 0,-2-12 0,-4-13 0,1 1 0,-1 0 0,1-1 0,1 0 0,-1 1 0,1-1 0,-1 0 0,7 8 0,-8-13 0,-1 0 0,0 0 0,0 0 0,0 0 0,0 0 0,0 0 0,0 0 0,0 0 0,1 0 0,-1 0 0,0 1 0,0-1 0,0 0 0,0 0 0,0 0 0,0-1 0,1 1 0,-1 0 0,0 0 0,0 0 0,0 0 0,0 0 0,0 0 0,0 0 0,0 0 0,1 0 0,-1 0 0,0 0 0,0 0 0,0 0 0,0 0 0,0 0 0,0-1 0,0 1 0,0 0 0,0 0 0,1 0 0,-1 0 0,0 0 0,0 0 0,0 0 0,0-1 0,0 1 0,0 0 0,0 0 0,0 0 0,4-11 0,1-11 0,-4 6 0,-1 1 0,0-1 0,-2 0 0,1 1 0,-7-26 0,4 32 0,1 0 0,-1 1 0,-6-10 0,9 15 0,-1 1 0,1-1 0,-1 1 0,0-1 0,0 1 0,0 0 0,0 0 0,0 0 0,0 0 0,0 0 0,-1 1 0,1-1 0,-1 1 0,-3-2 0,5 3 0,1 1 0,-1-1 0,0 1 0,1-1 0,-1 1 0,1-1 0,-1 1 0,1 0 0,-1-1 0,1 1 0,-1 0 0,1 0 0,-1-1 0,1 1 0,0 0 0,0 0 0,-1-1 0,1 1 0,0 0 0,0 0 0,0 1 0,-5 20 0,4-12 0,0-1 0,1 1 0,1 16 0,-1-23 0,0 1 0,1-1 0,0 0 0,-1 1 0,1-1 0,0 0 0,1 1 0,-1-1 0,1 0 0,-1 0 0,1 0 0,0 0 0,3 3 0,-5-5 0,1-1 0,-1 0 0,0 0 0,0 1 0,0-1 0,1 0 0,-1 0 0,0 1 0,0-1 0,1 0 0,-1 0 0,0 0 0,0 1 0,1-1 0,-1 0 0,0 0 0,1 0 0,-1 0 0,0 0 0,0 0 0,1 0 0,-1 0 0,0 0 0,1 0 0,-1 0 0,0 0 0,1 0 0,-1 0 0,0 0 0,1 0 0,-1 0 0,0 0 0,1 0 0,-1 0 0,0 0 0,0 0 0,1-1 0,3-12 0,-5-18 0,-3 14 0,-1-1 0,-1 1 0,0 0 0,-12-21 0,14 30 0,4 8 0,0 0 0,0-1 0,0 1 0,0 0 0,0 0 0,0 0 0,0-1 0,0 1 0,0 0 0,0 0 0,0 0 0,0 0 0,0-1 0,-1 1 0,1 0 0,0 0 0,0 0 0,0 0 0,0 0 0,0-1 0,0 1 0,-1 0 0,1 0 0,0 0 0,0 0 0,0 0 0,0 0 0,-1 0 0,1 0 0,0 0 0,0 0 0,0 0 0,0-1 0,-1 1 0,1 0 0,0 0 0,0 0 0,0 0 0,-1 0 0,1 0 0,0 1 0,-3 7 0,3-6 0,0 0 0,-1 0 0,1 0 0,1 0 0,-1 0 0,0 0 0,0-1 0,1 1 0,-1 0 0,1 2 0,-1-31 0,-4 12 0,-10-26 0,7 22 0,9 23 0,0-1 0,1 1 0,-1 0 0,1-1 0,0 0 0,-1 0 0,1 1 0,1-2 0,-1 1 0,0 0 0,1-1 0,-1 1 0,1-1 0,0 0 0,0 0 0,0-1 0,0 1 0,0-1 0,0 0 0,0 0 0,1 0 0,-1-1 0,7 1 0,-8-1 0,0-1 0,0 1 0,0-1 0,0 1 0,0-1 0,4-2 0,6-1 0,-12 4 0,-1 0 0,1 0 0,0 0 0,-1 0 0,1 1 0,0-1 0,0 0 0,-1 1 0,1-1 0,-1 0 0,1 1 0,0-1 0,-1 0 0,1 1 0,-1-1 0,1 1 0,-1-1 0,1 1 0,-1 0 0,1-1 0,-1 1 0,1-1 0,-1 1 0,1 1 0,11 20 0,-9-14 0,2-2 0,-8-14 0,-7-16 0,7 20 0,-12-23 0,14 26 0,1 0 0,-1 0 0,0 0 0,0 0 0,0-1 0,1 1 0,-1 0 0,0 1 0,0-1 0,-1 0 0,1 0 0,0 0 0,0 1 0,0-1 0,-1 0 0,-1 0 0,2 2 0,-1-1 0,1 0 0,0 1 0,0-1 0,0 1 0,0 0 0,0-1 0,0 1 0,0 0 0,0 0 0,0-1 0,0 1 0,0 0 0,1 0 0,-1 0 0,0 0 0,1 0 0,-1 0 0,0 2 0,-13 25 0,11-22 0,-3 8 0,1 0 0,0 0 0,1 1 0,-3 22 0,3-15 0,0 40 0,4-55 0,1-1 0,-1 1 0,1-1 0,0 0 0,1 0 0,-1 1 0,1-1 0,5 10 0,-6-14 0,0 0 0,1 0 0,-1 0 0,0 0 0,0 0 0,1-1 0,-1 1 0,1-1 0,0 1 0,-1-1 0,1 1 0,0-1 0,0 0 0,0 0 0,0 0 0,0 0 0,0 0 0,0-1 0,0 1 0,0 0 0,0-1 0,0 0 0,0 1 0,1-1 0,-1 0 0,0 0 0,0 0 0,0-1 0,4 0 0,-1-1 0,-1 0 0,1-1 0,-1 1 0,1-1 0,-1-1 0,0 1 0,0 0 0,-1-1 0,1 0 0,-1 0 0,0 0 0,5-8 0,-3-2 0,1-2 0,-2 16 0,2 10 0,-4-6 0,1 0 0,-1-1 0,0 1 0,1-1 0,4 5 0,-6-7 0,0 0 0,0 0 0,1 0 0,-1 0 0,0 0 0,1 0 0,-1 0 0,0 0 0,1 0 0,-1-1 0,1 1 0,-1 0 0,1-1 0,-1 0 0,1 1 0,3-1 0,-5 0 0,1 0 0,-1-1 0,1 1 0,-1-1 0,1 1 0,-1-1 0,1 1 0,-1-1 0,1 1 0,-1-1 0,0 0 0,1 1 0,-1-1 0,0 0 0,0 1 0,1-1 0,-1 0 0,0 1 0,0-1 0,0 0 0,0 1 0,0-1 0,0 0 0,0 0 0,0 1 0,0-1 0,0 0 0,0 1 0,-1-1 0,1 0 0,-1 0 0,-6-24 0,6 22 0,-3-5 0,0 0 0,-1 1 0,0-1 0,-10-11 0,13 17 0,-1 0 0,1 0 0,-1 0 0,1 0 0,-1 1 0,0-1 0,0 1 0,0-1 0,0 1 0,0 0 0,0 0 0,0 0 0,-1 1 0,1-1 0,0 1 0,-5 0 0,-1-1 0,-1 1 0,0 1 0,-10 1 0,16-1 0,-1 0 0,1 1 0,0-1 0,0 1 0,0 0 0,0 0 0,0 0 0,1 0 0,-5 4 0,3-1 0,0 0 0,1 0 0,0 0 0,0 0 0,0 1 0,1-1 0,0 1 0,0 0 0,-3 8 0,4-10 0,1 0 0,0 0 0,0 0 0,0 0 0,1 0 0,0 0 0,-1 6 0,2-8 0,-1 0 0,0 0 0,0 0 0,1 0 0,-1-1 0,1 1 0,0 0 0,-1 0 0,1-1 0,0 1 0,0-1 0,0 1 0,0 0 0,0-1 0,1 0 0,1 3 0,-1-2 0,0-1 0,0 1 0,0-1 0,0 1 0,0-1 0,1 0 0,-1 0 0,0 0 0,1 0 0,-1 0 0,1-1 0,-1 1 0,1-1 0,-1 1 0,1-1 0,0 0 0,-1 0 0,1 0 0,-1 0 0,1-1 0,-1 1 0,5-2 0,-5 1 0,0 0 0,0 0 0,0 0 0,0-1 0,0 1 0,0 0 0,0-1 0,-1 0 0,1 1 0,0-1 0,-1 0 0,0 0 0,1 0 0,-1 0 0,0 0 0,0 0 0,0 0 0,0 0 0,0 0 0,-1-1 0,1 1 0,-1 0 0,1 0 0,-1-5 0,8-57 0,-8 58 0,-1 0 0,1 0 0,-1 0 0,0 0 0,0 0 0,-3-5 0,4 10 0,0 0 0,-1 0 0,1 0 0,-1 0 0,1 1 0,0-1 0,-1 0 0,1 0 0,-1 0 0,0 1 0,1-1 0,-1 0 0,0 1 0,1-1 0,-1 1 0,0-1 0,0 1 0,1-1 0,-1 1 0,0-1 0,0 1 0,0 0 0,0-1 0,0 1 0,0 0 0,1 0 0,-1 0 0,0 0 0,0 0 0,0 0 0,0 0 0,0 0 0,0 0 0,0 0 0,0 0 0,0 0 0,1 1 0,-1-1 0,0 0 0,0 1 0,0-1 0,0 1 0,1-1 0,-1 1 0,0-1 0,0 1 0,1 0 0,-2 0 0,-3 3 0,1 0 0,0 0 0,-1 1 0,1-1 0,1 1 0,-1 0 0,-3 6 0,-19 39 0,20-37 0,4-6 0,0-1 0,0 1 0,1 0 0,0-1 0,0 1 0,1 0 0,-1-1 0,1 1 0,2 9 0,-2-16 0,0 1 0,0 0 0,0-1 0,0 1 0,1 0 0,-1-1 0,0 1 0,0-1 0,1 1 0,-1-1 0,0 1 0,1-1 0,-1 1 0,1-1 0,-1 1 0,1-1 0,-1 1 0,1-1 0,-1 1 0,1-1 0,-1 0 0,1 1 0,-1-1 0,1 0 0,0 0 0,-1 1 0,1-1 0,-1 0 0,1 0 0,0 0 0,-1 0 0,1 0 0,0 0 0,-1 0 0,1 0 0,0 0 0,-1 0 0,1 0 0,-1 0 0,1-1 0,0 1 0,-1 0 0,1 0 0,-1-1 0,2 1 0,0-1 0,0 0 0,0 1 0,-1-1 0,1 0 0,0 0 0,0 0 0,-1 0 0,1-1 0,0 1 0,-1 0 0,1-1 0,-1 1 0,3-4 0,1-6 0,-1 4 0,-1 0 0,1 0 0,-1 0 0,-1 0 0,1-1 0,-2 1 0,1-1 0,-1 0 0,0 1 0,0-1 0,-1-12 0,0 19 0,0 1 0,0-1 0,0 1 0,0-1 0,0 1 0,0 0 0,0-1 0,0 1 0,0-1 0,0 1 0,-1 0 0,1-1 0,0 1 0,0-1 0,0 1 0,-1 0 0,1-1 0,0 1 0,0 0 0,-1-1 0,1 1 0,0 0 0,-1 0 0,1-1 0,0 1 0,-1 0 0,1 0 0,0 0 0,-1-1 0,1 1 0,-1 0 0,1 0 0,-1 0 0,0 0 0,0 0 0,0 1 0,0-1 0,0 0 0,0 1 0,0-1 0,0 1 0,0-1 0,0 1 0,1-1 0,-1 1 0,-1 1 0,-20 24 0,17-19 0,0 1 0,1 0 0,0 0 0,1 0 0,0 0 0,0 1 0,0 0 0,1-1 0,0 1 0,1 0 0,0 0 0,1 14 0,0-17 0,-1-1 0,1-1 0,1 1 0,-1 0 0,0-1 0,1 1 0,0-1 0,2 6 0,-2-9 0,-1 1 0,1-1 0,0 0 0,0 1 0,0-1 0,0 0 0,1 0 0,-1 0 0,0 0 0,0 0 0,1 0 0,-1 0 0,0 0 0,1-1 0,-1 1 0,1 0 0,-1-1 0,1 1 0,0-1 0,-1 0 0,1 1 0,-1-1 0,1 0 0,2 0 0,3 1 0,0-1 0,0 0 0,0 0 0,0-1 0,8-1 0,-12 1 0,-1 0 0,1 0 0,-1 0 0,1 0 0,-1 0 0,1-1 0,-1 1 0,0-1 0,1 0 0,-1 1 0,0-1 0,0 0 0,0 0 0,-1-1 0,3-2 0,1-3 0,0 0 0,-1 0 0,-1 0 0,0-1 0,0 0 0,0 1 0,-1-1 0,0 0 0,-1 0 0,0 0 0,0 0 0,-1 0 0,0 0 0,-3-14 0,-6-7 0,9 29 0,-1-1 0,1 1 0,-1-1 0,0 1 0,0-1 0,0 1 0,0 0 0,0-1 0,0 1 0,0 0 0,0 0 0,0 0 0,-1 0 0,1 0 0,0 0 0,-3-1 0,3 2 0,1 0 0,0 0 0,-1 0 0,1 0 0,-1 0 0,1 1 0,-1-1 0,1 0 0,0 0 0,-1 0 0,1 0 0,-1 1 0,1-1 0,0 0 0,-1 0 0,1 1 0,0-1 0,-1 0 0,1 1 0,0-1 0,-1 0 0,1 1 0,0-1 0,0 1 0,-1-1 0,1 0 0,0 1 0,0-1 0,0 1 0,0 0 0,-7 19 0,3-6 0,-1-5 0,1 0 0,1 0 0,0 0 0,0 0 0,0 1 0,-1 18 0,-1 33 0,5-68 0,1-1 0,-1 0 0,0 1 0,0-1 0,-1 1 0,0-1 0,-1 1 0,1 0 0,-1-1 0,-1 1 0,1 0 0,-5-7 0,6 12 0,-2-3 0,0 0 0,0 0 0,0 0 0,-9-8 0,11 12 0,-1-1 0,0 1 0,0 0 0,0 0 0,0 0 0,0 0 0,0 0 0,0 0 0,0 0 0,-1 1 0,1-1 0,0 1 0,0 0 0,-1-1 0,1 1 0,-2 0 0,2 0 0,-1 1 0,1-1 0,0 0 0,0 0 0,0 1 0,0-1 0,0 1 0,0 0 0,1 0 0,-1 0 0,0 0 0,0 0 0,0 0 0,1 0 0,-1 0 0,0 1 0,-1 1 0,-1 2 0,0 0 0,1 0 0,0 0 0,-4 8 0,4-7 0,0 0 0,-1-1 0,-6 10 0,9-14 0,0-1 0,1 1 0,-1 0 0,0-1 0,0 1 0,0-1 0,1 1 0,-1-1 0,0 0 0,0 1 0,0-1 0,0 0 0,0 1 0,-1-1 0,1 0 0,1 0 0,-1 0 0,1 0 0,-1 0 0,0 1 0,1-1 0,-1 0 0,1 0 0,-1 1 0,1-1 0,-1 0 0,1 1 0,-1-1 0,1 0 0,-1 1 0,1-1 0,-1 1 0,1-1 0,0 1 0,-1-1 0,1 1 0,0-1 0,-1 1 0,1-1 0,0 1 0,-1-1 0,1 1 0,0 0 0,0-1 0,0 1 0,0-1 0,0 1 0,0 0 0,0 0 0,-1 4 0,0 0 0,1 1 0,-1-1 0,2 7 0,-1-11 0,0 0 0,0 0 0,0 0 0,0 0 0,1 0 0,-1 1 0,0-1 0,1 0 0,-1 0 0,1 0 0,-1 0 0,1-1 0,0 1 0,-1 0 0,1 0 0,0 0 0,0 0 0,-1-1 0,1 1 0,0 0 0,0-1 0,0 1 0,0 0 0,0-1 0,2 1 0,37 13 0,47 13 0,-84-27 0,-1 1 0,1 0 0,0 0 0,-1-1 0,1 1 0,-1 1 0,1-1 0,-1 0 0,3 2 0,-5-2 0,1 0 0,-1 0 0,1-1 0,0 1 0,-1 0 0,1 0 0,-1 0 0,0 0 0,1 0 0,-1 0 0,0 0 0,1 0 0,-1 0 0,0 0 0,0 0 0,0 0 0,0 0 0,0 0 0,0 0 0,0 0 0,0 0 0,-1 0 0,1 0 0,0 0 0,-1 0 0,1 0 0,0 0 0,-2 1 0,-18 22 0,19-21 0,-1 0 0,0-1 0,-1 1 0,1-1 0,0 0 0,-1 1 0,1-1 0,-1 0 0,0-1 0,0 1 0,0 0 0,0-1 0,0 1 0,0-1 0,0 0 0,0 0 0,0-1 0,-1 1 0,-3 0 0,-9 1 0,0-1 0,-29-2 0,17 0 0,-28 1 0,-56-1 0,111 1 0,1 1 0,0-1 0,0 0 0,0 0 0,-1 0 0,1 0 0,0 0 0,0-1 0,-1 1 0,1 0 0,0 0 0,0 0 0,0 0 0,-1 0 0,1 0 0,0 0 0,0 0 0,0 0 0,-1 0 0,1-1 0,0 1 0,0 0 0,0 0 0,0 0 0,0 0 0,-1-1 0,1 1 0,0 0 0,0 0 0,0 0 0,0-1 0,0 1 0,0 0 0,0 0 0,0 0 0,0-1 0,0 1 0,0 0 0,-1 0 0,1 0 0,1-1 0,4-10 0,16-11 0,-20 21 0,13-13 0,-8 8 0,0 0 0,0 1 0,11-8 0,-14 11 0,0 1 0,0-1 0,0 1 0,0 0 0,0 0 0,0 0 0,1 0 0,-1 1 0,0-1 0,1 1 0,-1 0 0,4 0 0,-7 0 0,-16 0 0,15 0 0,1 0 0,-1 0 0,1 0 0,-1 0 0,1 0 0,-1 0 0,1 0 0,-1 0 0,1 0 0,-1 0 0,1 0 0,-1 0 0,1 0 0,-1 1 0,1-1 0,0 0 0,-1 0 0,1 1 0,-1-1 0,1 0 0,0 0 0,-1 1 0,1-1 0,0 1 0,-1 0 0,1-1 0,1 0 0,0 1 0,-1-1 0,1 1 0,-1-1 0,1 0 0,0 1 0,0-1 0,-1 0 0,1 0 0,0 0 0,-1 0 0,1 1 0,0-1 0,0 0 0,-1 0 0,1 0 0,0-1 0,1 1 0,15-1 0,-4-1 0,3-2 0,-34 3 0,-3 2 0,-1-1 0,39-3 0,24-10-1365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13:45:00.52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 0 24575,'-2'100'0,"4"105"0,0-188 0,1-1 0,7 25 0,-6-27 0,-1 1 0,0-1 0,2 28 0,3 56 0,-9-92 0,2 0 0,-1 0 0,1 0 0,0 0 0,0 0 0,0 0 0,4 7 0,-1 1 0,-1 1 0,0 0 0,1 20 0,0 0 0,14 43 0,-4-26 0,-14-51 0,0 0 0,0 0 0,0 0 0,0 0 0,0 0 0,1 0 0,-1 0 0,0 0 0,1-1 0,-1 1 0,1 0 0,-1 0 0,1 0 0,-1 0 0,1 0 0,0-1 0,-1 1 0,1 0 0,0 0 0,0-1 0,-1 1 0,1 0 0,0-1 0,0 1 0,0-1 0,0 0 0,0 1 0,0-1 0,0 1 0,0-1 0,0 0 0,1 0 0,0 0 0,0-1 0,-1 1 0,1-1 0,0 1 0,0-1 0,-1 0 0,1 0 0,-1 0 0,1 0 0,-1 0 0,1-1 0,-1 1 0,1 0 0,-1-1 0,0 1 0,0 0 0,2-3 0,51-78 0,-41 62 0,-1 0 0,-1-1 0,14-35 0,-4 9 0,-4 8 0,-1-1 0,18-79 0,-25 84 0,-3 10 0,0 1 0,1-30 0,1-27 0,-8 75 0,1 0 0,0 1 0,0-1 0,3-9 0,-2 9 0,0-1 0,-1 1 0,0 0 0,1-9 0,-2 0 0,1 6 0,-1 0 0,0 0 0,-3-17 0,3 26 0,0 0 0,0 0 0,0 0 0,0-1 0,0 1 0,0 0 0,0 0 0,0 0 0,0 0 0,0-1 0,0 1 0,0 0 0,0 0 0,-1 0 0,1 0 0,0 0 0,0-1 0,0 1 0,0 0 0,0 0 0,0 0 0,0 0 0,-1 0 0,1 0 0,0-1 0,0 1 0,0 0 0,0 0 0,0 0 0,-1 0 0,1 0 0,0 0 0,0 0 0,0 0 0,0 0 0,-1 0 0,-4 5 0,-6 17 0,8-15 0,3-6 0,-25 40 0,2 0 0,2 2 0,-29 82 0,42-99 0,4-14 0,1 1 0,-1 0 0,-1 21 0,-2 64 0,4-57 0,-1 33 0,5-82 0,1 1 0,0 0 0,7-14 0,-3 4 0,-1 1 0,-1-1 0,0 0 0,-1-1 0,1-23 0,0 10 0,14-85 0,-15 98 0,-1 1 0,-1-22 0,-21 67 0,10-15 0,-1 0 0,-1-1 0,-14 13 0,-9 8 0,35-32 0,-1 0 0,0 0 0,0 0 0,0 0 0,1 0 0,-1-1 0,0 1 0,0 0 0,0 0 0,0-1 0,0 1 0,0-1 0,-1 1 0,1-1 0,0 1 0,0-1 0,0 0 0,0 1 0,-1-1 0,1 0 0,0 0 0,0 0 0,0 0 0,-1 0 0,1 0 0,0 0 0,0-1 0,0 1 0,-1 0 0,1-1 0,0 1 0,0-1 0,0 1 0,0-1 0,0 1 0,0-1 0,0 0 0,-2-1 0,1 0 0,0 0 0,1-1 0,-1 1 0,0 0 0,1-1 0,0 0 0,-1 1 0,1-1 0,0 0 0,0 1 0,1-1 0,-1 0 0,1 0 0,-1 0 0,1-3 0,1-20 0,6-39 0,-3 40 0,1-39 0,2-20 0,-7 380 0,0-291 0,1 0 0,0 0 0,0 0 0,0 0 0,2 6 0,-1-6 0,0 1 0,-1-1 0,0 1 0,1 7 0,0 6 0,1 0 0,1 0 0,0 0 0,2 0 0,7 18 0,-4-13 0,-3-7 0,-2-2 0,2 0 0,0 0 0,8 14 0,18 17 0,-21-33 0,1 0 0,0 0 0,0-1 0,2-1 0,-1 0 0,1-1 0,22 13 0,-21-13 0,0 2 0,-1 0 0,17 18 0,44 54 0,-67-75 0,2 1 0,-2 1 0,10 13 0,22 26 0,-28-37 0,23 22 0,-2-3 0,-24-23 0,1 0 0,21 13 0,-4-2 0,13 9 0,-22-17 0,22 20 0,50 60 0,-60-67 0,-16-14 0,-1 0 0,20 23 0,-26-26 0,0-1 0,0-1 0,13 10 0,16 14 0,-25-20 0,0-1 0,1 0 0,0 0 0,14 7 0,-12-8 0,-1 1 0,0 0 0,16 15 0,-1-3 0,-22-17 0,0 1 0,0-1 0,-1 1 0,6 6 0,-4-3 0,2 1 0,-1-1 0,1 0 0,0 0 0,0-1 0,19 10 0,-18-11 0,-1 1 0,0 0 0,-1 0 0,0 1 0,0 0 0,10 12 0,52 68 0,-66-83 0,0-1 0,0 0 0,1 0 0,9 6 0,-9-7 0,-1 0 0,1 0 0,-1 1 0,0 0 0,7 8 0,34 44 0,-39-50 0,1 0 0,1 0 0,-1-1 0,1 0 0,0-1 0,0 1 0,0-2 0,11 5 0,-18-8 0,0 0 0,0 1 0,0-1 0,0 1 0,-1-1 0,1 1 0,0 0 0,0-1 0,0 1 0,0 0 0,-1-1 0,1 1 0,0 0 0,-1 0 0,1 0 0,-1 0 0,1 0 0,-1 0 0,1 0 0,-1 0 0,0 0 0,1 0 0,-1 0 0,0 0 0,0 0 0,0 0 0,0 0 0,0 0 0,0 0 0,0 0 0,0 0 0,0 0 0,0 0 0,-1 0 0,1 0 0,0 0 0,-1 0 0,0 1 0,1 0 0,-1 0 0,0 0 0,0-1 0,0 1 0,0 0 0,0-1 0,-1 1 0,1-1 0,0 0 0,-1 1 0,1-1 0,-1 0 0,1 1 0,-1-1 0,0 0 0,1 0 0,-1-1 0,0 1 0,0 0 0,-2 0 0,-10 1 0,0-1 0,0-1 0,0 0 0,-17-3 0,28 2 0,0 0 0,-1 0 0,1 0 0,0 0 0,1 0 0,-1-1 0,0 1 0,0-1 0,0 0 0,1 0 0,-3-2 0,-25-29 0,8 9 0,13 13 0,0 1 0,1-1 0,0 0 0,-10-20 0,-1 0 0,6 6 0,0 1 0,2-2 0,0 0 0,2 0 0,-6-27 0,1 9 0,8 30 0,2 1 0,-5-24 0,-15-60 0,17 47 0,-2-100 0,9 89-1365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13:45:20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24575,'20'1'0,"-1"1"0,0 0 0,0 1 0,27 9 0,7 6 0,10-6 0,52 10 0,-55-8 0,-18 0-1365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13:45:26.5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2134 2546 24575,'0'0'0,"-1"-1"0,1 1 0,-1 0 0,0-1 0,1 1 0,-1-1 0,1 1 0,-1-1 0,1 1 0,0-1 0,-1 0 0,1 1 0,-1-1 0,1 0 0,0 1 0,0-1 0,-1 0 0,1 1 0,0-2 0,-5-16 0,5 17 0,-5-13 0,0-1 0,-1 1 0,-14-23 0,10 19 0,-49-93 0,11 29 0,8 15 0,-28-53 0,34 60 0,-48-84 0,-17-23 0,13 30 0,73 111 0,-6-10 0,11 24 0,-11-25 0,8 17 0,-66-112 0,30 58 0,-41-59 0,25 46 0,14 27 0,-11-8 0,-95-127 0,140 178 0,10 12 0,1 1 0,0-1 0,0-1 0,-3-5 0,2 3 0,-1 0 0,-1 0 0,1 0 0,-9-7 0,-3-4 0,-9-11 0,-52-47 0,-7 1 0,71 63 0,-23-19 0,-43-27 0,56 43 0,-1-1 0,0 1 0,-52-23 0,13 8 0,40 18 0,20 10 0,-1-1 0,0 2 0,1-1 0,-1 1 0,-7-2 0,3 1 0,1 0 0,-1-1 0,-11-6 0,-17-7 0,-30-12 0,42 18-33,10 5-633,-27-8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13:45:28.1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24575,'2'0'0,"0"1"0,0-1 0,0 0 0,-1 1 0,1 0 0,0-1 0,0 1 0,-1 0 0,1 0 0,0 0 0,-1 0 0,1 0 0,-1 0 0,0 1 0,1-1 0,-1 0 0,0 1 0,0-1 0,0 1 0,0-1 0,2 4 0,2 5 0,0 0 0,5 17 0,-4-11 0,1 1 0,-1-3 0,0 0 0,-1 0 0,-1 1 0,5 24 0,-7-28 14,0-1 1,1 0-1,7 16 0,0-1-1436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13:45:29.2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1 155 24575,'18'-7'0,"-1"0"0,16 2 0,-12 2 0,-1 0 0,1-1 0,33-13 0,10-3 0,-10 4 0,32-10 0,26-10 0,-73 25-1365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13:47:50.093"/>
    </inkml:context>
    <inkml:brush xml:id="br0">
      <inkml:brushProperty name="width" value="0.1" units="cm"/>
      <inkml:brushProperty name="height" value="0.1" units="cm"/>
      <inkml:brushProperty name="color" value="#98BBE3"/>
    </inkml:brush>
  </inkml:definitions>
  <inkml:trace contextRef="#ctx0" brushRef="#br0">510 0 24575,'2'0'0,"0"0"0,0 0 0,-1 1 0,1-1 0,0 0 0,0 1 0,0-1 0,-1 1 0,1 0 0,0 0 0,-1-1 0,1 1 0,0 0 0,-1 1 0,1-1 0,1 2 0,13 8 0,-6-7 0,-1-1 0,1 0 0,13 3 0,-15-5 0,0 1 0,-1 1 0,1-1 0,0 1 0,-1 0 0,9 5 0,-5-1 0,-1 0 0,0 0 0,0 1 0,0 0 0,-1 1 0,0 0 0,-1 0 0,10 14 0,-8-7 0,-7-12 0,0-1 0,0 1 0,-1 1 0,0-1 0,3 7 0,-4-9 0,-1-1 0,0 1 0,1 0 0,-1-1 0,0 1 0,0 0 0,0-1 0,0 1 0,-1-1 0,1 1 0,0 0 0,-1-1 0,1 1 0,-1-1 0,1 1 0,-1-1 0,0 1 0,0-1 0,1 1 0,-3 1 0,1 0 0,-1 1 0,1-1 0,-1 0 0,0 0 0,0-1 0,0 1 0,0 0 0,-1-1 0,1 0 0,-1 0 0,1 0 0,-1 0 0,0-1 0,0 1 0,1-1 0,-1 0 0,0 0 0,0 0 0,0-1 0,-1 1 0,1-1 0,0 0 0,-7-1 0,8 1 0,0 1 0,0-1 0,0-1 0,0 1 0,0 0 0,0-1 0,-1 1 0,1-1 0,0 0 0,0 0 0,1 0 0,-1-1 0,0 1 0,0-1 0,1 1 0,-1-1 0,0 0 0,1 0 0,0 0 0,-1 0 0,-2-5 0,-18-24 0,-4-4 0,24 33 0,1 0 0,-1 0 0,0 1 0,1-1 0,-1 0 0,0 1 0,0 0 0,0-1 0,0 1 0,0 0 0,0 1 0,-1-1 0,1 0 0,0 1 0,0 0 0,-7 0 0,4 0 0,4-1 0,1 1 0,-1-1 0,1 0 0,-1 1 0,1-1 0,-1 0 0,1 0 0,0 0 0,-1 0 0,1 0 0,0 0 0,0 0 0,0 0 0,0 0 0,0-1 0,0 1 0,0 0 0,0-1 0,0 1 0,0-3 0,3 3 0,1 1 0,-1-1 0,1 0 0,-1 1 0,1 0 0,-1-1 0,1 1 0,0 0 0,4 1 0,-5-1 0,7 1 0,1 1 0,0 0 0,0 0 0,-1 1 0,13 5 0,3 1 0,-16-6 0,-1 0 0,0 1 0,0 1 0,0-1 0,-1 1 0,13 12 0,-20-17 0,0 1 0,0-1 0,-1 1 0,1-1 0,0 1 0,-1-1 0,1 1 0,0-1 0,-1 0 0,1 1 0,-1-1 0,1 0 0,-1 1 0,1-1 0,-1 0 0,1 1 0,-1-1 0,1 0 0,-1 0 0,1 0 0,-1 1 0,1-1 0,-1 0 0,1 0 0,-2 0 0,-17 6 0,17-5 0,-1 0 0,0-1 0,1 0 0,-1 1 0,0-1 0,1 0 0,-1 0 0,0 0 0,0-1 0,1 1 0,-1 0 0,0-1 0,1 0 0,-1 0 0,0 0 0,1 0 0,0 0 0,-1 0 0,1-1 0,-1 1 0,1-1 0,0 0 0,0 1 0,0-1 0,0 0 0,0 0 0,1-1 0,-1 1 0,1 0 0,-1 0 0,-1-5 0,-4-6 0,-6-9 0,5 43 0,6 7 0,1 0 0,4 40 0,-2-58 0,1 1 0,0-1 0,0 0 0,1 0 0,6 12 0,-28-46 0,5-6 0,12 24 0,-1-1 0,0 1 0,-1 0 0,1 0 0,-1 0 0,0 0 0,-1 0 0,-6-6 0,10 11 0,1 1 0,0 0 0,0 0 0,0 0 0,0 0 0,-1-1 0,1 1 0,0 0 0,0 0 0,0 0 0,-1 0 0,1 0 0,0 0 0,0 0 0,0-1 0,-1 1 0,1 0 0,0 0 0,0 0 0,-1 0 0,1 0 0,0 0 0,0 0 0,-1 0 0,1 0 0,0 0 0,0 0 0,-1 0 0,1 1 0,0-1 0,0 0 0,0 0 0,-1 0 0,1 0 0,0 0 0,-4 10 0,4 19 0,0-24 0,0 0 0,1-1 0,-1 1 0,1 0 0,0 0 0,0-1 0,0 1 0,0 0 0,4 7 0,-4-11 0,0 0 0,-1 0 0,1 0 0,0 0 0,0 0 0,-1 0 0,1 0 0,0 0 0,0 0 0,0-1 0,0 1 0,1 0 0,-1 0 0,0-1 0,0 1 0,0-1 0,0 1 0,1-1 0,-1 0 0,0 1 0,0-1 0,1 0 0,-1 0 0,0 0 0,1 0 0,-1 0 0,0 0 0,0 0 0,1 0 0,-1 0 0,0-1 0,0 1 0,1-1 0,-1 1 0,0-1 0,0 1 0,2-2 0,-1 0 0,0 1 0,1-1 0,-1 0 0,0 0 0,0 0 0,-1 0 0,1 0 0,0 0 0,-1-1 0,1 1 0,-1-1 0,0 1 0,0-1 0,0 1 0,0-1 0,1-3 0,0-3 0,0-1 0,0 1 0,0-15 0,-2 19 0,0-33 0,-1 36 0,1-1 0,-1 1 0,1-1 0,-1 1 0,0-1 0,0 1 0,0-1 0,0 1 0,0 0 0,0-1 0,-4-3 0,5 6 0,0 0 0,0 0 0,0 0 0,0 0 0,-1 0 0,1 0 0,0 0 0,0-1 0,0 1 0,0 0 0,0 0 0,0 0 0,0 0 0,0 0 0,-1 0 0,1 0 0,0 0 0,0 0 0,0 0 0,0 0 0,0 0 0,0 0 0,0 0 0,-1 0 0,1 0 0,0 0 0,0 0 0,0 0 0,0 0 0,0 0 0,0 0 0,0 1 0,0-1 0,-1 0 0,1 0 0,0 0 0,0 0 0,0 0 0,0 0 0,0 0 0,0 0 0,0 0 0,0 0 0,0 1 0,0-1 0,0 0 0,0 0 0,-4 9 0,0 9 0,2-7 0,1 1 0,0 0 0,1-1 0,1 1 0,0 0 0,0-1 0,5 19 0,-4-24 0,0-1 0,0 0 0,0 0 0,1 0 0,0 0 0,0 0 0,0-1 0,0 1 0,1-1 0,-1 0 0,1 0 0,0 0 0,1-1 0,-1 1 0,1-1 0,-1 0 0,1 0 0,6 2 0,-8-3 0,1-1 0,0 0 0,0 1 0,0-1 0,0 0 0,0-1 0,0 1 0,0-1 0,4 0 0,-7 0 0,0 0 0,0 0 0,-1 0 0,1 0 0,0-1 0,-1 1 0,1 0 0,0 0 0,-1-1 0,1 1 0,0 0 0,-1-1 0,1 1 0,-1 0 0,1-1 0,0 1 0,-1-1 0,1 1 0,-1-1 0,0 0 0,2 0 0,-2 0 0,0-1 0,0 1 0,1 0 0,-1 0 0,0 0 0,0-1 0,0 1 0,0 0 0,-1 0 0,1-1 0,0 1 0,0 0 0,-1 0 0,1 0 0,-1 0 0,1 0 0,-1-2 0,-7-13 0,0 1 0,-1-1 0,-15-18 0,18 27 0,0 0 0,0 0 0,-1 0 0,1 1 0,-1 0 0,-1 1 0,1 0 0,-11-6 0,16 10 0,1 1 0,0-1 0,0 1 0,-1 0 0,1-1 0,0 1 0,0 0 0,-1 0 0,1 0 0,0 0 0,-1 0 0,1 0 0,0 0 0,-1 0 0,1 0 0,0 1 0,0-1 0,-1 1 0,1-1 0,0 1 0,0-1 0,0 1 0,-1 0 0,1-1 0,0 1 0,0 0 0,0 0 0,0 0 0,0 0 0,1 0 0,-1 0 0,0 0 0,0 0 0,1 0 0,-1 0 0,0 0 0,1 1 0,-1-1 0,1 1 0,-4 8 0,1-1 0,0 1 0,-3 20 0,5-25 0,-12 72 0,13-38 0,0-26 0,0-20 0,0-3 0,-1 0 0,0 0 0,0 0 0,-1 0 0,0 0 0,-1 0 0,0 1 0,-1 0 0,0-1 0,-10-16 0,9 17 0,-1 0 0,0 1 0,-14-15 0,19 21 0,-1 0 0,1 0 0,-1 1 0,0-1 0,0 1 0,1-1 0,-1 1 0,0 0 0,0 0 0,-1 0 0,1 0 0,0 0 0,0 0 0,0 1 0,0-1 0,-1 1 0,1-1 0,0 1 0,-1 0 0,1 0 0,0 0 0,-1 0 0,1 0 0,-3 1 0,4 0 0,1-1 0,-1 1 0,0-1 0,1 1 0,-1-1 0,1 1 0,-1 0 0,1-1 0,-1 1 0,1 0 0,0 0 0,-1-1 0,1 1 0,0 0 0,0 0 0,-1-1 0,1 1 0,0 0 0,0 0 0,0 0 0,0-1 0,0 3 0,1 23 0,0-16 0,-1 9 0,-1-8 0,1 0 0,1-1 0,0 1 0,0 0 0,6 19 0,-2-12 0,-4-13 0,1 1 0,-1 0 0,1-1 0,1 0 0,-1 1 0,1-1 0,-1 0 0,7 8 0,-8-13 0,-1 0 0,0 0 0,0 0 0,0 0 0,0 0 0,0 0 0,0 0 0,0 0 0,1 0 0,-1 0 0,0 1 0,0-1 0,0 0 0,0 0 0,0 0 0,0-1 0,1 1 0,-1 0 0,0 0 0,0 0 0,0 0 0,0 0 0,0 0 0,0 0 0,0 0 0,1 0 0,-1 0 0,0 0 0,0 0 0,0 0 0,0 0 0,0 0 0,0-1 0,0 1 0,0 0 0,0 0 0,1 0 0,-1 0 0,0 0 0,0 0 0,0 0 0,0-1 0,0 1 0,0 0 0,0 0 0,0 0 0,4-11 0,1-11 0,-4 6 0,-1 1 0,0-1 0,-2 0 0,1 1 0,-7-26 0,4 32 0,1 0 0,-1 1 0,-6-10 0,9 15 0,-1 1 0,1-1 0,-1 1 0,0-1 0,0 1 0,0 0 0,0 0 0,0 0 0,0 0 0,0 0 0,-1 1 0,1-1 0,-1 1 0,-3-2 0,5 3 0,1 1 0,-1-1 0,0 1 0,1-1 0,-1 1 0,1-1 0,-1 1 0,1 0 0,-1-1 0,1 1 0,-1 0 0,1 0 0,-1-1 0,1 1 0,0 0 0,0 0 0,-1-1 0,1 1 0,0 0 0,0 0 0,0 1 0,-5 20 0,4-12 0,0-1 0,1 1 0,1 16 0,-1-23 0,0 1 0,1-1 0,0 0 0,-1 1 0,1-1 0,0 0 0,1 1 0,-1-1 0,1 0 0,-1 0 0,1 0 0,0 0 0,3 3 0,-5-5 0,1-1 0,-1 0 0,0 0 0,0 1 0,0-1 0,1 0 0,-1 0 0,0 1 0,0-1 0,1 0 0,-1 0 0,0 0 0,0 1 0,1-1 0,-1 0 0,0 0 0,1 0 0,-1 0 0,0 0 0,0 0 0,1 0 0,-1 0 0,0 0 0,1 0 0,-1 0 0,0 0 0,1 0 0,-1 0 0,0 0 0,1 0 0,-1 0 0,0 0 0,1 0 0,-1 0 0,0 0 0,0 0 0,1-1 0,3-12 0,-5-18 0,-3 14 0,-1-1 0,-1 1 0,0 0 0,-12-21 0,14 30 0,4 8 0,0 0 0,0-1 0,0 1 0,0 0 0,0 0 0,0 0 0,0-1 0,0 1 0,0 0 0,0 0 0,0 0 0,0 0 0,0-1 0,-1 1 0,1 0 0,0 0 0,0 0 0,0 0 0,0 0 0,0-1 0,0 1 0,-1 0 0,1 0 0,0 0 0,0 0 0,0 0 0,0 0 0,-1 0 0,1 0 0,0 0 0,0 0 0,0 0 0,0-1 0,-1 1 0,1 0 0,0 0 0,0 0 0,0 0 0,-1 0 0,1 0 0,0 1 0,-3 7 0,3-6 0,0 0 0,-1 0 0,1 0 0,1 0 0,-1 0 0,0 0 0,0-1 0,1 1 0,-1 0 0,1 2 0,-1-31 0,-4 12 0,-10-26 0,7 22 0,9 23 0,0-1 0,1 1 0,-1 0 0,1-1 0,0 0 0,-1 0 0,1 1 0,1-2 0,-1 1 0,0 0 0,1-1 0,-1 1 0,1-1 0,0 0 0,0 0 0,0-1 0,0 1 0,0-1 0,0 0 0,0 0 0,1 0 0,-1-1 0,7 1 0,-8-1 0,0-1 0,0 1 0,0-1 0,0 1 0,0-1 0,4-2 0,6-1 0,-12 4 0,-1 0 0,1 0 0,0 0 0,-1 0 0,1 1 0,0-1 0,0 0 0,-1 1 0,1-1 0,-1 0 0,1 1 0,0-1 0,-1 0 0,1 1 0,-1-1 0,1 1 0,-1-1 0,1 1 0,-1 0 0,1-1 0,-1 1 0,1-1 0,-1 1 0,1 1 0,11 20 0,-9-14 0,2-2 0,-8-14 0,-7-16 0,7 20 0,-12-23 0,14 26 0,1 0 0,-1 0 0,0 0 0,0 0 0,0-1 0,1 1 0,-1 0 0,0 1 0,0-1 0,-1 0 0,1 0 0,0 0 0,0 1 0,0-1 0,-1 0 0,-1 0 0,2 2 0,-1-1 0,1 0 0,0 1 0,0-1 0,0 1 0,0 0 0,0-1 0,0 1 0,0 0 0,0 0 0,0-1 0,0 1 0,0 0 0,1 0 0,-1 0 0,0 0 0,1 0 0,-1 0 0,0 2 0,-13 25 0,11-22 0,-3 8 0,1 0 0,0 0 0,1 1 0,-3 22 0,3-15 0,0 40 0,4-55 0,1-1 0,-1 1 0,1-1 0,0 0 0,1 0 0,-1 1 0,1-1 0,5 10 0,-6-14 0,0 0 0,1 0 0,-1 0 0,0 0 0,0 0 0,1-1 0,-1 1 0,1-1 0,0 1 0,-1-1 0,1 1 0,0-1 0,0 0 0,0 0 0,0 0 0,0 0 0,0 0 0,0-1 0,0 1 0,0 0 0,0-1 0,0 0 0,0 1 0,1-1 0,-1 0 0,0 0 0,0 0 0,0-1 0,4 0 0,-1-1 0,-1 0 0,1-1 0,-1 1 0,1-1 0,-1-1 0,0 1 0,0 0 0,-1-1 0,1 0 0,-1 0 0,0 0 0,5-8 0,-3-2 0,1-2 0,-2 16 0,2 10 0,-4-6 0,1 0 0,-1-1 0,0 1 0,1-1 0,4 5 0,-6-7 0,0 0 0,0 0 0,1 0 0,-1 0 0,0 0 0,1 0 0,-1 0 0,0 0 0,1 0 0,-1-1 0,1 1 0,-1 0 0,1-1 0,-1 0 0,1 1 0,3-1 0,-5 0 0,1 0 0,-1-1 0,1 1 0,-1-1 0,1 1 0,-1-1 0,1 1 0,-1-1 0,1 1 0,-1-1 0,0 0 0,1 1 0,-1-1 0,0 0 0,0 1 0,1-1 0,-1 0 0,0 1 0,0-1 0,0 0 0,0 1 0,0-1 0,0 0 0,0 0 0,0 1 0,0-1 0,0 0 0,0 1 0,-1-1 0,1 0 0,-1 0 0,-6-24 0,6 22 0,-3-5 0,0 0 0,-1 1 0,0-1 0,-10-11 0,13 17 0,-1 0 0,1 0 0,-1 0 0,1 0 0,-1 1 0,0-1 0,0 1 0,0-1 0,0 1 0,0 0 0,0 0 0,0 0 0,-1 1 0,1-1 0,0 1 0,-5 0 0,-1-1 0,-1 1 0,0 1 0,-10 1 0,16-1 0,-1 0 0,1 1 0,0-1 0,0 1 0,0 0 0,0 0 0,0 0 0,1 0 0,-5 4 0,3-1 0,0 0 0,1 0 0,0 0 0,0 0 0,0 1 0,1-1 0,0 1 0,0 0 0,-3 8 0,4-10 0,1 0 0,0 0 0,0 0 0,1 0 0,-1 0 0,1 0 0,-1 6 0,2-8 0,-1 0 0,0 0 0,0 0 0,1 0 0,-1-1 0,1 1 0,0 0 0,-1 0 0,1-1 0,0 1 0,0-1 0,0 1 0,0 0 0,0-1 0,1 0 0,1 3 0,-1-2 0,0-1 0,0 1 0,0-1 0,0 1 0,0-1 0,1 0 0,-1 0 0,0 0 0,1 0 0,-1 0 0,1-1 0,-1 1 0,1-1 0,-1 1 0,1-1 0,0 0 0,-1 0 0,1 0 0,-1 0 0,1-1 0,-1 1 0,5-2 0,-5 1 0,0 0 0,0 0 0,0 0 0,0-1 0,0 1 0,0 0 0,0-1 0,-1 0 0,1 1 0,0-1 0,-1 0 0,0 0 0,1 0 0,-1 0 0,0 0 0,0 0 0,0 0 0,0 0 0,0 0 0,-1-1 0,1 1 0,-1 0 0,1 0 0,-1-5 0,8-57 0,-8 58 0,-1 0 0,1 0 0,-1 0 0,0 0 0,0 0 0,-3-5 0,4 10 0,0 0 0,-1 0 0,1 0 0,-1 0 0,1 1 0,0-1 0,-1 0 0,1 0 0,-1 0 0,0 1 0,1-1 0,-1 0 0,0 1 0,1-1 0,-1 1 0,0-1 0,0 1 0,1-1 0,-1 1 0,0-1 0,0 1 0,0 0 0,0-1 0,0 1 0,0 0 0,1 0 0,-1 0 0,0 0 0,0 0 0,0 0 0,0 0 0,0 0 0,0 0 0,0 0 0,0 0 0,0 0 0,1 1 0,-1-1 0,0 0 0,0 1 0,0-1 0,0 1 0,1-1 0,-1 1 0,0-1 0,0 1 0,1 0 0,-2 0 0,-3 3 0,1 0 0,0 0 0,-1 1 0,1-1 0,1 1 0,-1 0 0,-3 6 0,-19 39 0,20-37 0,4-6 0,0-1 0,0 1 0,1 0 0,0-1 0,0 1 0,1 0 0,-1-1 0,1 1 0,2 9 0,-2-16 0,0 1 0,0 0 0,0-1 0,0 1 0,1 0 0,-1-1 0,0 1 0,0-1 0,1 1 0,-1-1 0,0 1 0,1-1 0,-1 1 0,1-1 0,-1 1 0,1-1 0,-1 1 0,1-1 0,-1 1 0,1-1 0,-1 0 0,1 1 0,-1-1 0,1 0 0,0 0 0,-1 1 0,1-1 0,-1 0 0,1 0 0,0 0 0,-1 0 0,1 0 0,0 0 0,-1 0 0,1 0 0,0 0 0,-1 0 0,1 0 0,-1 0 0,1-1 0,0 1 0,-1 0 0,1 0 0,-1-1 0,2 1 0,0-1 0,0 0 0,0 1 0,-1-1 0,1 0 0,0 0 0,0 0 0,-1 0 0,1-1 0,0 1 0,-1 0 0,1-1 0,-1 1 0,3-4 0,1-6 0,-1 4 0,-1 0 0,1 0 0,-1 0 0,-1 0 0,1-1 0,-1 1 0,-1-1 0,0 0 0,0 1 0,0-1 0,-1-12 0,0 19 0,0 1 0,0-1 0,0 1 0,0-1 0,0 1 0,0 0 0,0-1 0,0 1 0,0-1 0,0 1 0,-1 0 0,1-1 0,0 1 0,0-1 0,0 1 0,-1 0 0,1-1 0,0 1 0,0 0 0,-1-1 0,1 1 0,0 0 0,-1 0 0,1-1 0,0 1 0,-1 0 0,1 0 0,0 0 0,-1-1 0,1 1 0,-1 0 0,1 0 0,-1 0 0,0 0 0,0 0 0,0 1 0,0-1 0,0 0 0,0 1 0,0-1 0,0 1 0,0-1 0,0 1 0,1-1 0,-1 1 0,-1 1 0,-20 24 0,17-19 0,0 1 0,1 0 0,0 0 0,1 0 0,0 0 0,0 1 0,0 0 0,1-1 0,0 1 0,1 0 0,0 0 0,1 14 0,0-17 0,-1-1 0,1-1 0,1 1 0,-1 0 0,0-1 0,1 1 0,0-1 0,2 6 0,-2-9 0,-1 1 0,1-1 0,0 0 0,0 1 0,0-1 0,0 0 0,1 0 0,-1 0 0,0 0 0,0 0 0,1 0 0,-1 0 0,0 0 0,1-1 0,-1 1 0,1 0 0,-1-1 0,1 1 0,0-1 0,-1 0 0,1 1 0,-1-1 0,1 0 0,2 0 0,3 1 0,0-1 0,0 0 0,0 0 0,0-1 0,8-1 0,-12 1 0,-1 0 0,1 0 0,-1 0 0,1 0 0,-1 0 0,1-1 0,-1 1 0,0-1 0,1 0 0,-1 1 0,0-1 0,0 0 0,0 0 0,-1-1 0,3-2 0,1-3 0,0 0 0,-1 0 0,-1 0 0,0-1 0,0 0 0,0 1 0,-1-1 0,0 0 0,-1 0 0,0 0 0,0 0 0,-1 0 0,0 0 0,-3-14 0,-6-7 0,9 29 0,-1-1 0,1 1 0,-1-1 0,0 1 0,0-1 0,0 1 0,0 0 0,0-1 0,0 1 0,0 0 0,0 0 0,0 0 0,-1 0 0,1 0 0,0 0 0,-3-1 0,3 2 0,1 0 0,0 0 0,-1 0 0,1 0 0,-1 0 0,1 1 0,-1-1 0,1 0 0,0 0 0,-1 0 0,1 0 0,-1 1 0,1-1 0,0 0 0,-1 0 0,1 1 0,0-1 0,-1 0 0,1 1 0,0-1 0,-1 0 0,1 1 0,0-1 0,0 1 0,-1-1 0,1 0 0,0 1 0,0-1 0,0 1 0,0 0 0,-7 19 0,3-6 0,-1-5 0,1 0 0,1 0 0,0 0 0,0 0 0,0 1 0,-1 18 0,-1 33 0,5-68 0,1-1 0,-1 0 0,0 1 0,0-1 0,-1 1 0,0-1 0,-1 1 0,1 0 0,-1-1 0,-1 1 0,1 0 0,-5-7 0,6 12 0,-2-3 0,0 0 0,0 0 0,0 0 0,-9-8 0,11 12 0,-1-1 0,0 1 0,0 0 0,0 0 0,0 0 0,0 0 0,0 0 0,0 0 0,0 0 0,-1 1 0,1-1 0,0 1 0,0 0 0,-1-1 0,1 1 0,-2 0 0,2 0 0,-1 1 0,1-1 0,0 0 0,0 0 0,0 1 0,0-1 0,0 1 0,0 0 0,1 0 0,-1 0 0,0 0 0,0 0 0,0 0 0,1 0 0,-1 0 0,0 1 0,-1 1 0,-1 2 0,0 0 0,1 0 0,0 0 0,-4 8 0,4-7 0,0 0 0,-1-1 0,-6 10 0,9-14 0,0-1 0,1 1 0,-1 0 0,0-1 0,0 1 0,0-1 0,1 1 0,-1-1 0,0 0 0,0 1 0,0-1 0,0 0 0,0 1 0,-1-1 0,1 0 0,1 0 0,-1 0 0,1 0 0,-1 0 0,0 1 0,1-1 0,-1 0 0,1 0 0,-1 1 0,1-1 0,-1 0 0,1 1 0,-1-1 0,1 0 0,-1 1 0,1-1 0,-1 1 0,1-1 0,0 1 0,-1-1 0,1 1 0,0-1 0,-1 1 0,1-1 0,0 1 0,-1-1 0,1 1 0,0 0 0,0-1 0,0 1 0,0-1 0,0 1 0,0 0 0,0 0 0,-1 4 0,0 0 0,1 1 0,-1-1 0,2 7 0,-1-11 0,0 0 0,0 0 0,0 0 0,0 0 0,1 0 0,-1 1 0,0-1 0,1 0 0,-1 0 0,1 0 0,-1 0 0,1-1 0,0 1 0,-1 0 0,1 0 0,0 0 0,0 0 0,-1-1 0,1 1 0,0 0 0,0-1 0,0 1 0,0 0 0,0-1 0,2 1 0,37 13 0,47 13 0,-84-27 0,-1 1 0,1 0 0,0 0 0,-1-1 0,1 1 0,-1 1 0,1-1 0,-1 0 0,3 2 0,-5-2 0,1 0 0,-1 0 0,1-1 0,0 1 0,-1 0 0,1 0 0,-1 0 0,0 0 0,1 0 0,-1 0 0,0 0 0,1 0 0,-1 0 0,0 0 0,0 0 0,0 0 0,0 0 0,0 0 0,0 0 0,0 0 0,0 0 0,-1 0 0,1 0 0,0 0 0,-1 0 0,1 0 0,0 0 0,-2 1 0,-18 22 0,19-21 0,-1 0 0,0-1 0,-1 1 0,1-1 0,0 0 0,-1 1 0,1-1 0,-1 0 0,0-1 0,0 1 0,0 0 0,0-1 0,0 1 0,0-1 0,0 0 0,0 0 0,0-1 0,-1 1 0,-3 0 0,-9 1 0,0-1 0,-29-2 0,17 0 0,-28 1 0,-56-1 0,111 1 0,1 1 0,0-1 0,0 0 0,0 0 0,-1 0 0,1 0 0,0 0 0,0-1 0,-1 1 0,1 0 0,0 0 0,0 0 0,0 0 0,-1 0 0,1 0 0,0 0 0,0 0 0,0 0 0,-1 0 0,1-1 0,0 1 0,0 0 0,0 0 0,0 0 0,0 0 0,-1-1 0,1 1 0,0 0 0,0 0 0,0 0 0,0-1 0,0 1 0,0 0 0,0 0 0,0 0 0,0-1 0,0 1 0,0 0 0,-1 0 0,1 0 0,1-1 0,4-10 0,16-11 0,-20 21 0,13-13 0,-8 8 0,0 0 0,0 1 0,11-8 0,-14 11 0,0 1 0,0-1 0,0 1 0,0 0 0,0 0 0,0 0 0,1 0 0,-1 1 0,0-1 0,1 1 0,-1 0 0,4 0 0,-7 0 0,-16 0 0,15 0 0,1 0 0,-1 0 0,1 0 0,-1 0 0,1 0 0,-1 0 0,1 0 0,-1 0 0,1 0 0,-1 0 0,1 0 0,-1 0 0,1 0 0,-1 1 0,1-1 0,0 0 0,-1 0 0,1 1 0,-1-1 0,1 0 0,0 0 0,-1 1 0,1-1 0,0 1 0,-1 0 0,1-1 0,1 0 0,0 1 0,-1-1 0,1 1 0,-1-1 0,1 0 0,0 1 0,0-1 0,-1 0 0,1 0 0,0 0 0,-1 0 0,1 1 0,0-1 0,0 0 0,-1 0 0,1 0 0,0-1 0,1 1 0,15-1 0,-4-1 0,3-2 0,-34 3 0,-3 2 0,-1-1 0,39-3 0,24-10-1365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13:44:49.15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2066 1 24575,'0'2'0,"0"0"0,-1 0 0,0 0 0,1-1 0,-1 1 0,0 0 0,0 0 0,0 0 0,0 0 0,0-1 0,-2 3 0,-19 20 0,15-16 0,-8 8 0,-1 0 0,-21 15 0,30-25 0,1 1 0,-1 0 0,-7 11 0,-8 9 0,-10-1 0,25-21 0,0 0 0,-12 12 0,10-8 0,-50 62 0,50-60 0,-19 18 0,20-20 0,-1-1 0,2 1 0,-13 18 0,-27 41 0,34-49 0,-54 81 0,50-72 0,12-19 0,0-1 0,0 1 0,-1-1 0,0-1 0,-7 8 0,-27 32 0,-44 57 0,60-72 0,5-8 0,-17 24 0,-33 47 0,-3-16 0,-5 11 0,-20 42 0,60-72 0,10-18 0,10-17 0,-29 37 0,-37 46 0,64-84 0,-17 29 0,-4 4 0,22-31 0,12-17 0,0-1 0,0 0 0,0 0 0,-11 9 0,10-10 0,1 0 0,-10 14 0,-5 5 0,-30 39 0,23-25 0,23-31 0,0-1 0,-1 1 0,0-2 0,-12 14 0,14-17 0,-1 1 0,1 1 0,1-1 0,-1 0 0,1 1 0,-4 7 0,-13 21 0,12-23 0,1 1 0,0 0 0,0 0 0,2 1 0,-7 19 0,-2 4 0,-22 26 0,28-48 0,0 0 0,-1 0 0,0 0 0,-1-1 0,-14 13 0,18-20 0,-4 4 0,1-1 0,0 1 0,-11 18 0,-21 30 0,36-50 0,-1-2 0,0 1 0,-1-1 0,-7 7 0,7-7 0,0 0 0,0 0 0,-8 12 0,15-18 0,-1 0 0,1 1 0,0-1 0,0 0 0,-1 1 0,1-1 0,0 0 0,0 1 0,-1-1 0,1 1 0,0-1 0,0 0 0,0 1 0,0-1 0,0 1 0,0-1 0,0 1 0,0-1 0,0 0 0,0 1 0,0-1 0,0 1 0,0-1 0,0 0 0,0 1 0,0-1 0,0 1 0,1-1 0,-1 1 0,0-1 0,0 1 0,1 0 0,0-1 0,0 1 0,0-1 0,0 1 0,0-1 0,0 1 0,0-1 0,0 1 0,0-1 0,0 0 0,0 1 0,2-1 0,35 1 0,-34-1 0,293-1 0,-332 1 0,-63-2 0,84 1 0,0-1 0,0 0 0,0-1 0,-25-10 0,-1 2 0,32 9 0,0 0 0,1 0 0,-1 0 0,-12-7 0,-2-2 0,18 9 0,0 0 0,0 0 0,0 0 0,1 0 0,-1 0 0,0-1 0,1 1 0,0-1 0,-1 0 0,1 0 0,0-1 0,1 1 0,-1-1 0,0 1 0,1-1 0,-3-7 0,-1-2 0,3 8 0,1 0 0,0 0 0,0 0 0,0 0 0,1-1 0,0 1 0,0-1 0,0 1 0,0-7 0,1-4 0,0-1 0,0 1 0,2 0 0,0-1 0,1 1 0,0 0 0,9-23 0,-9 34 0,0 0 0,0 0 0,0 0 0,1 1 0,-1-1 0,1 1 0,0 0 0,1 0 0,-1 0 0,1 1 0,-1 0 0,1 0 0,0 0 0,0 0 0,1 1 0,-1-1 0,0 1 0,1 1 0,10-3 0,7 0 0,1 1 0,0 1 0,34 2 0,-43 0 0,-5 0-1365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13:45:00.52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 0 24575,'-2'100'0,"4"105"0,0-188 0,1-1 0,7 25 0,-6-27 0,-1 1 0,0-1 0,2 28 0,3 56 0,-9-92 0,2 0 0,-1 0 0,1 0 0,0 0 0,0 0 0,0 0 0,4 7 0,-1 1 0,-1 1 0,0 0 0,1 20 0,0 0 0,14 43 0,-4-26 0,-14-51 0,0 0 0,0 0 0,0 0 0,0 0 0,0 0 0,1 0 0,-1 0 0,0 0 0,1-1 0,-1 1 0,1 0 0,-1 0 0,1 0 0,-1 0 0,1 0 0,0-1 0,-1 1 0,1 0 0,0 0 0,0-1 0,-1 1 0,1 0 0,0-1 0,0 1 0,0-1 0,0 0 0,0 1 0,0-1 0,0 1 0,0-1 0,0 0 0,1 0 0,0 0 0,0-1 0,-1 1 0,1-1 0,0 1 0,0-1 0,-1 0 0,1 0 0,-1 0 0,1 0 0,-1 0 0,1-1 0,-1 1 0,1 0 0,-1-1 0,0 1 0,0 0 0,2-3 0,51-78 0,-41 62 0,-1 0 0,-1-1 0,14-35 0,-4 9 0,-4 8 0,-1-1 0,18-79 0,-25 84 0,-3 10 0,0 1 0,1-30 0,1-27 0,-8 75 0,1 0 0,0 1 0,0-1 0,3-9 0,-2 9 0,0-1 0,-1 1 0,0 0 0,1-9 0,-2 0 0,1 6 0,-1 0 0,0 0 0,-3-17 0,3 26 0,0 0 0,0 0 0,0 0 0,0-1 0,0 1 0,0 0 0,0 0 0,0 0 0,0 0 0,0-1 0,0 1 0,0 0 0,0 0 0,-1 0 0,1 0 0,0 0 0,0-1 0,0 1 0,0 0 0,0 0 0,0 0 0,0 0 0,-1 0 0,1 0 0,0-1 0,0 1 0,0 0 0,0 0 0,0 0 0,-1 0 0,1 0 0,0 0 0,0 0 0,0 0 0,0 0 0,-1 0 0,-4 5 0,-6 17 0,8-15 0,3-6 0,-25 40 0,2 0 0,2 2 0,-29 82 0,42-99 0,4-14 0,1 1 0,-1 0 0,-1 21 0,-2 64 0,4-57 0,-1 33 0,5-82 0,1 1 0,0 0 0,7-14 0,-3 4 0,-1 1 0,-1-1 0,0 0 0,-1-1 0,1-23 0,0 10 0,14-85 0,-15 98 0,-1 1 0,-1-22 0,-21 67 0,10-15 0,-1 0 0,-1-1 0,-14 13 0,-9 8 0,35-32 0,-1 0 0,0 0 0,0 0 0,0 0 0,1 0 0,-1-1 0,0 1 0,0 0 0,0 0 0,0-1 0,0 1 0,0-1 0,-1 1 0,1-1 0,0 1 0,0-1 0,0 0 0,0 1 0,-1-1 0,1 0 0,0 0 0,0 0 0,0 0 0,-1 0 0,1 0 0,0 0 0,0-1 0,0 1 0,-1 0 0,1-1 0,0 1 0,0-1 0,0 1 0,0-1 0,0 1 0,0-1 0,0 0 0,-2-1 0,1 0 0,0 0 0,1-1 0,-1 1 0,0 0 0,1-1 0,0 0 0,-1 1 0,1-1 0,0 0 0,0 1 0,1-1 0,-1 0 0,1 0 0,-1 0 0,1-3 0,1-20 0,6-39 0,-3 40 0,1-39 0,2-20 0,-7 380 0,0-291 0,1 0 0,0 0 0,0 0 0,0 0 0,2 6 0,-1-6 0,0 1 0,-1-1 0,0 1 0,1 7 0,0 6 0,1 0 0,1 0 0,0 0 0,2 0 0,7 18 0,-4-13 0,-3-7 0,-2-2 0,2 0 0,0 0 0,8 14 0,18 17 0,-21-33 0,1 0 0,0 0 0,0-1 0,2-1 0,-1 0 0,1-1 0,22 13 0,-21-13 0,0 2 0,-1 0 0,17 18 0,44 54 0,-67-75 0,2 1 0,-2 1 0,10 13 0,22 26 0,-28-37 0,23 22 0,-2-3 0,-24-23 0,1 0 0,21 13 0,-4-2 0,13 9 0,-22-17 0,22 20 0,50 60 0,-60-67 0,-16-14 0,-1 0 0,20 23 0,-26-26 0,0-1 0,0-1 0,13 10 0,16 14 0,-25-20 0,0-1 0,1 0 0,0 0 0,14 7 0,-12-8 0,-1 1 0,0 0 0,16 15 0,-1-3 0,-22-17 0,0 1 0,0-1 0,-1 1 0,6 6 0,-4-3 0,2 1 0,-1-1 0,1 0 0,0 0 0,0-1 0,19 10 0,-18-11 0,-1 1 0,0 0 0,-1 0 0,0 1 0,0 0 0,10 12 0,52 68 0,-66-83 0,0-1 0,0 0 0,1 0 0,9 6 0,-9-7 0,-1 0 0,1 0 0,-1 1 0,0 0 0,7 8 0,34 44 0,-39-50 0,1 0 0,1 0 0,-1-1 0,1 0 0,0-1 0,0 1 0,0-2 0,11 5 0,-18-8 0,0 0 0,0 1 0,0-1 0,0 1 0,-1-1 0,1 1 0,0 0 0,0-1 0,0 1 0,0 0 0,-1-1 0,1 1 0,0 0 0,-1 0 0,1 0 0,-1 0 0,1 0 0,-1 0 0,1 0 0,-1 0 0,0 0 0,1 0 0,-1 0 0,0 0 0,0 0 0,0 0 0,0 0 0,0 0 0,0 0 0,0 0 0,0 0 0,0 0 0,0 0 0,-1 0 0,1 0 0,0 0 0,-1 0 0,0 1 0,1 0 0,-1 0 0,0 0 0,0-1 0,0 1 0,0 0 0,0-1 0,-1 1 0,1-1 0,0 0 0,-1 1 0,1-1 0,-1 0 0,1 1 0,-1-1 0,0 0 0,1 0 0,-1-1 0,0 1 0,0 0 0,-2 0 0,-10 1 0,0-1 0,0-1 0,0 0 0,-17-3 0,28 2 0,0 0 0,-1 0 0,1 0 0,0 0 0,1 0 0,-1-1 0,0 1 0,0-1 0,0 0 0,1 0 0,-3-2 0,-25-29 0,8 9 0,13 13 0,0 1 0,1-1 0,0 0 0,-10-20 0,-1 0 0,6 6 0,0 1 0,2-2 0,0 0 0,2 0 0,-6-27 0,1 9 0,8 30 0,2 1 0,-5-24 0,-15-60 0,17 47 0,-2-100 0,9 89-1365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BDA5-4978-4FC6-B46E-669CF18BE308}" type="datetimeFigureOut">
              <a:rPr lang="en-MY" smtClean="0"/>
              <a:t>3/10/2024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40D9-B55A-491D-8AF2-A909C7D5CAF8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69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BDA5-4978-4FC6-B46E-669CF18BE308}" type="datetimeFigureOut">
              <a:rPr lang="en-MY" smtClean="0"/>
              <a:t>3/10/2024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40D9-B55A-491D-8AF2-A909C7D5CA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10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BDA5-4978-4FC6-B46E-669CF18BE308}" type="datetimeFigureOut">
              <a:rPr lang="en-MY" smtClean="0"/>
              <a:t>3/10/2024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40D9-B55A-491D-8AF2-A909C7D5CA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8159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BDA5-4978-4FC6-B46E-669CF18BE308}" type="datetimeFigureOut">
              <a:rPr lang="en-MY" smtClean="0"/>
              <a:t>3/10/2024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40D9-B55A-491D-8AF2-A909C7D5CA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611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BDA5-4978-4FC6-B46E-669CF18BE308}" type="datetimeFigureOut">
              <a:rPr lang="en-MY" smtClean="0"/>
              <a:t>3/10/2024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40D9-B55A-491D-8AF2-A909C7D5CAF8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86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BDA5-4978-4FC6-B46E-669CF18BE308}" type="datetimeFigureOut">
              <a:rPr lang="en-MY" smtClean="0"/>
              <a:t>3/10/2024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40D9-B55A-491D-8AF2-A909C7D5CA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143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BDA5-4978-4FC6-B46E-669CF18BE308}" type="datetimeFigureOut">
              <a:rPr lang="en-MY" smtClean="0"/>
              <a:t>3/10/2024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40D9-B55A-491D-8AF2-A909C7D5CA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769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BDA5-4978-4FC6-B46E-669CF18BE308}" type="datetimeFigureOut">
              <a:rPr lang="en-MY" smtClean="0"/>
              <a:t>3/10/2024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40D9-B55A-491D-8AF2-A909C7D5CA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1711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BDA5-4978-4FC6-B46E-669CF18BE308}" type="datetimeFigureOut">
              <a:rPr lang="en-MY" smtClean="0"/>
              <a:t>3/10/2024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40D9-B55A-491D-8AF2-A909C7D5CA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601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B5BDA5-4978-4FC6-B46E-669CF18BE308}" type="datetimeFigureOut">
              <a:rPr lang="en-MY" smtClean="0"/>
              <a:t>3/10/2024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6B40D9-B55A-491D-8AF2-A909C7D5CA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257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BDA5-4978-4FC6-B46E-669CF18BE308}" type="datetimeFigureOut">
              <a:rPr lang="en-MY" smtClean="0"/>
              <a:t>3/10/2024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40D9-B55A-491D-8AF2-A909C7D5CAF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4369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B5BDA5-4978-4FC6-B46E-669CF18BE308}" type="datetimeFigureOut">
              <a:rPr lang="en-MY" smtClean="0"/>
              <a:t>3/10/2024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6B40D9-B55A-491D-8AF2-A909C7D5CAF8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79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13.xml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11.xm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3DBA-7F09-4F71-8FA1-3766756D2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1449"/>
            <a:ext cx="9144000" cy="2387600"/>
          </a:xfrm>
        </p:spPr>
        <p:txBody>
          <a:bodyPr/>
          <a:lstStyle/>
          <a:p>
            <a:r>
              <a:rPr lang="en-MY"/>
              <a:t>Multi instance RAG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E971B-6823-B3D8-B924-D0ABBDF594E6}"/>
              </a:ext>
            </a:extLst>
          </p:cNvPr>
          <p:cNvSpPr txBox="1"/>
          <p:nvPr/>
        </p:nvSpPr>
        <p:spPr>
          <a:xfrm>
            <a:off x="2891971" y="4448629"/>
            <a:ext cx="6408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/>
              <a:t>Group members: Danerson Teh 2370276-DCS </a:t>
            </a:r>
          </a:p>
          <a:p>
            <a:r>
              <a:rPr lang="en-MY" sz="2400"/>
              <a:t>			            </a:t>
            </a:r>
            <a:r>
              <a:rPr lang="en-MY" sz="2400" err="1"/>
              <a:t>Phoon</a:t>
            </a:r>
            <a:r>
              <a:rPr lang="en-MY" sz="2400"/>
              <a:t> Yew Fai 2370265-DCS </a:t>
            </a:r>
          </a:p>
          <a:p>
            <a:r>
              <a:rPr lang="en-MY" sz="2400"/>
              <a:t>			            Lai Jun Cheng 2370293-DCS </a:t>
            </a:r>
          </a:p>
          <a:p>
            <a:r>
              <a:rPr lang="en-MY" sz="2400"/>
              <a:t>			            Wong Weng Hong 2390009-DCS</a:t>
            </a:r>
          </a:p>
        </p:txBody>
      </p:sp>
    </p:spTree>
    <p:extLst>
      <p:ext uri="{BB962C8B-B14F-4D97-AF65-F5344CB8AC3E}">
        <p14:creationId xmlns:p14="http://schemas.microsoft.com/office/powerpoint/2010/main" val="1984075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73B550-D801-7890-6362-AD93BF420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" t="1257"/>
          <a:stretch/>
        </p:blipFill>
        <p:spPr>
          <a:xfrm>
            <a:off x="0" y="87086"/>
            <a:ext cx="12192000" cy="6770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E31870-501D-7C6D-E743-1ADD5C8A7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9" y="10054764"/>
            <a:ext cx="5214920" cy="2905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D13E3F-949F-4AC1-53BE-9E4F230063C9}"/>
              </a:ext>
            </a:extLst>
          </p:cNvPr>
          <p:cNvSpPr txBox="1"/>
          <p:nvPr/>
        </p:nvSpPr>
        <p:spPr>
          <a:xfrm>
            <a:off x="5298683" y="7394114"/>
            <a:ext cx="7211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Resource availability: (0,1,0)</a:t>
            </a:r>
          </a:p>
        </p:txBody>
      </p:sp>
    </p:spTree>
    <p:extLst>
      <p:ext uri="{BB962C8B-B14F-4D97-AF65-F5344CB8AC3E}">
        <p14:creationId xmlns:p14="http://schemas.microsoft.com/office/powerpoint/2010/main" val="1617368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73B550-D801-7890-6362-AD93BF420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6" t="3357"/>
          <a:stretch/>
        </p:blipFill>
        <p:spPr>
          <a:xfrm>
            <a:off x="72571" y="79829"/>
            <a:ext cx="4155776" cy="2298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78977B-BF93-03A2-E0FD-F7BB54E3C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9" y="279806"/>
            <a:ext cx="7657783" cy="42672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8D0FAC-8409-C0ED-CD22-B3DFA20F7E34}"/>
              </a:ext>
            </a:extLst>
          </p:cNvPr>
          <p:cNvSpPr txBox="1"/>
          <p:nvPr/>
        </p:nvSpPr>
        <p:spPr>
          <a:xfrm>
            <a:off x="4317781" y="5170637"/>
            <a:ext cx="7211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Resource availability: (0,1,0)</a:t>
            </a:r>
          </a:p>
        </p:txBody>
      </p:sp>
    </p:spTree>
    <p:extLst>
      <p:ext uri="{BB962C8B-B14F-4D97-AF65-F5344CB8AC3E}">
        <p14:creationId xmlns:p14="http://schemas.microsoft.com/office/powerpoint/2010/main" val="348466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73B550-D801-7890-6362-AD93BF420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7" t="2111"/>
          <a:stretch/>
        </p:blipFill>
        <p:spPr>
          <a:xfrm>
            <a:off x="6502716" y="1096303"/>
            <a:ext cx="5689284" cy="3152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78977B-BF93-03A2-E0FD-F7BB54E3C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15" y="-4804464"/>
            <a:ext cx="5214920" cy="29059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B39C92-291E-B647-7B56-CCDB9C38A01E}"/>
              </a:ext>
            </a:extLst>
          </p:cNvPr>
          <p:cNvSpPr txBox="1"/>
          <p:nvPr/>
        </p:nvSpPr>
        <p:spPr>
          <a:xfrm>
            <a:off x="233175" y="74004"/>
            <a:ext cx="5551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/>
              <a:t>Cause of deadlock: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ED8C9-BB53-0B0D-5049-C1B27BB1987D}"/>
              </a:ext>
            </a:extLst>
          </p:cNvPr>
          <p:cNvSpPr txBox="1"/>
          <p:nvPr/>
        </p:nvSpPr>
        <p:spPr>
          <a:xfrm>
            <a:off x="6262959" y="-7103702"/>
            <a:ext cx="7211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Resource availability: (0,1,0)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6C050C-C460-A437-5DDE-264605E8A60C}"/>
              </a:ext>
            </a:extLst>
          </p:cNvPr>
          <p:cNvSpPr txBox="1"/>
          <p:nvPr/>
        </p:nvSpPr>
        <p:spPr>
          <a:xfrm>
            <a:off x="255715" y="978074"/>
            <a:ext cx="6133065" cy="5594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kern="10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P0 allocates R3, requested R1, but R1 is allocated by P1 and P3</a:t>
            </a:r>
          </a:p>
          <a:p>
            <a:pPr marL="8001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kern="100">
              <a:effectLst/>
              <a:latin typeface="Aptos" panose="020B00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8001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kern="10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P1 allocates R1, requested R2 and R3, R2 can be successfully requested but R3 is allocated by P0 and P2</a:t>
            </a:r>
          </a:p>
          <a:p>
            <a:pPr marL="8001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kern="100">
              <a:effectLst/>
              <a:latin typeface="Aptos" panose="020B00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8001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kern="10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P2 allocates R2 and R3, requested R1 and R2, R2 can be successfully requested but R1 is allocated by P1 and P3</a:t>
            </a:r>
          </a:p>
          <a:p>
            <a:pPr marL="8001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kern="100">
              <a:effectLst/>
              <a:latin typeface="Aptos" panose="020B00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800100" marR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kern="10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P3 allocates R1 and R2, requested R3, but R3 is allocated by P0 and P2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19D115-E75C-269D-3029-257E56C15E1C}"/>
              </a:ext>
            </a:extLst>
          </p:cNvPr>
          <p:cNvSpPr txBox="1"/>
          <p:nvPr/>
        </p:nvSpPr>
        <p:spPr>
          <a:xfrm>
            <a:off x="6850743" y="5341257"/>
            <a:ext cx="5053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No process are able to proceed,</a:t>
            </a:r>
          </a:p>
          <a:p>
            <a:r>
              <a:rPr lang="en-US" sz="2800" b="1"/>
              <a:t> deadlock occurs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B0A0D-6F1C-A36E-C30A-413A4C14DCAF}"/>
              </a:ext>
            </a:extLst>
          </p:cNvPr>
          <p:cNvSpPr txBox="1"/>
          <p:nvPr/>
        </p:nvSpPr>
        <p:spPr>
          <a:xfrm>
            <a:off x="-149299" y="9007088"/>
            <a:ext cx="9526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/>
              <a:t>Ways to overcome deadlock: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2C702D-21B5-BCC4-96BD-4441B784B50B}"/>
              </a:ext>
            </a:extLst>
          </p:cNvPr>
          <p:cNvSpPr txBox="1"/>
          <p:nvPr/>
        </p:nvSpPr>
        <p:spPr>
          <a:xfrm>
            <a:off x="0" y="11118648"/>
            <a:ext cx="4078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/>
              <a:t>Preemption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/>
              <a:t>Circular wait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/>
              <a:t>Spooling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2FBA0B-7588-80C0-FA21-AA2EC78C3F02}"/>
              </a:ext>
            </a:extLst>
          </p:cNvPr>
          <p:cNvSpPr txBox="1"/>
          <p:nvPr/>
        </p:nvSpPr>
        <p:spPr>
          <a:xfrm>
            <a:off x="0" y="13426972"/>
            <a:ext cx="4106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/>
              <a:t>Hold n wait</a:t>
            </a:r>
          </a:p>
        </p:txBody>
      </p:sp>
    </p:spTree>
    <p:extLst>
      <p:ext uri="{BB962C8B-B14F-4D97-AF65-F5344CB8AC3E}">
        <p14:creationId xmlns:p14="http://schemas.microsoft.com/office/powerpoint/2010/main" val="3590649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73B550-D801-7890-6362-AD93BF420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7" t="2111"/>
          <a:stretch/>
        </p:blipFill>
        <p:spPr>
          <a:xfrm>
            <a:off x="8484379" y="7854633"/>
            <a:ext cx="5689284" cy="31522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B39C92-291E-B647-7B56-CCDB9C38A01E}"/>
              </a:ext>
            </a:extLst>
          </p:cNvPr>
          <p:cNvSpPr txBox="1"/>
          <p:nvPr/>
        </p:nvSpPr>
        <p:spPr>
          <a:xfrm>
            <a:off x="174163" y="-8031252"/>
            <a:ext cx="5551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/>
              <a:t>Cause of deadlock: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6C050C-C460-A437-5DDE-264605E8A60C}"/>
              </a:ext>
            </a:extLst>
          </p:cNvPr>
          <p:cNvSpPr txBox="1"/>
          <p:nvPr/>
        </p:nvSpPr>
        <p:spPr>
          <a:xfrm>
            <a:off x="0" y="-6959208"/>
            <a:ext cx="6133065" cy="5594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kern="10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P0 allocates R3, requested R1, but R1 is allocated by P1 and P3</a:t>
            </a:r>
          </a:p>
          <a:p>
            <a:pPr marL="8001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kern="100">
              <a:effectLst/>
              <a:latin typeface="Aptos" panose="020B00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8001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kern="10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P1 allocates R1, requested R2 and R3, R2 can be successfully requested but R3 is allocated by P0 and P2</a:t>
            </a:r>
          </a:p>
          <a:p>
            <a:pPr marL="8001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kern="100">
              <a:effectLst/>
              <a:latin typeface="Aptos" panose="020B00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8001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kern="10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P2 allocates R2 and R3, requested R1 and R2, R2 can be successfully requested but R1 is allocated by P1 and P3</a:t>
            </a:r>
          </a:p>
          <a:p>
            <a:pPr marL="8001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kern="100">
              <a:effectLst/>
              <a:latin typeface="Aptos" panose="020B00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800100" marR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kern="10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P3 allocates R1 and R2, requested R3, but R3 is allocated by P0 and P2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1B06F-A570-94CC-98FA-AED3D5A34CF8}"/>
              </a:ext>
            </a:extLst>
          </p:cNvPr>
          <p:cNvSpPr txBox="1"/>
          <p:nvPr/>
        </p:nvSpPr>
        <p:spPr>
          <a:xfrm>
            <a:off x="6769191" y="-2844800"/>
            <a:ext cx="5053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No process are able to proceed,</a:t>
            </a:r>
          </a:p>
          <a:p>
            <a:r>
              <a:rPr lang="en-US" sz="2800" b="1"/>
              <a:t> deadlock occurs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9FEE1-3D63-1557-38D3-01AAFA0AF4B4}"/>
              </a:ext>
            </a:extLst>
          </p:cNvPr>
          <p:cNvSpPr txBox="1"/>
          <p:nvPr/>
        </p:nvSpPr>
        <p:spPr>
          <a:xfrm>
            <a:off x="174163" y="751957"/>
            <a:ext cx="9526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/>
              <a:t>Ways to overcome deadlock: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9A462-6965-2FC5-DF5B-2B0B728AA534}"/>
              </a:ext>
            </a:extLst>
          </p:cNvPr>
          <p:cNvSpPr txBox="1"/>
          <p:nvPr/>
        </p:nvSpPr>
        <p:spPr>
          <a:xfrm>
            <a:off x="533956" y="1675287"/>
            <a:ext cx="481949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Preemption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dirty="0"/>
              <a:t>!(</a:t>
            </a:r>
            <a:r>
              <a:rPr lang="en-US" sz="4800" dirty="0"/>
              <a:t>Circular wait</a:t>
            </a:r>
            <a:r>
              <a:rPr lang="en-GB" sz="4800"/>
              <a:t>)</a:t>
            </a:r>
            <a:endParaRPr lang="en-US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Spooling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CEF1E-F757-126B-0AED-1C7617A03B02}"/>
              </a:ext>
            </a:extLst>
          </p:cNvPr>
          <p:cNvSpPr txBox="1"/>
          <p:nvPr/>
        </p:nvSpPr>
        <p:spPr>
          <a:xfrm>
            <a:off x="533956" y="3877748"/>
            <a:ext cx="5562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dirty="0"/>
              <a:t>!(</a:t>
            </a:r>
            <a:r>
              <a:rPr lang="en-US" sz="4800" dirty="0"/>
              <a:t>Hold n wait</a:t>
            </a:r>
            <a:r>
              <a:rPr lang="en-GB" sz="4800" dirty="0"/>
              <a:t>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14992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219FEE1-3D63-1557-38D3-01AAFA0AF4B4}"/>
              </a:ext>
            </a:extLst>
          </p:cNvPr>
          <p:cNvSpPr txBox="1"/>
          <p:nvPr/>
        </p:nvSpPr>
        <p:spPr>
          <a:xfrm>
            <a:off x="288173" y="-4299979"/>
            <a:ext cx="9526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/>
              <a:t>Ways to overcome deadlock: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9A462-6965-2FC5-DF5B-2B0B728AA534}"/>
              </a:ext>
            </a:extLst>
          </p:cNvPr>
          <p:cNvSpPr txBox="1"/>
          <p:nvPr/>
        </p:nvSpPr>
        <p:spPr>
          <a:xfrm>
            <a:off x="517330" y="-2780335"/>
            <a:ext cx="4078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/>
              <a:t>Preemption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/>
              <a:t>Circular wait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/>
              <a:t>Spooling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CEF1E-F757-126B-0AED-1C7617A03B02}"/>
              </a:ext>
            </a:extLst>
          </p:cNvPr>
          <p:cNvSpPr txBox="1"/>
          <p:nvPr/>
        </p:nvSpPr>
        <p:spPr>
          <a:xfrm>
            <a:off x="2895600" y="282883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!(</a:t>
            </a:r>
            <a:r>
              <a:rPr lang="en-US" sz="7200" dirty="0"/>
              <a:t>Hold n wait</a:t>
            </a:r>
            <a:r>
              <a:rPr lang="en-GB" sz="7200" dirty="0"/>
              <a:t>)</a:t>
            </a:r>
            <a:endParaRPr lang="en-US" sz="7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AEEF6B-684B-F057-B72A-C0264BD23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" t="1257"/>
          <a:stretch/>
        </p:blipFill>
        <p:spPr>
          <a:xfrm>
            <a:off x="0" y="7330010"/>
            <a:ext cx="12126686" cy="677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24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3CCEF1E-F757-126B-0AED-1C7617A03B02}"/>
              </a:ext>
            </a:extLst>
          </p:cNvPr>
          <p:cNvSpPr txBox="1"/>
          <p:nvPr/>
        </p:nvSpPr>
        <p:spPr>
          <a:xfrm>
            <a:off x="230222" y="111576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/>
              <a:t>!(Hold n wait)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85A37D-7692-A3E4-CCA3-4AC7CD61FE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" t="1573" r="9046" b="-316"/>
          <a:stretch/>
        </p:blipFill>
        <p:spPr>
          <a:xfrm>
            <a:off x="1878677" y="838430"/>
            <a:ext cx="7905403" cy="485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58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3CCEF1E-F757-126B-0AED-1C7617A03B02}"/>
              </a:ext>
            </a:extLst>
          </p:cNvPr>
          <p:cNvSpPr txBox="1"/>
          <p:nvPr/>
        </p:nvSpPr>
        <p:spPr>
          <a:xfrm>
            <a:off x="230222" y="111576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/>
              <a:t>!(Hold n wait)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85A37D-7692-A3E4-CCA3-4AC7CD61FE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" t="1573" r="9046" b="-316"/>
          <a:stretch/>
        </p:blipFill>
        <p:spPr>
          <a:xfrm>
            <a:off x="1878677" y="838430"/>
            <a:ext cx="7905403" cy="48549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B5D409-93E0-F99E-C6F2-EA0183D93869}"/>
                  </a:ext>
                </a:extLst>
              </p14:cNvPr>
              <p14:cNvContentPartPr/>
              <p14:nvPr/>
            </p14:nvContentPartPr>
            <p14:xfrm>
              <a:off x="7028541" y="2508887"/>
              <a:ext cx="744120" cy="950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B5D409-93E0-F99E-C6F2-EA0183D938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92524" y="2472873"/>
                <a:ext cx="815795" cy="1022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BE8747-5A6C-289B-0881-D59D820B18E7}"/>
                  </a:ext>
                </a:extLst>
              </p14:cNvPr>
              <p14:cNvContentPartPr/>
              <p14:nvPr/>
            </p14:nvContentPartPr>
            <p14:xfrm>
              <a:off x="8062993" y="2582687"/>
              <a:ext cx="633240" cy="771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BE8747-5A6C-289B-0881-D59D820B18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26993" y="2546687"/>
                <a:ext cx="70488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E296E0B-6DCA-5844-BFD9-F7DAC7B3622E}"/>
                  </a:ext>
                </a:extLst>
              </p14:cNvPr>
              <p14:cNvContentPartPr/>
              <p14:nvPr/>
            </p14:nvContentPartPr>
            <p14:xfrm>
              <a:off x="7140855" y="3212664"/>
              <a:ext cx="164160" cy="36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E296E0B-6DCA-5844-BFD9-F7DAC7B362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31875" y="3203664"/>
                <a:ext cx="181761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540779B-32A1-0142-3455-22B8C68C7F3F}"/>
              </a:ext>
            </a:extLst>
          </p:cNvPr>
          <p:cNvGrpSpPr/>
          <p:nvPr/>
        </p:nvGrpSpPr>
        <p:grpSpPr>
          <a:xfrm>
            <a:off x="7919199" y="2428967"/>
            <a:ext cx="773280" cy="972720"/>
            <a:chOff x="7919199" y="2428967"/>
            <a:chExt cx="773280" cy="97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189DA5D-5426-F848-DBB9-E275BDFF3314}"/>
                    </a:ext>
                  </a:extLst>
                </p14:cNvPr>
                <p14:cNvContentPartPr/>
                <p14:nvPr/>
              </p14:nvContentPartPr>
              <p14:xfrm>
                <a:off x="7923879" y="2485127"/>
                <a:ext cx="768600" cy="916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189DA5D-5426-F848-DBB9-E275BDFF331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14875" y="2476127"/>
                  <a:ext cx="786248" cy="9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A50AA15-04F5-C870-17FE-4C09562B437E}"/>
                    </a:ext>
                  </a:extLst>
                </p14:cNvPr>
                <p14:cNvContentPartPr/>
                <p14:nvPr/>
              </p14:nvContentPartPr>
              <p14:xfrm>
                <a:off x="7919199" y="2495567"/>
                <a:ext cx="45000" cy="102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A50AA15-04F5-C870-17FE-4C09562B437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10270" y="2486567"/>
                  <a:ext cx="625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B2C54AD-FE1B-4C59-05A6-E704E9F3C1CE}"/>
                    </a:ext>
                  </a:extLst>
                </p14:cNvPr>
                <p14:cNvContentPartPr/>
                <p14:nvPr/>
              </p14:nvContentPartPr>
              <p14:xfrm>
                <a:off x="7935399" y="2428967"/>
                <a:ext cx="194400" cy="55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B2C54AD-FE1B-4C59-05A6-E704E9F3C1C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26399" y="2420025"/>
                  <a:ext cx="212040" cy="7332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08504A9-20FA-5E36-9054-37178E5EFDBC}"/>
                  </a:ext>
                </a:extLst>
              </p14:cNvPr>
              <p14:cNvContentPartPr/>
              <p14:nvPr/>
            </p14:nvContentPartPr>
            <p14:xfrm>
              <a:off x="7538441" y="2454739"/>
              <a:ext cx="286560" cy="263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08504A9-20FA-5E36-9054-37178E5EFDB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520464" y="2436739"/>
                <a:ext cx="322155" cy="29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6560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3CCEF1E-F757-126B-0AED-1C7617A03B02}"/>
              </a:ext>
            </a:extLst>
          </p:cNvPr>
          <p:cNvSpPr txBox="1"/>
          <p:nvPr/>
        </p:nvSpPr>
        <p:spPr>
          <a:xfrm>
            <a:off x="230222" y="111576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/>
              <a:t>!(Hold n wait)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85A37D-7692-A3E4-CCA3-4AC7CD61FE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" t="1573" r="9046" b="-316"/>
          <a:stretch/>
        </p:blipFill>
        <p:spPr>
          <a:xfrm>
            <a:off x="4740633" y="-827314"/>
            <a:ext cx="7905403" cy="48549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B5D409-93E0-F99E-C6F2-EA0183D93869}"/>
                  </a:ext>
                </a:extLst>
              </p14:cNvPr>
              <p14:cNvContentPartPr>
                <a14:cpLocks xmlns:a14="http://schemas.microsoft.com/office/drawing/2010/main"/>
              </p14:cNvContentPartPr>
              <p14:nvPr/>
            </p14:nvContentPartPr>
            <p14:xfrm>
              <a:off x="9890497" y="843143"/>
              <a:ext cx="744120" cy="950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B5D409-93E0-F99E-C6F2-EA0183D93869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4480" y="807129"/>
                <a:ext cx="815795" cy="1022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BE8747-5A6C-289B-0881-D59D820B18E7}"/>
                  </a:ext>
                </a:extLst>
              </p14:cNvPr>
              <p14:cNvContentPartPr>
                <a14:cpLocks xmlns:a14="http://schemas.microsoft.com/office/drawing/2010/main"/>
              </p14:cNvContentPartPr>
              <p14:nvPr/>
            </p14:nvContentPartPr>
            <p14:xfrm>
              <a:off x="10924949" y="916943"/>
              <a:ext cx="633240" cy="771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BE8747-5A6C-289B-0881-D59D820B18E7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88949" y="880943"/>
                <a:ext cx="70488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E296E0B-6DCA-5844-BFD9-F7DAC7B3622E}"/>
                  </a:ext>
                </a:extLst>
              </p14:cNvPr>
              <p14:cNvContentPartPr>
                <a14:cpLocks xmlns:a14="http://schemas.microsoft.com/office/drawing/2010/main"/>
              </p14:cNvContentPartPr>
              <p14:nvPr/>
            </p14:nvContentPartPr>
            <p14:xfrm>
              <a:off x="10002811" y="1546920"/>
              <a:ext cx="164160" cy="36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E296E0B-6DCA-5844-BFD9-F7DAC7B3622E}"/>
                  </a:ext>
                </a:extLst>
              </p:cNvPr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93831" y="1537920"/>
                <a:ext cx="181761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540779B-32A1-0142-3455-22B8C68C7F3F}"/>
              </a:ext>
            </a:extLst>
          </p:cNvPr>
          <p:cNvGrpSpPr>
            <a:grpSpLocks/>
          </p:cNvGrpSpPr>
          <p:nvPr/>
        </p:nvGrpSpPr>
        <p:grpSpPr>
          <a:xfrm>
            <a:off x="10781155" y="763223"/>
            <a:ext cx="773280" cy="972720"/>
            <a:chOff x="7919199" y="2428967"/>
            <a:chExt cx="773280" cy="97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189DA5D-5426-F848-DBB9-E275BDFF3314}"/>
                    </a:ext>
                  </a:extLst>
                </p14:cNvPr>
                <p14:cNvContentPartPr>
                  <a14:cpLocks xmlns:a14="http://schemas.microsoft.com/office/drawing/2010/main"/>
                </p14:cNvContentPartPr>
                <p14:nvPr/>
              </p14:nvContentPartPr>
              <p14:xfrm>
                <a:off x="7923879" y="2485127"/>
                <a:ext cx="768600" cy="916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189DA5D-5426-F848-DBB9-E275BDFF331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14875" y="2476127"/>
                  <a:ext cx="786248" cy="9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A50AA15-04F5-C870-17FE-4C09562B437E}"/>
                    </a:ext>
                  </a:extLst>
                </p14:cNvPr>
                <p14:cNvContentPartPr>
                  <a14:cpLocks xmlns:a14="http://schemas.microsoft.com/office/drawing/2010/main"/>
                </p14:cNvContentPartPr>
                <p14:nvPr/>
              </p14:nvContentPartPr>
              <p14:xfrm>
                <a:off x="7919199" y="2495567"/>
                <a:ext cx="45000" cy="102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A50AA15-04F5-C870-17FE-4C09562B437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10270" y="2486567"/>
                  <a:ext cx="625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B2C54AD-FE1B-4C59-05A6-E704E9F3C1CE}"/>
                    </a:ext>
                  </a:extLst>
                </p14:cNvPr>
                <p14:cNvContentPartPr>
                  <a14:cpLocks xmlns:a14="http://schemas.microsoft.com/office/drawing/2010/main"/>
                </p14:cNvContentPartPr>
                <p14:nvPr/>
              </p14:nvContentPartPr>
              <p14:xfrm>
                <a:off x="7935399" y="2428967"/>
                <a:ext cx="194400" cy="55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B2C54AD-FE1B-4C59-05A6-E704E9F3C1C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26399" y="2420025"/>
                  <a:ext cx="212040" cy="7332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08504A9-20FA-5E36-9054-37178E5EFDBC}"/>
                  </a:ext>
                </a:extLst>
              </p14:cNvPr>
              <p14:cNvContentPartPr>
                <a14:cpLocks xmlns:a14="http://schemas.microsoft.com/office/drawing/2010/main"/>
              </p14:cNvContentPartPr>
              <p14:nvPr/>
            </p14:nvContentPartPr>
            <p14:xfrm>
              <a:off x="10400397" y="788995"/>
              <a:ext cx="286560" cy="263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08504A9-20FA-5E36-9054-37178E5EFDBC}"/>
                  </a:ext>
                </a:extLst>
              </p:cNvPr>
              <p:cNvPicPr>
                <a:picLocks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382420" y="770995"/>
                <a:ext cx="322155" cy="2995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77BF07C-1000-5E9F-D93B-ACA36F3963E5}"/>
              </a:ext>
            </a:extLst>
          </p:cNvPr>
          <p:cNvSpPr txBox="1"/>
          <p:nvPr/>
        </p:nvSpPr>
        <p:spPr>
          <a:xfrm>
            <a:off x="-24728" y="1052875"/>
            <a:ext cx="4510411" cy="5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0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After releasing R3,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0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Resource availability: (0,1,1)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kern="100">
              <a:effectLst/>
              <a:latin typeface="Aptos" panose="020B00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0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P3 process started</a:t>
            </a:r>
            <a:br>
              <a:rPr lang="en-US" sz="2000" kern="10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</a:br>
            <a:r>
              <a:rPr lang="en-US" sz="2000" kern="10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resource availability: (0,1,0)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kern="100">
              <a:effectLst/>
              <a:latin typeface="Aptos" panose="020B00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0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P3 process finished, released 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0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resource availability: (1,2,1)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kern="100">
              <a:effectLst/>
              <a:latin typeface="Aptos" panose="020B00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0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P0 process started</a:t>
            </a:r>
            <a:br>
              <a:rPr lang="en-US" sz="2000" kern="10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</a:br>
            <a:r>
              <a:rPr lang="en-US" sz="2000" kern="10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resource availability: (0,2,1)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kern="100">
              <a:effectLst/>
              <a:latin typeface="Aptos" panose="020B00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0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P0 process finished, released</a:t>
            </a:r>
            <a:br>
              <a:rPr lang="en-US" sz="2000" kern="10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</a:br>
            <a:r>
              <a:rPr lang="en-US" sz="2000" kern="10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resource availability: (1,2,1)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C636E-53AE-6F84-EB5A-CC1CEDE8725E}"/>
              </a:ext>
            </a:extLst>
          </p:cNvPr>
          <p:cNvSpPr txBox="1"/>
          <p:nvPr/>
        </p:nvSpPr>
        <p:spPr>
          <a:xfrm>
            <a:off x="3982041" y="2568910"/>
            <a:ext cx="3699550" cy="422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0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P1 process started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0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resource availability: (1,1,0)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400" kern="100">
              <a:effectLst/>
              <a:latin typeface="Aptos" panose="020B00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0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P1 process finished, released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0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resource availability: (2,2,1)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400" kern="100">
              <a:effectLst/>
              <a:latin typeface="Aptos" panose="020B00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0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P2 process started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0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resource availability: (1,1,1)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400" kern="100">
              <a:effectLst/>
              <a:latin typeface="Aptos" panose="020B00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0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P2 process finished, released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resource availability: (2,3,2)</a:t>
            </a:r>
          </a:p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68535-8A79-118A-AD14-108687464C9A}"/>
              </a:ext>
            </a:extLst>
          </p:cNvPr>
          <p:cNvSpPr txBox="1"/>
          <p:nvPr/>
        </p:nvSpPr>
        <p:spPr>
          <a:xfrm>
            <a:off x="8574499" y="5233244"/>
            <a:ext cx="31786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All process done, </a:t>
            </a:r>
          </a:p>
          <a:p>
            <a:r>
              <a:rPr lang="en-US" sz="3200" b="1"/>
              <a:t>no deadlock</a:t>
            </a:r>
          </a:p>
        </p:txBody>
      </p:sp>
    </p:spTree>
    <p:extLst>
      <p:ext uri="{BB962C8B-B14F-4D97-AF65-F5344CB8AC3E}">
        <p14:creationId xmlns:p14="http://schemas.microsoft.com/office/powerpoint/2010/main" val="2661733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391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Retrospect</vt:lpstr>
      <vt:lpstr>Multi instance RAG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DANERSON TEH JIE SHENG</dc:creator>
  <cp:lastModifiedBy>LAI JUN CHENG</cp:lastModifiedBy>
  <cp:revision>4</cp:revision>
  <dcterms:created xsi:type="dcterms:W3CDTF">2024-08-12T02:56:53Z</dcterms:created>
  <dcterms:modified xsi:type="dcterms:W3CDTF">2024-10-03T12:05:00Z</dcterms:modified>
</cp:coreProperties>
</file>