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34F7-9F51-EE55-39A1-EC3B3FF27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20312-AA36-77AE-C4A4-5F05B1E64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1B4E-808A-EB19-B32F-C8B4F0DC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E8B0-D3FB-445C-B424-8B08B912B1B5}" type="datetimeFigureOut">
              <a:rPr lang="en-MY" smtClean="0"/>
              <a:t>10/8/2024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91AE-8678-2EEE-05D8-3B9FFB5C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4C5F5-7393-A708-D2A1-7F28AA85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63EC-C5A8-482F-A4D6-6DB9563BB9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4607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D1BE-FC41-7599-4A0D-2A3914CC8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7222E-D9D9-C7A6-ABB7-3E4C83734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A515A-576F-88BC-CF4F-E9E4E7F0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E8B0-D3FB-445C-B424-8B08B912B1B5}" type="datetimeFigureOut">
              <a:rPr lang="en-MY" smtClean="0"/>
              <a:t>10/8/2024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A4C5E-F800-6443-FA20-00C31B9C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4FD6A-8CBD-9399-153A-00450975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63EC-C5A8-482F-A4D6-6DB9563BB9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987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E6F9D-CDEC-6B72-B989-4433B6FEE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A0E68-3FE5-D7A4-196E-6B43DAC0C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D3CAF-FB13-EFC8-3F26-A3C8EA95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E8B0-D3FB-445C-B424-8B08B912B1B5}" type="datetimeFigureOut">
              <a:rPr lang="en-MY" smtClean="0"/>
              <a:t>10/8/2024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DD61B-5517-C179-6F78-4FD0A0B55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BBBED-702D-E3FC-2B7B-F7D9D22B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63EC-C5A8-482F-A4D6-6DB9563BB9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0781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6920-3F92-D0B5-E299-496D4B8F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3223D-5E06-565D-F0D6-9E903AF80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16766-0F6D-A946-0BB8-A352C76C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E8B0-D3FB-445C-B424-8B08B912B1B5}" type="datetimeFigureOut">
              <a:rPr lang="en-MY" smtClean="0"/>
              <a:t>10/8/2024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338EE-7737-D320-F69E-840C029B1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F8BC5-3323-3AC7-6ECF-4BD6B448C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63EC-C5A8-482F-A4D6-6DB9563BB9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6581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9A14E-2DB7-A544-DF50-C0AB9BFFC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00784-F61F-2CCE-D043-BDAECC124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85525-2798-4C94-CDF7-7E08405D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E8B0-D3FB-445C-B424-8B08B912B1B5}" type="datetimeFigureOut">
              <a:rPr lang="en-MY" smtClean="0"/>
              <a:t>10/8/2024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43CB-CA35-17AD-E310-20DA8829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7B1D4-50A2-6A94-2165-AE450906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63EC-C5A8-482F-A4D6-6DB9563BB9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133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D0CA-34E1-09D0-3C70-98166B973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66332-2BA3-FD90-6065-0876FBCD2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F8FCD-BF12-F36A-3F4D-DBB8612F0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AD831-78CB-25B5-0D5E-4857E48F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E8B0-D3FB-445C-B424-8B08B912B1B5}" type="datetimeFigureOut">
              <a:rPr lang="en-MY" smtClean="0"/>
              <a:t>10/8/2024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80519-A27C-DB6C-394B-BF21E812C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E5885-963C-80FC-E61C-61E101BC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63EC-C5A8-482F-A4D6-6DB9563BB9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4381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E57E-FED9-85DF-A0E9-8A5C6B886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D04FD-272F-1CA3-A266-82D338E7B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5E655-872E-8EC0-9E72-E915BFD09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059BF-0AD3-EAC3-C664-8F98F7382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D3C71-2B5D-82E6-5050-EFF30AA9A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56CF9-A179-0C04-AB7A-0552F286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E8B0-D3FB-445C-B424-8B08B912B1B5}" type="datetimeFigureOut">
              <a:rPr lang="en-MY" smtClean="0"/>
              <a:t>10/8/2024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DB4AE-509B-861F-8A65-AA47E140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9CA419-EDA4-EFBE-EDD3-682D7884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63EC-C5A8-482F-A4D6-6DB9563BB9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5216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22B46-6283-7AE8-720E-6D6A59FF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6BEE5-BAD2-AB60-9A30-83BBC76E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E8B0-D3FB-445C-B424-8B08B912B1B5}" type="datetimeFigureOut">
              <a:rPr lang="en-MY" smtClean="0"/>
              <a:t>10/8/2024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AA8EE-0987-F565-EF86-03F31FF3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CB1AF-68E5-F4DB-7C3D-4694A92B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63EC-C5A8-482F-A4D6-6DB9563BB9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10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263846-A591-06B8-E042-C0602697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E8B0-D3FB-445C-B424-8B08B912B1B5}" type="datetimeFigureOut">
              <a:rPr lang="en-MY" smtClean="0"/>
              <a:t>10/8/2024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F56D7-08D0-531E-A572-E5365A3B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3BEEC-1A81-8133-6815-FD3855D1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63EC-C5A8-482F-A4D6-6DB9563BB9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833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6BCDB-2DE9-DD0B-D70F-0E2A6D91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490D5-E022-07BA-8259-DFB55A770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6C89D-5ED4-EB8B-6CC2-257D2899E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804AA-B12B-95DD-3E5D-0A70207F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E8B0-D3FB-445C-B424-8B08B912B1B5}" type="datetimeFigureOut">
              <a:rPr lang="en-MY" smtClean="0"/>
              <a:t>10/8/2024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BF257-7831-893E-7BAD-C3A9D966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12405-FDE2-BECE-7E70-0F5DC296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63EC-C5A8-482F-A4D6-6DB9563BB9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31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B820-15B2-AA6F-BDFF-FB87A1F90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BE388-06BC-44C9-5F8E-2E207F92C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8F090-1BF8-5D2E-8C0D-85C06A4A9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7675A-08C4-2073-0661-19A4135B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E8B0-D3FB-445C-B424-8B08B912B1B5}" type="datetimeFigureOut">
              <a:rPr lang="en-MY" smtClean="0"/>
              <a:t>10/8/2024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EE6C1-6DAF-91CC-66A8-D13774E9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BCEE0-2848-2AB6-D904-33AA39DA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63EC-C5A8-482F-A4D6-6DB9563BB9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459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57027-4080-7CDB-26E4-FE97156F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4A3B9-0449-D9E8-07DD-A7BB9589E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1066C-6E61-0643-4616-F80725959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A1E8B0-D3FB-445C-B424-8B08B912B1B5}" type="datetimeFigureOut">
              <a:rPr lang="en-MY" smtClean="0"/>
              <a:t>10/8/2024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52EBF-7EA3-EA1D-1E54-1B4C85AAD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67B4F-45B2-3617-FE14-6B66386D6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D763EC-C5A8-482F-A4D6-6DB9563BB9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7422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twork Icon | Cisco Network Design. Cisco icons, shapes, stencils, symbols  and design elements | Network Icons | Powerpoint Computer Icons">
            <a:extLst>
              <a:ext uri="{FF2B5EF4-FFF2-40B4-BE49-F238E27FC236}">
                <a16:creationId xmlns:a16="http://schemas.microsoft.com/office/drawing/2014/main" id="{06F121EE-ED9C-DE92-A3D2-0A231B1D6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0"/>
            <a:ext cx="11506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63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isco Network Design. Cisco icons, shapes, stencils, symbols and design  elements | Cisco Network Topology. Cisco icons, shapes, stencils and symbols  | Cisco Routers. Cisco icons, shapes, stencils and symbols | Network  Diagram Symbols">
            <a:extLst>
              <a:ext uri="{FF2B5EF4-FFF2-40B4-BE49-F238E27FC236}">
                <a16:creationId xmlns:a16="http://schemas.microsoft.com/office/drawing/2014/main" id="{7DA9E380-CD2F-CAF5-E5B0-FE0C1A551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85738"/>
            <a:ext cx="9705975" cy="648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81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99201C-4947-3DB9-504E-ABFAE8750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262" y="3152736"/>
            <a:ext cx="895475" cy="552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20507F-3E6A-6129-3B19-71242370F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655" y="1676438"/>
            <a:ext cx="609685" cy="1038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01FF86-45FC-8854-1CD0-764357F81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792" y="1426020"/>
            <a:ext cx="1171739" cy="1028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49B462-3BA9-66C5-76F4-8460BAC92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5661" y="3325408"/>
            <a:ext cx="914528" cy="5048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EAB254-B636-8778-37F4-1189E54ED4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5787" y="3152736"/>
            <a:ext cx="895475" cy="8668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E6E67B-1302-8788-B557-1C246E7403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3652" y="2046711"/>
            <a:ext cx="638264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8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EC8F2E-11E5-88FA-A76C-7362B3BFF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612"/>
            <a:ext cx="12192000" cy="66027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157F12-AA42-ECD3-11FC-17024E60D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044" y="1437323"/>
            <a:ext cx="358971" cy="22149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CC4B6E-211E-965A-CCA6-CB44AB2925A2}"/>
              </a:ext>
            </a:extLst>
          </p:cNvPr>
          <p:cNvCxnSpPr>
            <a:cxnSpLocks/>
          </p:cNvCxnSpPr>
          <p:nvPr/>
        </p:nvCxnSpPr>
        <p:spPr>
          <a:xfrm>
            <a:off x="7637585" y="1658816"/>
            <a:ext cx="0" cy="2214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A0C952-D5E9-C5FD-B6FC-096D8D64EE80}"/>
              </a:ext>
            </a:extLst>
          </p:cNvPr>
          <p:cNvCxnSpPr>
            <a:cxnSpLocks/>
          </p:cNvCxnSpPr>
          <p:nvPr/>
        </p:nvCxnSpPr>
        <p:spPr>
          <a:xfrm>
            <a:off x="7631723" y="1880311"/>
            <a:ext cx="17760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5D8FE1F-ED21-A769-010E-78311A166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7769" y="1769563"/>
            <a:ext cx="389362" cy="2149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02BA084-18A8-48E2-7C7F-9875990133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354" y="3285973"/>
            <a:ext cx="295484" cy="28605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F5A6E3-9714-6E6F-8C73-298EE954553E}"/>
              </a:ext>
            </a:extLst>
          </p:cNvPr>
          <p:cNvCxnSpPr>
            <a:cxnSpLocks/>
          </p:cNvCxnSpPr>
          <p:nvPr/>
        </p:nvCxnSpPr>
        <p:spPr>
          <a:xfrm>
            <a:off x="9602450" y="1984523"/>
            <a:ext cx="0" cy="14444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EF11D63-06EA-121A-8EED-6FD792DE6427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5277838" y="3429000"/>
            <a:ext cx="4324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46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4783E1-56EC-295D-1AC6-8D2DDD532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388"/>
            <a:ext cx="12192000" cy="66272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B55C4D-7304-3AAA-A119-8DB6E34CE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561" y="2833576"/>
            <a:ext cx="447738" cy="276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7486D0-9A66-E474-7A3B-A6B8CA342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0713" y="5475805"/>
            <a:ext cx="351665" cy="5989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88CFEC-4403-0570-203D-E7066D47A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1117" y="2828714"/>
            <a:ext cx="285371" cy="2762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F95B97-6030-6FAE-FED0-2989D5BBE9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4311" y="3914405"/>
            <a:ext cx="526445" cy="4622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3CBA43-F824-2758-32D7-9A2E00B404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5683" y="4005049"/>
            <a:ext cx="585870" cy="5144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A2EFEF-7150-4199-40C3-A0EBE55321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6647" y="2842346"/>
            <a:ext cx="660543" cy="5799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B62BFC-B4D0-5E8B-397D-3A18DF6430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0417" y="2985536"/>
            <a:ext cx="575881" cy="50565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3A9D62-0673-4346-9AB7-29E7FC619ABC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flipH="1" flipV="1">
            <a:off x="2096663" y="2480861"/>
            <a:ext cx="21695" cy="504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B4F801D-C591-8681-BFA4-1000F989A4A0}"/>
              </a:ext>
            </a:extLst>
          </p:cNvPr>
          <p:cNvCxnSpPr>
            <a:cxnSpLocks/>
          </p:cNvCxnSpPr>
          <p:nvPr/>
        </p:nvCxnSpPr>
        <p:spPr>
          <a:xfrm flipV="1">
            <a:off x="2090800" y="1946031"/>
            <a:ext cx="1660585" cy="204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3017D8-E2D0-4FEB-CC8E-B47E7C32F3A8}"/>
              </a:ext>
            </a:extLst>
          </p:cNvPr>
          <p:cNvCxnSpPr>
            <a:cxnSpLocks/>
          </p:cNvCxnSpPr>
          <p:nvPr/>
        </p:nvCxnSpPr>
        <p:spPr>
          <a:xfrm>
            <a:off x="3745523" y="1957754"/>
            <a:ext cx="0" cy="294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AF20C1-6D73-5F8A-AA33-C3222F8FB627}"/>
              </a:ext>
            </a:extLst>
          </p:cNvPr>
          <p:cNvCxnSpPr>
            <a:cxnSpLocks/>
          </p:cNvCxnSpPr>
          <p:nvPr/>
        </p:nvCxnSpPr>
        <p:spPr>
          <a:xfrm>
            <a:off x="3745523" y="2252124"/>
            <a:ext cx="7913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EDF4CF-A5EC-4372-6958-8A4EC0C9DCC9}"/>
              </a:ext>
            </a:extLst>
          </p:cNvPr>
          <p:cNvCxnSpPr>
            <a:cxnSpLocks/>
          </p:cNvCxnSpPr>
          <p:nvPr/>
        </p:nvCxnSpPr>
        <p:spPr>
          <a:xfrm>
            <a:off x="4525108" y="2221523"/>
            <a:ext cx="0" cy="758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5AA079-D848-E245-2B0B-2194E640CB4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232299" y="2971708"/>
            <a:ext cx="13115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1CE69A9-1BDE-8625-879F-F8865E45F4EF}"/>
              </a:ext>
            </a:extLst>
          </p:cNvPr>
          <p:cNvCxnSpPr>
            <a:cxnSpLocks/>
          </p:cNvCxnSpPr>
          <p:nvPr/>
        </p:nvCxnSpPr>
        <p:spPr>
          <a:xfrm>
            <a:off x="4525108" y="2221523"/>
            <a:ext cx="44840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EA55D4-87CC-F0EA-3D42-A6065D65B0AB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6677533" y="3726199"/>
            <a:ext cx="1" cy="1882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73396D9-B029-5ADA-6EF2-1F868B310F72}"/>
              </a:ext>
            </a:extLst>
          </p:cNvPr>
          <p:cNvCxnSpPr>
            <a:cxnSpLocks/>
          </p:cNvCxnSpPr>
          <p:nvPr/>
        </p:nvCxnSpPr>
        <p:spPr>
          <a:xfrm>
            <a:off x="6677532" y="2661138"/>
            <a:ext cx="220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5733187-52F7-B407-D690-B8F324219747}"/>
              </a:ext>
            </a:extLst>
          </p:cNvPr>
          <p:cNvCxnSpPr/>
          <p:nvPr/>
        </p:nvCxnSpPr>
        <p:spPr>
          <a:xfrm flipV="1">
            <a:off x="6906426" y="2221523"/>
            <a:ext cx="0" cy="439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F5D5A91-BA7B-28E9-E167-2CD16D697FB5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8828618" y="3884789"/>
            <a:ext cx="0" cy="120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085E3D8-D839-EC4D-C587-3D68AC10DD85}"/>
              </a:ext>
            </a:extLst>
          </p:cNvPr>
          <p:cNvCxnSpPr>
            <a:cxnSpLocks/>
          </p:cNvCxnSpPr>
          <p:nvPr/>
        </p:nvCxnSpPr>
        <p:spPr>
          <a:xfrm flipV="1">
            <a:off x="9009185" y="2221523"/>
            <a:ext cx="0" cy="439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1450CFF-ADCE-8D4C-D789-E9F8E0460AA1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9533642" y="2975540"/>
            <a:ext cx="22903" cy="25641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8671625-3D37-786A-7990-BA0B60F27260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9537793" y="3132340"/>
            <a:ext cx="418854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8041CBF-66C4-676C-4D4F-7095F7CC7875}"/>
              </a:ext>
            </a:extLst>
          </p:cNvPr>
          <p:cNvCxnSpPr>
            <a:cxnSpLocks/>
          </p:cNvCxnSpPr>
          <p:nvPr/>
        </p:nvCxnSpPr>
        <p:spPr>
          <a:xfrm flipH="1">
            <a:off x="9009185" y="1946031"/>
            <a:ext cx="5244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A9AA1CC-7C70-281F-A10D-A3BFE15C18C6}"/>
              </a:ext>
            </a:extLst>
          </p:cNvPr>
          <p:cNvCxnSpPr/>
          <p:nvPr/>
        </p:nvCxnSpPr>
        <p:spPr>
          <a:xfrm>
            <a:off x="9009185" y="1957754"/>
            <a:ext cx="0" cy="294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EB8D99C-5D36-6B6C-7366-6408D57A0DFA}"/>
              </a:ext>
            </a:extLst>
          </p:cNvPr>
          <p:cNvCxnSpPr>
            <a:cxnSpLocks/>
          </p:cNvCxnSpPr>
          <p:nvPr/>
        </p:nvCxnSpPr>
        <p:spPr>
          <a:xfrm flipH="1">
            <a:off x="7551145" y="2651185"/>
            <a:ext cx="1458040" cy="99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8F71B76-FB2C-1FD0-8145-674F785CCAD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553802" y="2661138"/>
            <a:ext cx="1" cy="167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85D02DF-4CD2-1923-DA68-CEEA9963A7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2701" y="3596034"/>
            <a:ext cx="511833" cy="282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D49386-3519-3BE8-310E-4FB4D3DFA1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1616" y="3474790"/>
            <a:ext cx="511833" cy="282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7D1719-3CA3-C0C4-6E19-E3D794FC41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0746" y="2198287"/>
            <a:ext cx="511833" cy="2825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60830A-409C-6925-576F-D4760D8490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3006" y="2629014"/>
            <a:ext cx="461271" cy="34652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8D1BA3-B2E4-986E-C26D-40F03FE40B3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677532" y="2661138"/>
            <a:ext cx="1" cy="813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DE5AB3F-0F0A-252A-AE4E-0CF71961F896}"/>
              </a:ext>
            </a:extLst>
          </p:cNvPr>
          <p:cNvCxnSpPr>
            <a:cxnSpLocks/>
          </p:cNvCxnSpPr>
          <p:nvPr/>
        </p:nvCxnSpPr>
        <p:spPr>
          <a:xfrm>
            <a:off x="8811204" y="2651185"/>
            <a:ext cx="17414" cy="9448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31D2C56-C369-BA85-E9AB-5B5E6A2E890C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9533641" y="1946031"/>
            <a:ext cx="1" cy="6829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D2EFA37-051E-A7BC-4F67-2E31D800B9EE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090801" y="1966481"/>
            <a:ext cx="5862" cy="2318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41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0D4F017-D6CB-941A-6320-EB220AFBD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05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10E091-31CA-6D75-9E23-5730EF9CA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013" y="4624877"/>
            <a:ext cx="296452" cy="5048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95B3AC-1358-64ED-8570-1EA189C77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6528" y="1614560"/>
            <a:ext cx="447738" cy="4334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6E61CE-D802-D18C-2E33-12F7E5902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396" y="1684915"/>
            <a:ext cx="447738" cy="4334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28DFA0-54FA-8F44-78ED-864DBA734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347" y="2524605"/>
            <a:ext cx="467919" cy="2583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C0EAB74-152D-B510-2662-CB0B81FEB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7012" y="3750810"/>
            <a:ext cx="442687" cy="4285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E4532B-8741-2645-C7CD-3FFE70F161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3266" y="1221920"/>
            <a:ext cx="328744" cy="20284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7E47F4-9425-7DF2-C17E-57EA1DD9DAA8}"/>
              </a:ext>
            </a:extLst>
          </p:cNvPr>
          <p:cNvCxnSpPr>
            <a:stCxn id="17" idx="2"/>
          </p:cNvCxnSpPr>
          <p:nvPr/>
        </p:nvCxnSpPr>
        <p:spPr>
          <a:xfrm>
            <a:off x="2727638" y="1424762"/>
            <a:ext cx="0" cy="7655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A3DD9E-7F5C-C0C8-9946-F10A4AA67883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2329306" y="2186354"/>
            <a:ext cx="1" cy="3382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112785-0DDF-603B-3A41-7F101E501553}"/>
              </a:ext>
            </a:extLst>
          </p:cNvPr>
          <p:cNvCxnSpPr>
            <a:cxnSpLocks/>
          </p:cNvCxnSpPr>
          <p:nvPr/>
        </p:nvCxnSpPr>
        <p:spPr>
          <a:xfrm flipV="1">
            <a:off x="2329306" y="2186354"/>
            <a:ext cx="398332" cy="39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6FD9AE-8078-0461-F4DB-8A97FC6AC36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563266" y="2653770"/>
            <a:ext cx="3287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0F8EFA7-9248-D6BC-1A4C-AD9104A4F149}"/>
              </a:ext>
            </a:extLst>
          </p:cNvPr>
          <p:cNvCxnSpPr/>
          <p:nvPr/>
        </p:nvCxnSpPr>
        <p:spPr>
          <a:xfrm flipV="1">
            <a:off x="2892010" y="1901639"/>
            <a:ext cx="0" cy="7521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786D80-8AA4-3FC7-6164-173694C206C5}"/>
              </a:ext>
            </a:extLst>
          </p:cNvPr>
          <p:cNvCxnSpPr>
            <a:cxnSpLocks/>
          </p:cNvCxnSpPr>
          <p:nvPr/>
        </p:nvCxnSpPr>
        <p:spPr>
          <a:xfrm flipH="1">
            <a:off x="2892010" y="1901639"/>
            <a:ext cx="1913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AF8E530-9256-12D9-06EA-BBDB9A701548}"/>
              </a:ext>
            </a:extLst>
          </p:cNvPr>
          <p:cNvCxnSpPr/>
          <p:nvPr/>
        </p:nvCxnSpPr>
        <p:spPr>
          <a:xfrm flipV="1">
            <a:off x="2892010" y="2118363"/>
            <a:ext cx="5912021" cy="67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26D3D8E-8F6D-1DBF-98E1-FB052BB83EFA}"/>
              </a:ext>
            </a:extLst>
          </p:cNvPr>
          <p:cNvCxnSpPr>
            <a:cxnSpLocks/>
          </p:cNvCxnSpPr>
          <p:nvPr/>
        </p:nvCxnSpPr>
        <p:spPr>
          <a:xfrm flipV="1">
            <a:off x="8792308" y="1831284"/>
            <a:ext cx="0" cy="287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53F864F-54C1-17AD-B78F-6BFB1C3FD66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792308" y="1831284"/>
            <a:ext cx="3942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27B82E6-F652-1698-32A0-122556B8BEA7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2329306" y="2782935"/>
            <a:ext cx="1" cy="1190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A7E3F2B-18CD-31A1-651F-306D419BF7B8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2329306" y="3965090"/>
            <a:ext cx="7177706" cy="82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F7A2C84-094F-833B-EC68-970E655C5B23}"/>
              </a:ext>
            </a:extLst>
          </p:cNvPr>
          <p:cNvCxnSpPr>
            <a:stCxn id="12" idx="3"/>
          </p:cNvCxnSpPr>
          <p:nvPr/>
        </p:nvCxnSpPr>
        <p:spPr>
          <a:xfrm flipV="1">
            <a:off x="7343465" y="4877324"/>
            <a:ext cx="93888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DCE2E18-FC55-47EE-D3DA-866836898E53}"/>
              </a:ext>
            </a:extLst>
          </p:cNvPr>
          <p:cNvCxnSpPr>
            <a:cxnSpLocks/>
          </p:cNvCxnSpPr>
          <p:nvPr/>
        </p:nvCxnSpPr>
        <p:spPr>
          <a:xfrm flipV="1">
            <a:off x="8282354" y="3965089"/>
            <a:ext cx="0" cy="912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407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E116E4-ECBC-E907-496E-6E1CD807A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102"/>
            <a:ext cx="12192000" cy="6382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A9A2DB-AFF1-669C-B73E-62B6D2311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882" y="5623712"/>
            <a:ext cx="302893" cy="5158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90A118-3992-C6F8-746E-026AD6D29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808" y="5169105"/>
            <a:ext cx="176385" cy="1707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54F60B-EBE0-5DF9-B3A1-C52B80ADA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509" y="4547784"/>
            <a:ext cx="140056" cy="1355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12F80-051F-50B2-3896-F2F66C02F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0661" y="1874401"/>
            <a:ext cx="213275" cy="1315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22A2AA5-9709-7EF0-3526-69962F5E93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6330" y="1355682"/>
            <a:ext cx="525478" cy="4613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ECE575C-E9E5-9383-D26E-D48853EEBF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1546" y="3928125"/>
            <a:ext cx="478041" cy="4197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A1E2E46-D945-5E98-80C4-9ADDA65941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2157" y="3995423"/>
            <a:ext cx="373824" cy="328236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416225-510E-8B73-3C74-2DFA6F32E04F}"/>
              </a:ext>
            </a:extLst>
          </p:cNvPr>
          <p:cNvCxnSpPr>
            <a:cxnSpLocks/>
          </p:cNvCxnSpPr>
          <p:nvPr/>
        </p:nvCxnSpPr>
        <p:spPr>
          <a:xfrm>
            <a:off x="4333936" y="1933743"/>
            <a:ext cx="4255133" cy="64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79BABC81-2DEF-C959-31F2-DA24CDDC09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2225" y="3415052"/>
            <a:ext cx="336682" cy="251739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5A1D45-9CD8-BF7C-1560-739C8A92D5CB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589069" y="1817077"/>
            <a:ext cx="0" cy="1231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C0F3603-9326-149C-B625-E614741B6966}"/>
              </a:ext>
            </a:extLst>
          </p:cNvPr>
          <p:cNvCxnSpPr>
            <a:stCxn id="12" idx="1"/>
          </p:cNvCxnSpPr>
          <p:nvPr/>
        </p:nvCxnSpPr>
        <p:spPr>
          <a:xfrm flipH="1">
            <a:off x="8326330" y="5254483"/>
            <a:ext cx="5254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F5A8EBF-1AFC-F8D6-7C27-180E01157A07}"/>
              </a:ext>
            </a:extLst>
          </p:cNvPr>
          <p:cNvCxnSpPr/>
          <p:nvPr/>
        </p:nvCxnSpPr>
        <p:spPr>
          <a:xfrm flipV="1">
            <a:off x="8326330" y="5023338"/>
            <a:ext cx="0" cy="231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478502-9D56-3EDC-5266-B16AD2ED5362}"/>
              </a:ext>
            </a:extLst>
          </p:cNvPr>
          <p:cNvCxnSpPr>
            <a:cxnSpLocks/>
          </p:cNvCxnSpPr>
          <p:nvPr/>
        </p:nvCxnSpPr>
        <p:spPr>
          <a:xfrm flipH="1">
            <a:off x="3182815" y="5020408"/>
            <a:ext cx="5143515" cy="29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69A52C8-8B88-EB43-3B81-B623D7F98F6C}"/>
              </a:ext>
            </a:extLst>
          </p:cNvPr>
          <p:cNvCxnSpPr>
            <a:cxnSpLocks/>
          </p:cNvCxnSpPr>
          <p:nvPr/>
        </p:nvCxnSpPr>
        <p:spPr>
          <a:xfrm flipV="1">
            <a:off x="3182815" y="4615577"/>
            <a:ext cx="0" cy="4077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AF4527E-4E40-CA97-D873-4B839FAC30C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705565" y="4615577"/>
            <a:ext cx="14889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05B733D-99F2-A5B4-52EF-5DD6D9ACF256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326329" y="5112557"/>
            <a:ext cx="1" cy="5111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4D1EAA-F0FB-765A-FF51-D153F916076E}"/>
              </a:ext>
            </a:extLst>
          </p:cNvPr>
          <p:cNvCxnSpPr>
            <a:cxnSpLocks/>
          </p:cNvCxnSpPr>
          <p:nvPr/>
        </p:nvCxnSpPr>
        <p:spPr>
          <a:xfrm>
            <a:off x="3610566" y="2749062"/>
            <a:ext cx="49785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DEB9FEE-E0C1-870E-063E-E91ADDF38334}"/>
              </a:ext>
            </a:extLst>
          </p:cNvPr>
          <p:cNvCxnSpPr>
            <a:cxnSpLocks/>
          </p:cNvCxnSpPr>
          <p:nvPr/>
        </p:nvCxnSpPr>
        <p:spPr>
          <a:xfrm>
            <a:off x="5931877" y="2743200"/>
            <a:ext cx="0" cy="22713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5AB11AD-2C6D-C606-F466-3CC3E99D4529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8589069" y="2743200"/>
            <a:ext cx="0" cy="6846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5486E07-3EBF-C84F-32C9-4DF490895A53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610566" y="2749062"/>
            <a:ext cx="0" cy="6659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9529CC-A25D-820F-9B94-2108CED8D0C8}"/>
              </a:ext>
            </a:extLst>
          </p:cNvPr>
          <p:cNvCxnSpPr>
            <a:endCxn id="20" idx="0"/>
          </p:cNvCxnSpPr>
          <p:nvPr/>
        </p:nvCxnSpPr>
        <p:spPr>
          <a:xfrm>
            <a:off x="3610566" y="3666791"/>
            <a:ext cx="1" cy="261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BCAB17-6E64-17EE-A527-2BEABDD9E6E8}"/>
              </a:ext>
            </a:extLst>
          </p:cNvPr>
          <p:cNvCxnSpPr>
            <a:cxnSpLocks/>
            <a:stCxn id="25" idx="2"/>
            <a:endCxn id="21" idx="0"/>
          </p:cNvCxnSpPr>
          <p:nvPr/>
        </p:nvCxnSpPr>
        <p:spPr>
          <a:xfrm>
            <a:off x="8589069" y="3703217"/>
            <a:ext cx="0" cy="2922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9D954805-1A92-1A36-3CB7-1088E48645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9667" y="3427836"/>
            <a:ext cx="498804" cy="2753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DEE533D-AE8F-A288-1CC8-D71A269436D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182815" y="1940199"/>
            <a:ext cx="9378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F6C7D14-9607-B758-E401-7FD8EE96AB19}"/>
              </a:ext>
            </a:extLst>
          </p:cNvPr>
          <p:cNvCxnSpPr/>
          <p:nvPr/>
        </p:nvCxnSpPr>
        <p:spPr>
          <a:xfrm flipV="1">
            <a:off x="3182815" y="1652954"/>
            <a:ext cx="0" cy="2807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861A79-7ECF-5A08-B0BF-D53FEE99A7B6}"/>
              </a:ext>
            </a:extLst>
          </p:cNvPr>
          <p:cNvCxnSpPr/>
          <p:nvPr/>
        </p:nvCxnSpPr>
        <p:spPr>
          <a:xfrm flipH="1">
            <a:off x="2274277" y="1664677"/>
            <a:ext cx="9202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D70F958-13B8-12A1-27AE-16A12BC8679C}"/>
              </a:ext>
            </a:extLst>
          </p:cNvPr>
          <p:cNvCxnSpPr>
            <a:cxnSpLocks/>
          </p:cNvCxnSpPr>
          <p:nvPr/>
        </p:nvCxnSpPr>
        <p:spPr>
          <a:xfrm>
            <a:off x="2268415" y="1652954"/>
            <a:ext cx="8243" cy="1112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BE5DC4-BF00-2F4D-5FEA-EF7AA985D656}"/>
              </a:ext>
            </a:extLst>
          </p:cNvPr>
          <p:cNvCxnSpPr>
            <a:cxnSpLocks/>
          </p:cNvCxnSpPr>
          <p:nvPr/>
        </p:nvCxnSpPr>
        <p:spPr>
          <a:xfrm flipV="1">
            <a:off x="2268415" y="2749061"/>
            <a:ext cx="1342151" cy="16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681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EFC589-317C-57EB-24B3-866113797716}"/>
              </a:ext>
            </a:extLst>
          </p:cNvPr>
          <p:cNvSpPr txBox="1"/>
          <p:nvPr/>
        </p:nvSpPr>
        <p:spPr>
          <a:xfrm>
            <a:off x="1553308" y="697523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Level2 </a:t>
            </a:r>
            <a:r>
              <a:rPr lang="en-US" dirty="0" err="1"/>
              <a:t>labotory</a:t>
            </a:r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8EDDC7-A02B-885D-C4D9-4D5213A78BE5}"/>
              </a:ext>
            </a:extLst>
          </p:cNvPr>
          <p:cNvSpPr txBox="1"/>
          <p:nvPr/>
        </p:nvSpPr>
        <p:spPr>
          <a:xfrm>
            <a:off x="5802922" y="697523"/>
            <a:ext cx="242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Level2 office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CC5375-6A12-9EBF-0A55-D963621E20B5}"/>
              </a:ext>
            </a:extLst>
          </p:cNvPr>
          <p:cNvSpPr txBox="1"/>
          <p:nvPr/>
        </p:nvSpPr>
        <p:spPr>
          <a:xfrm>
            <a:off x="1553308" y="3235568"/>
            <a:ext cx="249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Level1 classroom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E95D9A-66EE-9AA4-9A94-45BE3DBAC221}"/>
              </a:ext>
            </a:extLst>
          </p:cNvPr>
          <p:cNvSpPr txBox="1"/>
          <p:nvPr/>
        </p:nvSpPr>
        <p:spPr>
          <a:xfrm>
            <a:off x="5802922" y="3244334"/>
            <a:ext cx="242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Level1 canteen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FBB1A5-C488-5B8C-9BC6-75C2CD59B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002" y="1898763"/>
            <a:ext cx="895475" cy="552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D2E7EB-723A-8274-5AB2-B53ACB990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977" y="1898763"/>
            <a:ext cx="914528" cy="5048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86B366-4437-20D1-9401-BD9393C88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002" y="4240342"/>
            <a:ext cx="895475" cy="5525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88CA7BB-C5EA-34C3-DA15-03CDDE7E8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400" y="4240340"/>
            <a:ext cx="895475" cy="5525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385D828-D1DB-61F2-C40D-6DB7901A9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402" y="1898388"/>
            <a:ext cx="895475" cy="5525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D8964D-3245-E65B-9FEC-58E0A0B5A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977" y="4193127"/>
            <a:ext cx="914528" cy="5048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00EA45D-3B17-7822-81B8-AFCF05C79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658" y="1896836"/>
            <a:ext cx="914528" cy="5048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5C8F17-CFD6-94F0-058E-444830486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658" y="4264157"/>
            <a:ext cx="914528" cy="50489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58C943-D335-F03B-FD0B-C9D0BE0F1EBD}"/>
              </a:ext>
            </a:extLst>
          </p:cNvPr>
          <p:cNvCxnSpPr>
            <a:stCxn id="9" idx="0"/>
          </p:cNvCxnSpPr>
          <p:nvPr/>
        </p:nvCxnSpPr>
        <p:spPr>
          <a:xfrm flipV="1">
            <a:off x="1868241" y="1477108"/>
            <a:ext cx="0" cy="421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AC2FF0-F41E-C51B-3362-DD8E471B3DA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426740" y="1477108"/>
            <a:ext cx="0" cy="421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C4F09A3-C9F0-B586-D2F8-F0D167B40E81}"/>
              </a:ext>
            </a:extLst>
          </p:cNvPr>
          <p:cNvCxnSpPr>
            <a:cxnSpLocks/>
          </p:cNvCxnSpPr>
          <p:nvPr/>
        </p:nvCxnSpPr>
        <p:spPr>
          <a:xfrm>
            <a:off x="1868241" y="1477108"/>
            <a:ext cx="15584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2C242E-CEE6-617A-7F0F-D0A3F5318826}"/>
              </a:ext>
            </a:extLst>
          </p:cNvPr>
          <p:cNvCxnSpPr>
            <a:stCxn id="7" idx="2"/>
            <a:endCxn id="18" idx="0"/>
          </p:cNvCxnSpPr>
          <p:nvPr/>
        </p:nvCxnSpPr>
        <p:spPr>
          <a:xfrm>
            <a:off x="3426740" y="2451290"/>
            <a:ext cx="0" cy="17890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15DFE0A-9DB3-894F-8612-4D87878D82C2}"/>
              </a:ext>
            </a:extLst>
          </p:cNvPr>
          <p:cNvCxnSpPr>
            <a:stCxn id="21" idx="0"/>
          </p:cNvCxnSpPr>
          <p:nvPr/>
        </p:nvCxnSpPr>
        <p:spPr>
          <a:xfrm flipV="1">
            <a:off x="1868241" y="3897923"/>
            <a:ext cx="0" cy="295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F493512-80FF-3C9A-560B-EF6B38A8ADD6}"/>
              </a:ext>
            </a:extLst>
          </p:cNvPr>
          <p:cNvCxnSpPr/>
          <p:nvPr/>
        </p:nvCxnSpPr>
        <p:spPr>
          <a:xfrm>
            <a:off x="1868241" y="3897923"/>
            <a:ext cx="15584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464ABC-784A-2300-9C59-F26292300650}"/>
              </a:ext>
            </a:extLst>
          </p:cNvPr>
          <p:cNvCxnSpPr>
            <a:stCxn id="22" idx="0"/>
          </p:cNvCxnSpPr>
          <p:nvPr/>
        </p:nvCxnSpPr>
        <p:spPr>
          <a:xfrm flipV="1">
            <a:off x="5802922" y="1477108"/>
            <a:ext cx="0" cy="4197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43CDD84-E411-17FB-F24C-CDCF0EF8A034}"/>
              </a:ext>
            </a:extLst>
          </p:cNvPr>
          <p:cNvCxnSpPr>
            <a:cxnSpLocks/>
          </p:cNvCxnSpPr>
          <p:nvPr/>
        </p:nvCxnSpPr>
        <p:spPr>
          <a:xfrm>
            <a:off x="5802922" y="1477108"/>
            <a:ext cx="15862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027D8A-0613-8EDB-EB28-7E339F4E7050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7389138" y="1469634"/>
            <a:ext cx="2" cy="4287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4162555-483D-BAF5-147C-FF6804E97296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 flipH="1">
            <a:off x="7389138" y="2450915"/>
            <a:ext cx="2" cy="1789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49A17E-B1F9-BA15-7297-71A32CCC3572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5802922" y="3897923"/>
            <a:ext cx="0" cy="3662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CC2796F-8CB1-7B95-98DB-F51577DFC460}"/>
              </a:ext>
            </a:extLst>
          </p:cNvPr>
          <p:cNvCxnSpPr>
            <a:cxnSpLocks/>
          </p:cNvCxnSpPr>
          <p:nvPr/>
        </p:nvCxnSpPr>
        <p:spPr>
          <a:xfrm>
            <a:off x="5802922" y="3897923"/>
            <a:ext cx="15862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54F9F95-2252-34D8-4867-959A1FD0286F}"/>
              </a:ext>
            </a:extLst>
          </p:cNvPr>
          <p:cNvSpPr txBox="1"/>
          <p:nvPr/>
        </p:nvSpPr>
        <p:spPr>
          <a:xfrm>
            <a:off x="1553308" y="340874"/>
            <a:ext cx="182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A</a:t>
            </a:r>
            <a:endParaRPr lang="en-MY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7AB1AA0-1D8E-0E24-19BD-1ACB6B19A79A}"/>
              </a:ext>
            </a:extLst>
          </p:cNvPr>
          <p:cNvSpPr txBox="1"/>
          <p:nvPr/>
        </p:nvSpPr>
        <p:spPr>
          <a:xfrm>
            <a:off x="5802922" y="343522"/>
            <a:ext cx="222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B</a:t>
            </a:r>
            <a:endParaRPr lang="en-MY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F7B645-56AB-ED65-8919-489A9091B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188" y="604828"/>
            <a:ext cx="638264" cy="9240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B38E29-0BF6-3A24-63CA-F028E9D45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981" y="620333"/>
            <a:ext cx="638264" cy="924054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318A54-E9CF-4593-0D4F-73C6F6002B3F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426739" y="1066855"/>
            <a:ext cx="205449" cy="419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BB93AD-52B6-9903-45B6-D02E1649CB79}"/>
              </a:ext>
            </a:extLst>
          </p:cNvPr>
          <p:cNvCxnSpPr>
            <a:endCxn id="17" idx="1"/>
          </p:cNvCxnSpPr>
          <p:nvPr/>
        </p:nvCxnSpPr>
        <p:spPr>
          <a:xfrm flipV="1">
            <a:off x="7389136" y="1082360"/>
            <a:ext cx="301845" cy="4041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ED915D-47D4-C35B-5A5E-236912517496}"/>
              </a:ext>
            </a:extLst>
          </p:cNvPr>
          <p:cNvCxnSpPr/>
          <p:nvPr/>
        </p:nvCxnSpPr>
        <p:spPr>
          <a:xfrm>
            <a:off x="3426739" y="4050323"/>
            <a:ext cx="23761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31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weng hong .</dc:creator>
  <cp:lastModifiedBy>weng hong .</cp:lastModifiedBy>
  <cp:revision>4</cp:revision>
  <dcterms:created xsi:type="dcterms:W3CDTF">2024-08-10T06:45:01Z</dcterms:created>
  <dcterms:modified xsi:type="dcterms:W3CDTF">2024-08-10T09:44:05Z</dcterms:modified>
</cp:coreProperties>
</file>