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7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EF0AF-A302-4205-861B-5E31F0B1B748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8CC62-012A-4A58-A302-846819D53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73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8CC62-012A-4A58-A302-846819D53EF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299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E5618-3B65-DBF5-578F-70597AE4A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3B1C67-ABB2-6C1F-C8D6-5D724FBEF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931E2-DB3F-2A9A-A15B-1BD643D1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072D-A679-4F58-9BB4-55352459EAF3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52F112-529C-0F63-6A24-13D2AEFD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52F429-6086-3220-67FF-759BEF18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4106-3E6A-400D-AD48-9618045EA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9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0EC68-D963-C443-BEB7-340F7440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251AB6-BE2F-E807-2561-62CB08B65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4ECF60-C57F-E34B-6A20-2BDD14136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072D-A679-4F58-9BB4-55352459EAF3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9F6DDB-523C-88BD-B57F-53C59ADE8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783980-0699-2EF6-AE13-2E056BD6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4106-3E6A-400D-AD48-9618045EA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47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6A84ED-3AE0-CB7D-B45A-C1A067867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B69647-F65B-4A2B-0C9C-6FCED88E6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B1FF69-FE31-B62E-E498-ADF409691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072D-A679-4F58-9BB4-55352459EAF3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793726-1B5F-7778-5120-A1FF624F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DFECAC-6A33-8BF4-C7C4-C04146A6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4106-3E6A-400D-AD48-9618045EA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08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F0DBD-478C-3D88-9155-3C72A0F7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3D3990-898D-2E5D-3E70-B0176C596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7B146-65C8-F403-B21F-B7A64E78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072D-A679-4F58-9BB4-55352459EAF3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C65608-35C4-BF2D-1F4C-CD779F13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506613-F883-9E1A-53AF-ADD6F0C8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4106-3E6A-400D-AD48-9618045EA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57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31E58-0940-E4CF-D635-42AA37672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845E18-77D0-74B5-6871-F49DACFC7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D0733A-E69E-6077-1F63-069EBC12A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072D-A679-4F58-9BB4-55352459EAF3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C608A0-8C5A-1BF7-CE86-FEB037B1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447210-9AB1-E501-90A0-902D8871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4106-3E6A-400D-AD48-9618045EA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61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0531C-2010-1A03-C1DA-51D884A7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1A2C2-0D80-34A0-1BD1-FCDC5D297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E521A5-3D9A-3A9D-BE19-6451C7B7C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1A53D9-3DC6-3C45-0107-D4241682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072D-A679-4F58-9BB4-55352459EAF3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CD9FBF-162C-F990-18A3-87F05A9FB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0A82FA-6C7C-EBE1-6FC0-B22A79C1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4106-3E6A-400D-AD48-9618045EA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63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CFB95-3ECE-A9A5-26ED-DAFC098E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8F296A-C604-91F2-B137-5188F8A0B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70468C-371D-BD3B-2FE0-138685309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60F267-F9FD-228C-7E35-B1432C42E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9472C1-3F72-B218-6AC5-C6F4F9478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AF751B-3A85-3921-59CE-B495C2E5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072D-A679-4F58-9BB4-55352459EAF3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B8B806-77E7-C99B-6654-A74A53A1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14AE46-E476-CFC8-EA4A-37B6E8AF5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4106-3E6A-400D-AD48-9618045EA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02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21C28-4364-6683-E121-9A463D6FC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79BEAB-2A55-F666-53D8-A84D7A964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072D-A679-4F58-9BB4-55352459EAF3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2B7583-5BBE-9567-C3C7-95FE290A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BB272B-A6F3-5677-EC6D-59AE0B4E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4106-3E6A-400D-AD48-9618045EA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6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C1A249-C722-AE07-847C-C3FF5A4D1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072D-A679-4F58-9BB4-55352459EAF3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A12523-D5EA-ED8D-72C6-7EB4FBF7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A9F6BB-D59A-1281-A473-5456DD7D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4106-3E6A-400D-AD48-9618045EA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96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846BC-C18E-D800-6B54-7AA3F1803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DED576-2A49-2165-6B98-B82728918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DEBD97-9D13-2789-5398-74A72E0ED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F4E864-CD6E-EA6D-62D2-1AE6CE07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072D-A679-4F58-9BB4-55352459EAF3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63A5A3-18DE-978E-EF77-9FFA22D72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457DD5-1717-5934-EC7F-4B07A326E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4106-3E6A-400D-AD48-9618045EA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23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13CE1-C316-38C8-ED6B-92581060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E87E55-A579-A502-FD2C-EFB7FDBB0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04A663-5F0B-A044-B7FE-2CFBE1367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CCB100-939E-85E3-55C6-A22A446F3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072D-A679-4F58-9BB4-55352459EAF3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E17EE2-847A-0B35-C918-6CEE79B9C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D1B052-97C2-C2AC-B30B-CE51140B0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4106-3E6A-400D-AD48-9618045EA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35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CFB821-096F-5E47-7A4D-98227947E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B4D1EC-BC67-CBA8-5ABA-BBFD7557A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897A9-99B4-A6D1-DA1B-3F0019A87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0072D-A679-4F58-9BB4-55352459EAF3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D4E7AE-3BC2-5B5D-CDB5-26CCF764D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FE8E2-4926-6CE6-E6E0-5C76F8D3E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B4106-3E6A-400D-AD48-9618045EA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24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nzinan/AP_CA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E9E95-1C38-3C66-C427-BF9AC045B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301" y="1122363"/>
            <a:ext cx="10135737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CAP v2.0</a:t>
            </a:r>
            <a:br>
              <a:rPr lang="en-US" altLang="zh-CN" dirty="0"/>
            </a:br>
            <a:r>
              <a:rPr lang="en-US" altLang="zh-CN" dirty="0"/>
              <a:t>the Commodity Auction Platform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7D3D8F-3503-0556-B734-3C62B95EDB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>
                <a:hlinkClick r:id="rId2"/>
              </a:rPr>
              <a:t>yunzinan</a:t>
            </a:r>
            <a:r>
              <a:rPr lang="en-US" altLang="zh-CN" dirty="0">
                <a:hlinkClick r:id="rId2"/>
              </a:rPr>
              <a:t>/AP_CAP: the Commodity Auction Platform project @ Advanced Programming (github.com)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523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6E0CE-EE2D-076F-5E99-F54EB67E1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Center-Account: </a:t>
            </a:r>
            <a:r>
              <a:rPr lang="zh-CN" altLang="en-US" dirty="0"/>
              <a:t>修改用户信息</a:t>
            </a:r>
            <a:r>
              <a:rPr lang="en-US" altLang="zh-CN" dirty="0"/>
              <a:t>&amp;</a:t>
            </a:r>
            <a:r>
              <a:rPr lang="zh-CN" altLang="en-US" dirty="0"/>
              <a:t>充值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BD7711F-196E-4082-8692-44D016B98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5961" y="1825625"/>
            <a:ext cx="5540077" cy="4351338"/>
          </a:xfrm>
        </p:spPr>
      </p:pic>
    </p:spTree>
    <p:extLst>
      <p:ext uri="{BB962C8B-B14F-4D97-AF65-F5344CB8AC3E}">
        <p14:creationId xmlns:p14="http://schemas.microsoft.com/office/powerpoint/2010/main" val="2480791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36E12-482F-F451-7634-6EB74F20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Register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4CA7687-80EF-46A2-9DDD-2F9354BC7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1580" y="2311704"/>
            <a:ext cx="2682189" cy="333368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A9E2B3F-AC05-97EA-94CA-00BD07624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798" y="2311704"/>
            <a:ext cx="2682189" cy="3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94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2042D-44F5-66DA-E1CD-CD7EFA9E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Admin Center: </a:t>
            </a:r>
            <a:r>
              <a:rPr lang="zh-CN" altLang="en-US" dirty="0"/>
              <a:t>查看用户</a:t>
            </a:r>
            <a:r>
              <a:rPr lang="en-US" altLang="zh-CN" dirty="0"/>
              <a:t>&amp;</a:t>
            </a:r>
            <a:r>
              <a:rPr lang="zh-CN" altLang="en-US" dirty="0"/>
              <a:t>商品</a:t>
            </a:r>
            <a:r>
              <a:rPr lang="en-US" altLang="zh-CN" dirty="0"/>
              <a:t>&amp;</a:t>
            </a:r>
            <a:r>
              <a:rPr lang="zh-CN" altLang="en-US" dirty="0"/>
              <a:t>订单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3F23914-994E-233F-6C36-DD83E163F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129" y="1958081"/>
            <a:ext cx="3247710" cy="255084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74E4F9-6F8E-E024-067C-AB2D7E5AB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815" y="1958081"/>
            <a:ext cx="3285285" cy="25803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8AB33A1-8245-FA11-1661-26459FE80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044" y="1958080"/>
            <a:ext cx="3386143" cy="265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79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6C1B0-8D9F-9FEC-807B-B6E1DCD6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Admin Center: </a:t>
            </a:r>
            <a:r>
              <a:rPr lang="zh-CN" altLang="en-US" dirty="0"/>
              <a:t>终止竞拍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4BA4D56-9ADF-EC2B-6359-D8F91B623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675" y="2402007"/>
            <a:ext cx="3445100" cy="270588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5B096D4-348C-93D0-CF91-022C15EAF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267" y="1565760"/>
            <a:ext cx="6257039" cy="465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69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9DF73-8AC3-D9DD-1684-7CC13713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I/O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EB1A32D-9F7B-6926-614E-A2828BF9E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865" y="2192255"/>
            <a:ext cx="4297685" cy="317586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29074D2-AB58-CF5B-647A-BB47BDE39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039" y="332966"/>
            <a:ext cx="4196173" cy="31008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380162-E998-7CDA-5965-C67FC6312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039" y="3663939"/>
            <a:ext cx="4146131" cy="306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26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4974E-B4EC-5291-5E98-BF10839A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Features[TODO]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31A070-DB50-40A0-F560-839EA2C89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完善</a:t>
            </a:r>
            <a:r>
              <a:rPr lang="en-US" altLang="zh-CN" dirty="0"/>
              <a:t>UI</a:t>
            </a:r>
            <a:r>
              <a:rPr lang="zh-CN" altLang="en-US" dirty="0"/>
              <a:t>交互界面</a:t>
            </a:r>
            <a:r>
              <a:rPr lang="en-US" altLang="zh-CN" dirty="0"/>
              <a:t>: </a:t>
            </a:r>
            <a:r>
              <a:rPr lang="zh-CN" altLang="en-US" dirty="0"/>
              <a:t>更加友好</a:t>
            </a:r>
            <a:endParaRPr lang="en-US" altLang="zh-CN" dirty="0"/>
          </a:p>
          <a:p>
            <a:r>
              <a:rPr lang="zh-CN" altLang="en-US" dirty="0"/>
              <a:t>完善底层逻辑</a:t>
            </a:r>
            <a:r>
              <a:rPr lang="en-US" altLang="zh-CN" dirty="0"/>
              <a:t>: </a:t>
            </a:r>
            <a:r>
              <a:rPr lang="zh-CN" altLang="en-US" dirty="0"/>
              <a:t>增强对输入的限制</a:t>
            </a:r>
            <a:r>
              <a:rPr lang="en-US" altLang="zh-CN" dirty="0"/>
              <a:t>, </a:t>
            </a:r>
            <a:r>
              <a:rPr lang="zh-CN" altLang="en-US" dirty="0"/>
              <a:t>增强鲁棒性</a:t>
            </a:r>
            <a:endParaRPr lang="en-US" altLang="zh-CN" dirty="0"/>
          </a:p>
          <a:p>
            <a:r>
              <a:rPr lang="zh-CN" altLang="en-US" dirty="0"/>
              <a:t>密码加密存储</a:t>
            </a:r>
            <a:endParaRPr lang="en-US" altLang="zh-CN" dirty="0"/>
          </a:p>
          <a:p>
            <a:r>
              <a:rPr lang="zh-CN" altLang="en-US" dirty="0"/>
              <a:t>买家</a:t>
            </a:r>
            <a:r>
              <a:rPr lang="en-US" altLang="zh-CN" dirty="0"/>
              <a:t>/</a:t>
            </a:r>
            <a:r>
              <a:rPr lang="zh-CN" altLang="en-US" dirty="0"/>
              <a:t>卖家信息交流界面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7171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C5EB1-8E9B-F999-8620-BDDD56D0A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2057"/>
            <a:ext cx="10515600" cy="1325563"/>
          </a:xfrm>
        </p:spPr>
        <p:txBody>
          <a:bodyPr/>
          <a:lstStyle/>
          <a:p>
            <a:r>
              <a:rPr lang="en-US" altLang="zh-CN" dirty="0"/>
              <a:t>Thanks!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DD5FCF-F865-BAB5-6692-40834247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565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BF3FE-2B18-5C77-0E80-02869A4E8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Module Design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BE5CE46-D404-C5A6-AC17-F557DDD7E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836" y="1852974"/>
            <a:ext cx="8492327" cy="3950894"/>
          </a:xfrm>
        </p:spPr>
      </p:pic>
    </p:spTree>
    <p:extLst>
      <p:ext uri="{BB962C8B-B14F-4D97-AF65-F5344CB8AC3E}">
        <p14:creationId xmlns:p14="http://schemas.microsoft.com/office/powerpoint/2010/main" val="27455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0D785-A18C-9D84-344F-AE0C346B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Login Scene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87D98A1-0FD5-5644-46A0-DCF4DBB16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460" y="1949669"/>
            <a:ext cx="2682189" cy="332987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34B18C-60BB-3619-8030-9EFFADA8E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485" y="1949669"/>
            <a:ext cx="2682189" cy="33298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45A9D5-1EEB-240E-0790-BAFEE1634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1395" y="1949669"/>
            <a:ext cx="2682189" cy="332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8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E7BCD-996A-296C-F3A5-2B79FD92F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Center-Buyer: </a:t>
            </a:r>
            <a:r>
              <a:rPr lang="zh-CN" altLang="en-US" dirty="0"/>
              <a:t>查看</a:t>
            </a:r>
            <a:r>
              <a:rPr lang="en-US" altLang="zh-CN" dirty="0"/>
              <a:t>&amp;</a:t>
            </a:r>
            <a:r>
              <a:rPr lang="zh-CN" altLang="en-US" dirty="0"/>
              <a:t>搜索商品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FBF1059-1E17-25FA-6F8D-4D20E75D3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977" y="1962054"/>
            <a:ext cx="4466408" cy="350804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69F6F3-B4C8-0B83-D9F7-4FC50F0FE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473" y="1962054"/>
            <a:ext cx="4394592" cy="345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6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E7BCD-996A-296C-F3A5-2B79FD92F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Center-Buyer: </a:t>
            </a:r>
            <a:r>
              <a:rPr lang="zh-CN" altLang="en-US" dirty="0"/>
              <a:t>查看我的订单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7943AA41-82EA-D4DB-6CC5-065567DEF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251" y="1742915"/>
            <a:ext cx="5540077" cy="4351338"/>
          </a:xfrm>
        </p:spPr>
      </p:pic>
    </p:spTree>
    <p:extLst>
      <p:ext uri="{BB962C8B-B14F-4D97-AF65-F5344CB8AC3E}">
        <p14:creationId xmlns:p14="http://schemas.microsoft.com/office/powerpoint/2010/main" val="326012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F074D-9112-EE4C-A027-8B3E7950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Center-Buyer: </a:t>
            </a:r>
            <a:r>
              <a:rPr lang="zh-CN" altLang="en-US" dirty="0"/>
              <a:t>商品竞拍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064E5FD-E8FC-DA34-2C3E-289451C2C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842" y="1425250"/>
            <a:ext cx="3252260" cy="255442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A522E5-2F6C-51C3-DCCB-463C741F4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553" y="1425250"/>
            <a:ext cx="3252260" cy="25544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4217F51-0379-3245-B44F-6DB827A25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217" y="4277482"/>
            <a:ext cx="3183885" cy="231053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D8F4DB6-F494-3290-9977-E9CEA4033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1926" y="4277482"/>
            <a:ext cx="3252260" cy="239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6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BCD45-FF6E-F2B9-F7D4-F69B4594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Center-Seller: </a:t>
            </a:r>
            <a:r>
              <a:rPr lang="zh-CN" altLang="en-US" dirty="0"/>
              <a:t>查看</a:t>
            </a:r>
            <a:r>
              <a:rPr lang="en-US" altLang="zh-CN" dirty="0"/>
              <a:t>&amp;</a:t>
            </a:r>
            <a:r>
              <a:rPr lang="zh-CN" altLang="en-US" dirty="0"/>
              <a:t>搜索商品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2D124AC-5FB9-F0DF-6F5F-4FD0DF0BA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839" y="1353717"/>
            <a:ext cx="3088488" cy="242578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DB3606E-BDB7-AE15-AD1A-A8F0AFEFA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966" y="1353717"/>
            <a:ext cx="3016878" cy="23695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5796A0F-DE30-D001-B83D-09133F2F1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183" y="3933955"/>
            <a:ext cx="3257989" cy="255892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604954D-EA83-29B6-78D0-DC1E9AD00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498" y="4041496"/>
            <a:ext cx="3016878" cy="236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65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C69B8-39C4-5185-DE43-AE2D682B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Center-Seller: </a:t>
            </a:r>
            <a:r>
              <a:rPr lang="zh-CN" altLang="en-US" dirty="0"/>
              <a:t>查看订单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2914FB0-597F-F160-C1F8-B25D633E8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5961" y="1825625"/>
            <a:ext cx="5540077" cy="4351338"/>
          </a:xfrm>
        </p:spPr>
      </p:pic>
    </p:spTree>
    <p:extLst>
      <p:ext uri="{BB962C8B-B14F-4D97-AF65-F5344CB8AC3E}">
        <p14:creationId xmlns:p14="http://schemas.microsoft.com/office/powerpoint/2010/main" val="336728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B13E8-FCB4-153A-5BF3-937DF13B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Center-Seller: </a:t>
            </a:r>
            <a:r>
              <a:rPr lang="zh-CN" altLang="en-US" dirty="0"/>
              <a:t>添加商品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319A76-B7F2-9D56-EB9D-68B65FD68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137" y="1715519"/>
            <a:ext cx="5200520" cy="4084640"/>
          </a:xfrm>
          <a:prstGeom prst="rect">
            <a:avLst/>
          </a:prstGeom>
        </p:spPr>
      </p:pic>
      <p:sp>
        <p:nvSpPr>
          <p:cNvPr id="9" name="内容占位符 8">
            <a:extLst>
              <a:ext uri="{FF2B5EF4-FFF2-40B4-BE49-F238E27FC236}">
                <a16:creationId xmlns:a16="http://schemas.microsoft.com/office/drawing/2014/main" id="{5D052070-E431-AEA6-77DF-9DC4F658A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4299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132</Words>
  <Application>Microsoft Office PowerPoint</Application>
  <PresentationFormat>宽屏</PresentationFormat>
  <Paragraphs>22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CAP v2.0 the Commodity Auction Platform</vt:lpstr>
      <vt:lpstr>Module Design</vt:lpstr>
      <vt:lpstr>Login Scene</vt:lpstr>
      <vt:lpstr>User Center-Buyer: 查看&amp;搜索商品</vt:lpstr>
      <vt:lpstr>User Center-Buyer: 查看我的订单</vt:lpstr>
      <vt:lpstr>User Center-Buyer: 商品竞拍</vt:lpstr>
      <vt:lpstr>User Center-Seller: 查看&amp;搜索商品</vt:lpstr>
      <vt:lpstr>User Center-Seller: 查看订单</vt:lpstr>
      <vt:lpstr>User Center-Seller: 添加商品</vt:lpstr>
      <vt:lpstr>User Center-Account: 修改用户信息&amp;充值</vt:lpstr>
      <vt:lpstr>User Register</vt:lpstr>
      <vt:lpstr>Admin Center: 查看用户&amp;商品&amp;订单</vt:lpstr>
      <vt:lpstr>Admin Center: 终止竞拍</vt:lpstr>
      <vt:lpstr>I/O</vt:lpstr>
      <vt:lpstr>Features[TODO]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 v2.0 the Commodity Auction Platform</dc:title>
  <dc:creator>珅 欧阳</dc:creator>
  <cp:lastModifiedBy>珅 欧阳</cp:lastModifiedBy>
  <cp:revision>3</cp:revision>
  <dcterms:created xsi:type="dcterms:W3CDTF">2022-10-03T13:36:28Z</dcterms:created>
  <dcterms:modified xsi:type="dcterms:W3CDTF">2022-10-03T14:17:54Z</dcterms:modified>
</cp:coreProperties>
</file>