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7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EF0AF-A302-4205-861B-5E31F0B1B748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CC62-012A-4A58-A302-846819D53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CC62-012A-4A58-A302-846819D53E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5618-3B65-DBF5-578F-70597AE4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B1C67-ABB2-6C1F-C8D6-5D724FBE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931E2-DB3F-2A9A-A15B-1BD643D1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2F112-529C-0F63-6A24-13D2AEFD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2F429-6086-3220-67FF-759BEF18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0EC68-D963-C443-BEB7-340F7440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51AB6-BE2F-E807-2561-62CB08B6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ECF60-C57F-E34B-6A20-2BDD141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F6DDB-523C-88BD-B57F-53C59ADE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83980-0699-2EF6-AE13-2E056BD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A84ED-3AE0-CB7D-B45A-C1A06786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69647-F65B-4A2B-0C9C-6FCED88E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FF69-FE31-B62E-E498-ADF40969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93726-1B5F-7778-5120-A1FF624F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FECAC-6A33-8BF4-C7C4-C04146A6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0DBD-478C-3D88-9155-3C72A0F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D3990-898D-2E5D-3E70-B0176C59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7B146-65C8-F403-B21F-B7A64E78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5608-35C4-BF2D-1F4C-CD779F1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06613-F883-9E1A-53AF-ADD6F0C8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1E58-0940-E4CF-D635-42AA3767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45E18-77D0-74B5-6871-F49DACFC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0733A-E69E-6077-1F63-069EBC1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608A0-8C5A-1BF7-CE86-FEB037B1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47210-9AB1-E501-90A0-902D887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531C-2010-1A03-C1DA-51D884A7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1A2C2-0D80-34A0-1BD1-FCDC5D29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521A5-3D9A-3A9D-BE19-6451C7B7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A53D9-3DC6-3C45-0107-D424168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D9FBF-162C-F990-18A3-87F05A9F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A82FA-6C7C-EBE1-6FC0-B22A79C1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FB95-3ECE-A9A5-26ED-DAFC098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F296A-C604-91F2-B137-5188F8A0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0468C-371D-BD3B-2FE0-13868530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0F267-F9FD-228C-7E35-B1432C42E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9472C1-3F72-B218-6AC5-C6F4F9478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F751B-3A85-3921-59CE-B495C2E5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B8B806-77E7-C99B-6654-A74A53A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4AE46-E476-CFC8-EA4A-37B6E8AF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1C28-4364-6683-E121-9A463D6F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9BEAB-2A55-F666-53D8-A84D7A9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B7583-5BBE-9567-C3C7-95FE290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B272B-A6F3-5677-EC6D-59AE0B4E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1A249-C722-AE07-847C-C3FF5A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12523-D5EA-ED8D-72C6-7EB4FBF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9F6BB-D59A-1281-A473-5456DD7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46BC-C18E-D800-6B54-7AA3F18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ED576-2A49-2165-6B98-B8272891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EBD97-9D13-2789-5398-74A72E0E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4E864-CD6E-EA6D-62D2-1AE6CE07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3A5A3-18DE-978E-EF77-9FFA22D7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57DD5-1717-5934-EC7F-4B07A32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3CE1-C316-38C8-ED6B-92581060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87E55-A579-A502-FD2C-EFB7FDBB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4A663-5F0B-A044-B7FE-2CFBE136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CB100-939E-85E3-55C6-A22A446F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17EE2-847A-0B35-C918-6CEE79B9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1B052-97C2-C2AC-B30B-CE51140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FB821-096F-5E47-7A4D-98227947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4D1EC-BC67-CBA8-5ABA-BBFD7557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97A9-99B4-A6D1-DA1B-3F0019A8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072D-A679-4F58-9BB4-55352459EAF3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4E7AE-3BC2-5B5D-CDB5-26CCF764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FE8E2-4926-6CE6-E6E0-5C76F8D3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nzinan/AP_CA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9E95-1C38-3C66-C427-BF9AC045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301" y="1122363"/>
            <a:ext cx="1013573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CAP v2.0</a:t>
            </a:r>
            <a:br>
              <a:rPr lang="en-US" altLang="zh-CN" dirty="0"/>
            </a:br>
            <a:r>
              <a:rPr lang="en-US" altLang="zh-CN" dirty="0"/>
              <a:t>the Commodity Auction Platform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D3D8F-3503-0556-B734-3C62B95E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yunzinan</a:t>
            </a:r>
            <a:r>
              <a:rPr lang="en-US" altLang="zh-CN" dirty="0">
                <a:hlinkClick r:id="rId2"/>
              </a:rPr>
              <a:t>/AP_CAP: the Commodity Auction Platform project @ Advanced Programming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E0CE-EE2D-076F-5E99-F54EB67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Center-Account: </a:t>
            </a:r>
            <a:r>
              <a:rPr lang="zh-CN" altLang="en-US" dirty="0"/>
              <a:t>修改用户信息</a:t>
            </a:r>
            <a:r>
              <a:rPr lang="en-US" altLang="zh-CN" dirty="0"/>
              <a:t>&amp;</a:t>
            </a:r>
            <a:r>
              <a:rPr lang="zh-CN" altLang="en-US" dirty="0"/>
              <a:t>充值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D7711F-196E-4082-8692-44D016B98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61" y="182562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248079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6E12-482F-F451-7634-6EB74F20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CA7687-80EF-46A2-9DDD-2F9354BC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80" y="2311704"/>
            <a:ext cx="2682189" cy="333368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9E2B3F-AC05-97EA-94CA-00BD0762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98" y="2311704"/>
            <a:ext cx="2682189" cy="3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042D-44F5-66DA-E1CD-CD7EFA9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 Center: </a:t>
            </a:r>
            <a:r>
              <a:rPr lang="zh-CN" altLang="en-US" dirty="0"/>
              <a:t>查看用户</a:t>
            </a:r>
            <a:r>
              <a:rPr lang="en-US" altLang="zh-CN" dirty="0"/>
              <a:t>&amp;</a:t>
            </a:r>
            <a:r>
              <a:rPr lang="zh-CN" altLang="en-US" dirty="0"/>
              <a:t>商品</a:t>
            </a:r>
            <a:r>
              <a:rPr lang="en-US" altLang="zh-CN" dirty="0"/>
              <a:t>&amp;</a:t>
            </a:r>
            <a:r>
              <a:rPr lang="zh-CN" altLang="en-US" dirty="0"/>
              <a:t>订单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F23914-994E-233F-6C36-DD83E163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29" y="1958081"/>
            <a:ext cx="3247710" cy="25508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4E4F9-6F8E-E024-067C-AB2D7E5A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5" y="1958081"/>
            <a:ext cx="3285285" cy="2580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AB33A1-8245-FA11-1661-26459FE80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044" y="1958080"/>
            <a:ext cx="3386143" cy="26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C1B0-8D9F-9FEC-807B-B6E1DCD6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 Center: </a:t>
            </a:r>
            <a:r>
              <a:rPr lang="zh-CN" altLang="en-US" dirty="0"/>
              <a:t>终止竞拍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BA4D56-9ADF-EC2B-6359-D8F91B62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75" y="2402007"/>
            <a:ext cx="3445100" cy="27058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096D4-348C-93D0-CF91-022C15EA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67" y="1565760"/>
            <a:ext cx="6257039" cy="46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DF73-8AC3-D9DD-1684-7CC13713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B1A32D-9F7B-6926-614E-A2828BF9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65" y="2192255"/>
            <a:ext cx="4297685" cy="31758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074D2-AB58-CF5B-647A-BB47BDE3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39" y="332966"/>
            <a:ext cx="4196173" cy="3100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380162-E998-7CDA-5965-C67FC631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39" y="3663939"/>
            <a:ext cx="4146131" cy="30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974E-B4EC-5291-5E98-BF10839A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Features[TODO]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1A070-DB50-40A0-F560-839EA2C8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UI</a:t>
            </a:r>
            <a:r>
              <a:rPr lang="zh-CN" altLang="en-US" dirty="0"/>
              <a:t>交互界面</a:t>
            </a:r>
            <a:r>
              <a:rPr lang="en-US" altLang="zh-CN" dirty="0"/>
              <a:t>: </a:t>
            </a:r>
            <a:r>
              <a:rPr lang="zh-CN" altLang="en-US" dirty="0"/>
              <a:t>更加友好</a:t>
            </a:r>
            <a:endParaRPr lang="en-US" altLang="zh-CN" dirty="0"/>
          </a:p>
          <a:p>
            <a:r>
              <a:rPr lang="zh-CN" altLang="en-US" dirty="0"/>
              <a:t>完善底层逻辑</a:t>
            </a:r>
            <a:r>
              <a:rPr lang="en-US" altLang="zh-CN" dirty="0"/>
              <a:t>: </a:t>
            </a:r>
            <a:r>
              <a:rPr lang="zh-CN" altLang="en-US" dirty="0"/>
              <a:t>增强对输入的限制</a:t>
            </a:r>
            <a:r>
              <a:rPr lang="en-US" altLang="zh-CN" dirty="0"/>
              <a:t>, </a:t>
            </a:r>
            <a:r>
              <a:rPr lang="zh-CN" altLang="en-US" dirty="0"/>
              <a:t>增强鲁棒性</a:t>
            </a:r>
            <a:endParaRPr lang="en-US" altLang="zh-CN" dirty="0"/>
          </a:p>
          <a:p>
            <a:r>
              <a:rPr lang="zh-CN" altLang="en-US" dirty="0"/>
              <a:t>密码加密存储</a:t>
            </a:r>
            <a:endParaRPr lang="en-US" altLang="zh-CN" dirty="0"/>
          </a:p>
          <a:p>
            <a:r>
              <a:rPr lang="en-US" altLang="zh-CN" dirty="0"/>
              <a:t>Regex</a:t>
            </a:r>
            <a:r>
              <a:rPr lang="zh-CN" altLang="en-US" dirty="0"/>
              <a:t>模糊搜索</a:t>
            </a:r>
            <a:endParaRPr lang="en-US" altLang="zh-CN" dirty="0"/>
          </a:p>
          <a:p>
            <a:r>
              <a:rPr lang="zh-CN" altLang="en-US" dirty="0"/>
              <a:t>买家</a:t>
            </a:r>
            <a:r>
              <a:rPr lang="en-US" altLang="zh-CN" dirty="0"/>
              <a:t>/</a:t>
            </a:r>
            <a:r>
              <a:rPr lang="zh-CN" altLang="en-US" dirty="0"/>
              <a:t>卖家信息交流界面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1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5EB1-8E9B-F999-8620-BDDD56D0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057"/>
            <a:ext cx="10515600" cy="1325563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5FCF-F865-BAB5-6692-40834247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6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F3FE-2B18-5C77-0E80-02869A4E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Design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E5CE46-D404-C5A6-AC17-F557DDD7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36" y="1852974"/>
            <a:ext cx="8492327" cy="3950894"/>
          </a:xfrm>
        </p:spPr>
      </p:pic>
    </p:spTree>
    <p:extLst>
      <p:ext uri="{BB962C8B-B14F-4D97-AF65-F5344CB8AC3E}">
        <p14:creationId xmlns:p14="http://schemas.microsoft.com/office/powerpoint/2010/main" val="27455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785-A18C-9D84-344F-AE0C346B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Login Scene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7D98A1-0FD5-5644-46A0-DCF4DBB1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60" y="1949669"/>
            <a:ext cx="2682189" cy="33298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34B18C-60BB-3619-8030-9EFFADA8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5" y="1949669"/>
            <a:ext cx="2682189" cy="3329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45A9D5-1EEB-240E-0790-BAFEE1634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395" y="1949669"/>
            <a:ext cx="2682189" cy="33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7BCD-996A-296C-F3A5-2B79FD92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查看</a:t>
            </a:r>
            <a:r>
              <a:rPr lang="en-US" altLang="zh-CN" dirty="0"/>
              <a:t>&amp;</a:t>
            </a:r>
            <a:r>
              <a:rPr lang="zh-CN" altLang="en-US" dirty="0"/>
              <a:t>搜索商品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BF1059-1E17-25FA-6F8D-4D20E75D3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77" y="1962054"/>
            <a:ext cx="4466408" cy="35080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69F6F3-B4C8-0B83-D9F7-4FC50F0F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73" y="1962054"/>
            <a:ext cx="4394592" cy="34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7BCD-996A-296C-F3A5-2B79FD92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查看我的订单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943AA41-82EA-D4DB-6CC5-065567DEF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51" y="174291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32601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074D-9112-EE4C-A027-8B3E7950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商品竞拍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64E5FD-E8FC-DA34-2C3E-289451C2C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2" y="1425250"/>
            <a:ext cx="3252260" cy="25544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522E5-2F6C-51C3-DCCB-463C741F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53" y="1425250"/>
            <a:ext cx="3252260" cy="25544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217F51-0379-3245-B44F-6DB827A25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17" y="4277482"/>
            <a:ext cx="3183885" cy="23105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8F4DB6-F494-3290-9977-E9CEA4033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926" y="4277482"/>
            <a:ext cx="3252260" cy="23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BCD45-FF6E-F2B9-F7D4-F69B4594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查看</a:t>
            </a:r>
            <a:r>
              <a:rPr lang="en-US" altLang="zh-CN" dirty="0"/>
              <a:t>&amp;</a:t>
            </a:r>
            <a:r>
              <a:rPr lang="zh-CN" altLang="en-US" dirty="0"/>
              <a:t>搜索商品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D124AC-5FB9-F0DF-6F5F-4FD0DF0B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39" y="1353717"/>
            <a:ext cx="3088488" cy="24257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B3606E-BDB7-AE15-AD1A-A8F0AFEF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66" y="1353717"/>
            <a:ext cx="3016878" cy="2369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796A0F-DE30-D001-B83D-09133F2F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83" y="3933955"/>
            <a:ext cx="3257989" cy="2558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04954D-EA83-29B6-78D0-DC1E9AD00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498" y="4041496"/>
            <a:ext cx="3016878" cy="23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69B8-39C4-5185-DE43-AE2D682B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查看订单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914FB0-597F-F160-C1F8-B25D633E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61" y="182562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336728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13E8-FCB4-153A-5BF3-937DF13B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添加商品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19A76-B7F2-9D56-EB9D-68B65FD6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137" y="1715519"/>
            <a:ext cx="5200520" cy="408464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D052070-E431-AEA6-77DF-9DC4F658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2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135</Words>
  <Application>Microsoft Office PowerPoint</Application>
  <PresentationFormat>宽屏</PresentationFormat>
  <Paragraphs>23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CAP v2.0 the Commodity Auction Platform</vt:lpstr>
      <vt:lpstr>Module Design</vt:lpstr>
      <vt:lpstr>Login Scene</vt:lpstr>
      <vt:lpstr>User Center-Buyer: 查看&amp;搜索商品</vt:lpstr>
      <vt:lpstr>User Center-Buyer: 查看我的订单</vt:lpstr>
      <vt:lpstr>User Center-Buyer: 商品竞拍</vt:lpstr>
      <vt:lpstr>User Center-Seller: 查看&amp;搜索商品</vt:lpstr>
      <vt:lpstr>User Center-Seller: 查看订单</vt:lpstr>
      <vt:lpstr>User Center-Seller: 添加商品</vt:lpstr>
      <vt:lpstr>User Center-Account: 修改用户信息&amp;充值</vt:lpstr>
      <vt:lpstr>User Register</vt:lpstr>
      <vt:lpstr>Admin Center: 查看用户&amp;商品&amp;订单</vt:lpstr>
      <vt:lpstr>Admin Center: 终止竞拍</vt:lpstr>
      <vt:lpstr>I/O</vt:lpstr>
      <vt:lpstr>Features[TODO]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v2.0 the Commodity Auction Platform</dc:title>
  <dc:creator>珅 欧阳</dc:creator>
  <cp:lastModifiedBy>珅 欧阳</cp:lastModifiedBy>
  <cp:revision>4</cp:revision>
  <dcterms:created xsi:type="dcterms:W3CDTF">2022-10-03T13:36:28Z</dcterms:created>
  <dcterms:modified xsi:type="dcterms:W3CDTF">2022-10-04T10:37:53Z</dcterms:modified>
</cp:coreProperties>
</file>