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34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E5D50-628B-DEAA-F991-A544393B9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2BB23-32CE-C703-52D7-239D4EA3A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8AF19-89E3-0F0C-551B-03EE883C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DBF-745C-435A-B39E-6D2332DAF42F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4C10C-9073-85D9-CC35-CE1EAAEC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F92EB-6300-64CA-78E2-FCA76F63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B8E-96FE-4464-A4AE-961C7B17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5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95B5-2C80-60CD-D48B-ABDB2125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AE0AA-B1D7-0EED-25C7-A9265B82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4FF93-AE41-C3C4-F9A5-9F27735A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DBF-745C-435A-B39E-6D2332DAF42F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ABE71-1CB5-E27F-A4F5-4A9750C1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CF44C-7D24-5253-2A27-B4529069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B8E-96FE-4464-A4AE-961C7B17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2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7F1476-FDC1-3B10-AEAB-FB1CFF14C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ED35EC-878E-6873-A570-DB43D8FFC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6CFDA-B61D-D84B-F7CC-786FC5D8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DBF-745C-435A-B39E-6D2332DAF42F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714CE-C0FE-1BC0-4E36-19CB356A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34008-2211-A0EE-13DF-B2AC069A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B8E-96FE-4464-A4AE-961C7B17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3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33048-D67A-D6B9-BCC9-647F8BD5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107D6-C8FA-8F67-CDC9-108E160C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7CF66-7713-1A33-E0ED-6798ED72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DBF-745C-435A-B39E-6D2332DAF42F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9751B-29DB-5A45-1B4E-9D620020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A610D-418B-65EE-ECF3-BC948F7A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B8E-96FE-4464-A4AE-961C7B17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9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5E1CC-031F-EEF4-ECC4-07BEC0A5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3DF2CA-8FAF-F380-EDC0-A67C79412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39CE-8F0E-2257-3F92-8C7932BF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DBF-745C-435A-B39E-6D2332DAF42F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ADF1E-9DAF-3C1C-ACDA-5CBD473F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B755F-0A3C-E1EB-6114-F03C276F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B8E-96FE-4464-A4AE-961C7B17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26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AD477-E12F-DFB4-748D-CCEA8EAD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7470C-2F2E-3126-CB0E-774498CE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F48F1-B2BA-F25A-B657-A74C696ED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3E7992-20BA-CEE6-32E0-C08B3008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DBF-745C-435A-B39E-6D2332DAF42F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2380D-89A8-1E75-073D-E1630ADC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77DA7-8851-EB44-2848-F6AFC421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B8E-96FE-4464-A4AE-961C7B17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2A5FB-B58F-4629-75A7-A3A608F6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BFC97-498C-AFCA-4B1B-160109D1F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845297-4AEB-ADEB-F968-067AEF672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DE6770-A3B8-DCBE-C99F-26DC67FDF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F07FD5-95D0-B509-2770-E637A416F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474834-FCA4-EBA8-36CF-24D64FDE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DBF-745C-435A-B39E-6D2332DAF42F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7B0747-08BE-8B31-ED1A-954D43E2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FC6A2E-B19D-66CC-93ED-DBAE13B3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B8E-96FE-4464-A4AE-961C7B17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8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C09FA-AFDA-B786-0FD9-7A8ADCDF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A2E9A7-3592-E8A9-7451-FD1B365D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DBF-745C-435A-B39E-6D2332DAF42F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82F69A-8C67-1568-FF3C-20ECF24F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DE4E6D-3B0A-C479-5ACE-CF1AD71D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B8E-96FE-4464-A4AE-961C7B17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1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B51BCC-301C-70E8-CF7B-2D5C7715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DBF-745C-435A-B39E-6D2332DAF42F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44DE2-0F5C-6641-AF86-159377B6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D79224-8158-2E6B-7614-85001025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B8E-96FE-4464-A4AE-961C7B17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9C980-7F00-BB55-C4C6-52059516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03F11-3A2B-0650-DFB5-0153D5E6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812CC2-2753-EC27-6259-575B2F45F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D4615-A278-63F7-296B-3AA4D713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DBF-745C-435A-B39E-6D2332DAF42F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4549C1-7FFE-1F39-0660-5E8F10F7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5BE10-2082-82D5-EF2B-552A0897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B8E-96FE-4464-A4AE-961C7B17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22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AD3B-84CE-4B4A-8987-DAA67F10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1CCE03-3FD7-0ED0-4D7C-9B418259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7BBF06-FB6C-EDC0-E366-AFC214800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7BC3B6-DF9A-A262-290C-D4F5C779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DBF-745C-435A-B39E-6D2332DAF42F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A23A8-59F8-228C-C3DB-7AD1BF0E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6D21C-5B42-FBA3-5A52-ECFF5848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5B8E-96FE-4464-A4AE-961C7B17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3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21CD2A-79B4-0E73-AF38-56FF869C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95AB5-C200-1AF0-4DF1-F378F95A1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764BF-A94A-FC2E-E828-CAD95C955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8DBF-745C-435A-B39E-6D2332DAF42F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86313-B6A3-9101-5107-83270854D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74D73-BD73-0592-323F-F0178EE5B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5B8E-96FE-4464-A4AE-961C7B17B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9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nzinan/AP_CAP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328E6-593E-6262-E138-D62DE851D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Demo-on-</a:t>
            </a:r>
            <a:r>
              <a:rPr lang="en-US" altLang="zh-CN" dirty="0" err="1"/>
              <a:t>linux</a:t>
            </a:r>
            <a:br>
              <a:rPr lang="en-US" altLang="zh-CN" dirty="0"/>
            </a:br>
            <a:r>
              <a:rPr lang="en-US" altLang="zh-CN" dirty="0"/>
              <a:t>the Commodity Auction Platform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6BF20-2EE1-0D42-A209-CE0364EFE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Git repo: </a:t>
            </a:r>
            <a:r>
              <a:rPr lang="en-US" altLang="zh-CN" dirty="0">
                <a:hlinkClick r:id="rId2"/>
              </a:rPr>
              <a:t>https://github.com/yunzinan/AP_CAP.git</a:t>
            </a:r>
            <a:endParaRPr lang="en-US" altLang="zh-CN" dirty="0"/>
          </a:p>
          <a:p>
            <a:r>
              <a:rPr lang="en-US" altLang="zh-CN" dirty="0"/>
              <a:t>211850009 </a:t>
            </a:r>
            <a:r>
              <a:rPr lang="zh-CN" altLang="en-US" dirty="0"/>
              <a:t>欧阳珅</a:t>
            </a:r>
          </a:p>
        </p:txBody>
      </p:sp>
    </p:spTree>
    <p:extLst>
      <p:ext uri="{BB962C8B-B14F-4D97-AF65-F5344CB8AC3E}">
        <p14:creationId xmlns:p14="http://schemas.microsoft.com/office/powerpoint/2010/main" val="230134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16697-68ED-46A5-9548-86E2C518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15CC7B21-739F-4D35-3429-273A7AB75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69" y="1296242"/>
            <a:ext cx="11954831" cy="5561758"/>
          </a:xfrm>
        </p:spPr>
      </p:pic>
    </p:spTree>
    <p:extLst>
      <p:ext uri="{BB962C8B-B14F-4D97-AF65-F5344CB8AC3E}">
        <p14:creationId xmlns:p14="http://schemas.microsoft.com/office/powerpoint/2010/main" val="211015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72926-1906-D6A1-359D-F2F03BFE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register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EBF0EF-BA8E-6666-8608-D470A557C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563" y="1831756"/>
            <a:ext cx="3506815" cy="424631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679FD1-89F8-4581-1BC7-ABBD7B52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00" y="1831755"/>
            <a:ext cx="3445824" cy="42707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C7E49A-7999-DE15-14D8-EC24EB719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289" y="1831755"/>
            <a:ext cx="3470409" cy="42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82733-DD22-3FB0-5D10-65EA8A72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login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C7E032-7A4E-4CA8-96BE-9AB2FBEB5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99403"/>
            <a:ext cx="3276973" cy="404959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B23F94-AAF6-6A31-EC4E-C757FFF2B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87" y="1899403"/>
            <a:ext cx="3267635" cy="40495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8B066F-41A1-68B1-036E-95DCC133C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183" y="1899402"/>
            <a:ext cx="3279726" cy="40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2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F9B22-2A83-53B1-9400-C2C5C929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Center: Buyer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26AEDC-760C-E82E-6B62-921EDCF15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55" y="1662766"/>
            <a:ext cx="5566108" cy="4351338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C860D24-7ED3-09A8-5DE1-A7B0B34ED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337" y="1690688"/>
            <a:ext cx="5653967" cy="4351338"/>
          </a:xfrm>
        </p:spPr>
      </p:pic>
    </p:spTree>
    <p:extLst>
      <p:ext uri="{BB962C8B-B14F-4D97-AF65-F5344CB8AC3E}">
        <p14:creationId xmlns:p14="http://schemas.microsoft.com/office/powerpoint/2010/main" val="234246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BC107-11E7-FFCD-3D55-5DD655D0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Buyer: bidding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652D76-5715-C02A-230D-AC950F2C8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002" y="1792684"/>
            <a:ext cx="3220174" cy="45951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EAB34F-C514-42C1-F57E-53AAA51B3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531" y="1792683"/>
            <a:ext cx="3178339" cy="457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9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37</Words>
  <Application>Microsoft Office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Demo-on-linux the Commodity Auction Platform</vt:lpstr>
      <vt:lpstr>Overview </vt:lpstr>
      <vt:lpstr>User register</vt:lpstr>
      <vt:lpstr>User login</vt:lpstr>
      <vt:lpstr>User Center: Buyer</vt:lpstr>
      <vt:lpstr>Buyer: bidding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Demo-on-linux the Commodity Auction Platform</dc:title>
  <dc:creator>珅 欧阳</dc:creator>
  <cp:lastModifiedBy>珅 欧阳</cp:lastModifiedBy>
  <cp:revision>1</cp:revision>
  <dcterms:created xsi:type="dcterms:W3CDTF">2022-10-05T05:34:53Z</dcterms:created>
  <dcterms:modified xsi:type="dcterms:W3CDTF">2022-10-05T07:00:46Z</dcterms:modified>
</cp:coreProperties>
</file>