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AEAEA"/>
    <a:srgbClr val="FFFFFF"/>
    <a:srgbClr val="2F73D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8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1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2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2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9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B31D-C798-4C1B-9AE6-70FEC6709BD6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0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71" y="752806"/>
            <a:ext cx="8179328" cy="5514313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961053" y="1082351"/>
            <a:ext cx="7809723" cy="4870580"/>
            <a:chOff x="961053" y="1082351"/>
            <a:chExt cx="7809723" cy="4870580"/>
          </a:xfrm>
        </p:grpSpPr>
        <p:sp>
          <p:nvSpPr>
            <p:cNvPr id="10" name="직사각형 9"/>
            <p:cNvSpPr/>
            <p:nvPr/>
          </p:nvSpPr>
          <p:spPr>
            <a:xfrm>
              <a:off x="961053" y="1082351"/>
              <a:ext cx="7809723" cy="487058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61053" y="1082351"/>
              <a:ext cx="7805651" cy="955963"/>
            </a:xfrm>
            <a:prstGeom prst="rect">
              <a:avLst/>
            </a:prstGeom>
            <a:solidFill>
              <a:srgbClr val="2F7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778" b="97556" l="1969" r="98906">
                          <a14:foregroundMark x1="14442" y1="17556" x2="14442" y2="17556"/>
                          <a14:foregroundMark x1="46389" y1="14667" x2="46389" y2="14667"/>
                          <a14:foregroundMark x1="59956" y1="13778" x2="59956" y2="13778"/>
                          <a14:foregroundMark x1="70678" y1="14889" x2="70678" y2="14889"/>
                          <a14:foregroundMark x1="78337" y1="15111" x2="78337" y2="15111"/>
                          <a14:foregroundMark x1="72867" y1="60222" x2="72867" y2="60222"/>
                          <a14:foregroundMark x1="61707" y1="65556" x2="61707" y2="65556"/>
                          <a14:foregroundMark x1="52516" y1="66444" x2="52516" y2="66444"/>
                          <a14:foregroundMark x1="23414" y1="51556" x2="23414" y2="515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17610" y="5169159"/>
              <a:ext cx="561149" cy="552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77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4</cp:revision>
  <dcterms:created xsi:type="dcterms:W3CDTF">2025-06-24T07:52:38Z</dcterms:created>
  <dcterms:modified xsi:type="dcterms:W3CDTF">2025-06-24T09:48:54Z</dcterms:modified>
</cp:coreProperties>
</file>