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FD"/>
    <a:srgbClr val="EAF7FD"/>
    <a:srgbClr val="EBF8FE"/>
    <a:srgbClr val="EEF9FD"/>
    <a:srgbClr val="EBF9FC"/>
    <a:srgbClr val="E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2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B97-660F-4194-BE18-DF04CE4B99E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897775"/>
            <a:ext cx="11978640" cy="4638501"/>
            <a:chOff x="0" y="897775"/>
            <a:chExt cx="11978640" cy="4638501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897775"/>
              <a:ext cx="11978640" cy="4638501"/>
              <a:chOff x="0" y="897775"/>
              <a:chExt cx="11978640" cy="463850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1199300"/>
                <a:ext cx="11978640" cy="3815542"/>
              </a:xfrm>
              <a:prstGeom prst="rect">
                <a:avLst/>
              </a:prstGeom>
              <a:gradFill>
                <a:gsLst>
                  <a:gs pos="21111">
                    <a:srgbClr val="E9F8FD"/>
                  </a:gs>
                  <a:gs pos="48000">
                    <a:srgbClr val="EAF7FD"/>
                  </a:gs>
                  <a:gs pos="71600">
                    <a:srgbClr val="EBF8FE"/>
                  </a:gs>
                  <a:gs pos="0">
                    <a:srgbClr val="E9F8FD"/>
                  </a:gs>
                  <a:gs pos="100000">
                    <a:srgbClr val="EEF9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271847" y="897775"/>
                <a:ext cx="9739745" cy="4638501"/>
                <a:chOff x="0" y="166491"/>
                <a:chExt cx="12192000" cy="5806374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79" b="22425"/>
                <a:stretch/>
              </p:blipFill>
              <p:spPr>
                <a:xfrm>
                  <a:off x="0" y="540326"/>
                  <a:ext cx="12192000" cy="4779819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542" b="89868" l="23172" r="89963">
                              <a14:foregroundMark x1="73482" y1="13730" x2="73482" y2="13730"/>
                              <a14:foregroundMark x1="71706" y1="21439" x2="71706" y2="21439"/>
                              <a14:foregroundMark x1="68236" y1="12628" x2="68236" y2="12628"/>
                              <a14:foregroundMark x1="68278" y1="11160" x2="68278" y2="11160"/>
                              <a14:foregroundMark x1="27468" y1="55140" x2="27468" y2="55140"/>
                              <a14:foregroundMark x1="27055" y1="54185" x2="27055" y2="54185"/>
                              <a14:foregroundMark x1="39033" y1="29662" x2="39033" y2="29662"/>
                              <a14:foregroundMark x1="38827" y1="31424" x2="38827" y2="31424"/>
                              <a14:backgroundMark x1="38414" y1="65198" x2="38414" y2="6519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27" b="12907"/>
                <a:stretch/>
              </p:blipFill>
              <p:spPr>
                <a:xfrm>
                  <a:off x="0" y="166491"/>
                  <a:ext cx="12192000" cy="5806374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직사각형 13"/>
            <p:cNvSpPr/>
            <p:nvPr/>
          </p:nvSpPr>
          <p:spPr>
            <a:xfrm>
              <a:off x="0" y="1196418"/>
              <a:ext cx="1379913" cy="3818424"/>
            </a:xfrm>
            <a:prstGeom prst="rect">
              <a:avLst/>
            </a:prstGeom>
            <a:gradFill flip="none" rotWithShape="1">
              <a:gsLst>
                <a:gs pos="21111">
                  <a:srgbClr val="EAF7FD"/>
                </a:gs>
                <a:gs pos="48000">
                  <a:srgbClr val="EBF9FC"/>
                </a:gs>
                <a:gs pos="71600">
                  <a:srgbClr val="EEF9FD"/>
                </a:gs>
                <a:gs pos="0">
                  <a:srgbClr val="E9F8FD"/>
                </a:gs>
                <a:gs pos="100000">
                  <a:srgbClr val="EDFDF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2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2025-06-23T08:02:38Z</dcterms:created>
  <dcterms:modified xsi:type="dcterms:W3CDTF">2025-06-23T08:12:29Z</dcterms:modified>
</cp:coreProperties>
</file>