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D1D1D1"/>
    <a:srgbClr val="E6E6E6"/>
    <a:srgbClr val="F7F7F7"/>
    <a:srgbClr val="D7D7D7"/>
    <a:srgbClr val="F0F0F0"/>
    <a:srgbClr val="EAEAEA"/>
    <a:srgbClr val="FFFFFF"/>
    <a:srgbClr val="2F73D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2691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78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304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68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31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9125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5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9721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79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40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6088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65B31D-C798-4C1B-9AE6-70FEC6709BD6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438AEB-6C8E-48E0-A528-2B1289EACA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06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979715" y="858416"/>
            <a:ext cx="7809723" cy="487058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979715" y="858416"/>
            <a:ext cx="7805651" cy="955963"/>
          </a:xfrm>
          <a:prstGeom prst="rect">
            <a:avLst/>
          </a:prstGeom>
          <a:solidFill>
            <a:srgbClr val="2F73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/>
        </p:nvSpPr>
        <p:spPr>
          <a:xfrm>
            <a:off x="979715" y="858416"/>
            <a:ext cx="7805651" cy="4870580"/>
          </a:xfrm>
          <a:prstGeom prst="rect">
            <a:avLst/>
          </a:prstGeom>
          <a:gradFill flip="none" rotWithShape="1">
            <a:gsLst>
              <a:gs pos="53000">
                <a:schemeClr val="tx1">
                  <a:alpha val="5000"/>
                </a:schemeClr>
              </a:gs>
              <a:gs pos="0">
                <a:srgbClr val="000000">
                  <a:alpha val="10000"/>
                </a:srgbClr>
              </a:gs>
              <a:gs pos="100000">
                <a:srgbClr val="F0F0F0">
                  <a:shade val="100000"/>
                  <a:satMod val="115000"/>
                  <a:alpha val="0"/>
                </a:srgbClr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78" b="97556" l="1969" r="98906">
                        <a14:foregroundMark x1="14442" y1="17556" x2="14442" y2="17556"/>
                        <a14:foregroundMark x1="46389" y1="14667" x2="46389" y2="14667"/>
                        <a14:foregroundMark x1="59956" y1="13778" x2="59956" y2="13778"/>
                        <a14:foregroundMark x1="70678" y1="14889" x2="70678" y2="14889"/>
                        <a14:foregroundMark x1="78337" y1="15111" x2="78337" y2="15111"/>
                        <a14:foregroundMark x1="72867" y1="60222" x2="72867" y2="60222"/>
                        <a14:foregroundMark x1="61707" y1="65556" x2="61707" y2="65556"/>
                        <a14:foregroundMark x1="52516" y1="66444" x2="52516" y2="66444"/>
                        <a14:foregroundMark x1="23414" y1="51556" x2="23414" y2="515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49594" y="4879911"/>
            <a:ext cx="561149" cy="55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782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5</cp:revision>
  <dcterms:created xsi:type="dcterms:W3CDTF">2025-06-24T07:52:38Z</dcterms:created>
  <dcterms:modified xsi:type="dcterms:W3CDTF">2025-06-25T08:33:50Z</dcterms:modified>
</cp:coreProperties>
</file>