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F39C0-4455-4AB8-B16A-F7B7D5D4F60C}" v="2" dt="2022-06-09T11:10:56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Tae Hyun" userId="9fcffc64-efa1-4473-bc2b-f8fcaea8a786" providerId="ADAL" clId="{D89F39C0-4455-4AB8-B16A-F7B7D5D4F60C}"/>
    <pc:docChg chg="custSel addSld modSld">
      <pc:chgData name="KimTae Hyun" userId="9fcffc64-efa1-4473-bc2b-f8fcaea8a786" providerId="ADAL" clId="{D89F39C0-4455-4AB8-B16A-F7B7D5D4F60C}" dt="2022-06-09T11:11:46.897" v="83" actId="20577"/>
      <pc:docMkLst>
        <pc:docMk/>
      </pc:docMkLst>
      <pc:sldChg chg="modSp mod">
        <pc:chgData name="KimTae Hyun" userId="9fcffc64-efa1-4473-bc2b-f8fcaea8a786" providerId="ADAL" clId="{D89F39C0-4455-4AB8-B16A-F7B7D5D4F60C}" dt="2022-06-09T11:11:46.897" v="83" actId="20577"/>
        <pc:sldMkLst>
          <pc:docMk/>
          <pc:sldMk cId="397644197" sldId="260"/>
        </pc:sldMkLst>
        <pc:spChg chg="mod">
          <ac:chgData name="KimTae Hyun" userId="9fcffc64-efa1-4473-bc2b-f8fcaea8a786" providerId="ADAL" clId="{D89F39C0-4455-4AB8-B16A-F7B7D5D4F60C}" dt="2022-06-09T11:11:46.897" v="83" actId="20577"/>
          <ac:spMkLst>
            <pc:docMk/>
            <pc:sldMk cId="397644197" sldId="260"/>
            <ac:spMk id="3" creationId="{D58B722E-D920-EB94-CAA2-12CCA68D7575}"/>
          </ac:spMkLst>
        </pc:spChg>
      </pc:sldChg>
      <pc:sldChg chg="addSp delSp modSp new mod">
        <pc:chgData name="KimTae Hyun" userId="9fcffc64-efa1-4473-bc2b-f8fcaea8a786" providerId="ADAL" clId="{D89F39C0-4455-4AB8-B16A-F7B7D5D4F60C}" dt="2022-06-09T11:10:56.622" v="17"/>
        <pc:sldMkLst>
          <pc:docMk/>
          <pc:sldMk cId="1760294944" sldId="261"/>
        </pc:sldMkLst>
        <pc:spChg chg="mod">
          <ac:chgData name="KimTae Hyun" userId="9fcffc64-efa1-4473-bc2b-f8fcaea8a786" providerId="ADAL" clId="{D89F39C0-4455-4AB8-B16A-F7B7D5D4F60C}" dt="2022-06-09T11:10:42.006" v="13" actId="20577"/>
          <ac:spMkLst>
            <pc:docMk/>
            <pc:sldMk cId="1760294944" sldId="261"/>
            <ac:spMk id="2" creationId="{01DC356F-05B4-CA3F-5084-E4C8ABA6693A}"/>
          </ac:spMkLst>
        </pc:spChg>
        <pc:spChg chg="del mod">
          <ac:chgData name="KimTae Hyun" userId="9fcffc64-efa1-4473-bc2b-f8fcaea8a786" providerId="ADAL" clId="{D89F39C0-4455-4AB8-B16A-F7B7D5D4F60C}" dt="2022-06-09T11:10:54.579" v="16" actId="3680"/>
          <ac:spMkLst>
            <pc:docMk/>
            <pc:sldMk cId="1760294944" sldId="261"/>
            <ac:spMk id="3" creationId="{47593DFD-976A-BD9C-BA84-9D0E5AE96BC6}"/>
          </ac:spMkLst>
        </pc:spChg>
        <pc:graphicFrameChg chg="add mod ord modGraphic">
          <ac:chgData name="KimTae Hyun" userId="9fcffc64-efa1-4473-bc2b-f8fcaea8a786" providerId="ADAL" clId="{D89F39C0-4455-4AB8-B16A-F7B7D5D4F60C}" dt="2022-06-09T11:10:56.622" v="17"/>
          <ac:graphicFrameMkLst>
            <pc:docMk/>
            <pc:sldMk cId="1760294944" sldId="261"/>
            <ac:graphicFrameMk id="4" creationId="{2BB4F590-2271-86D9-D880-082B47BD45D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0D11A-A673-5B59-6D43-5BB42A50E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D712B5-D340-CBFD-7E94-6326B3542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C4A33-7EC1-C72A-F424-9A591B52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2BF04-7407-5D12-6864-EF5CBE6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51E7D-9FB6-6F7E-CE66-3200BFE1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6EF89-344F-4A5B-9485-0D30372A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1AF2D3-2DD9-C91C-0C5E-87F05FA2E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EA010-F781-DB18-B7EF-84BB4CE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D7501-AC03-6ECA-35C6-B9970608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79E8D-69C3-E2B5-E87E-6831C91D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B61DE4-F11D-BC64-3C2D-C9D7C99A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20D92-AB60-4E75-5828-94EAEE31E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0CA93-FFF6-3CBD-F6BA-511ECB99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15039-CDE5-EEDA-2864-47ECBD55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52D1B-8F2E-01A6-AA19-E7BA08D7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5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2D983-B051-DB15-EAB0-19247721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7027F-F816-BB07-BAEC-0D6D6E03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25724-330E-E9BB-4AE2-00F82475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759BF-9B0C-B325-2DBE-791FB12F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9286B-2DC7-A470-9F8B-B9A414DC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C1939-6F47-C2D7-7FD3-90CAB51B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8D39A-5C2D-9AEE-08B5-4DE6B3E9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6D4DA-CACD-24BC-D00C-2B076DF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318B2-9C13-C261-6DED-062D56B7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8FAF7-2B5C-6279-8DE0-B7A139FB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86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69E00-60B8-DA2C-E686-BE0215DE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FF176-64AB-8D6F-71FD-D4712BA62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3651F3-C7B4-0F33-1E77-5CA73AC8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211C6-18C2-9E9D-C906-06EC0FE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F626B-0B5A-1893-B328-94AAED94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4767B-44A4-8294-A2A7-70672B17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CB975-8E98-4BCC-D031-4CD64DF6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B3020-4E0A-09E1-C8D2-449E4BABC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27E24-0CF6-0C21-012B-F397456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5BDCC-9B1E-1880-06A1-138E08C8A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535B32-7F6D-356C-8783-762177C25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22917-0F61-C18F-C5E7-AF57E6CF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1BCCF-195D-C7AF-9AE7-9F1517C0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DE0C64-0666-FBCB-D147-D623262B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3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544EC-6519-7BEF-0198-96BA5ED1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20C71-DD42-9DA4-F176-9B72125C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ECABD-37D1-3133-AEA1-E6E1A98B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58B00F-7E01-19CA-8402-89D611E1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7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7CE746-4B87-EB5F-0062-35EAAFCF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301A73-5784-DC52-ED12-A6A91ECC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F6E8B4-35D0-01EE-E1B4-B00BF30F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4E32-FA11-F10C-5A9C-761E93B6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2A50E-52DD-64B6-A1B1-175FB997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5C3E99-C323-245B-B2DA-23965DD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2C9D1-DE5C-90D5-1EE0-B7F7D97F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F925EB-8615-416B-F070-1FF05E5F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22653-C65C-B1D4-FFC7-1AEB7929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07CA6-179D-6053-CAAE-CAEE726B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436037-1A08-FD6F-171F-7AEF2FFF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A461A-78C1-7F84-6F24-96C1D95A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9FBE9-7EA8-D92F-8CC6-3FF5B878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FBD58-8787-5709-DC87-3FDF281C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18615-4D19-4187-8BFA-8A241EA4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8A7DD2-1190-9CB7-98F4-9EBF22F0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3E58E-568A-EAF2-E3E1-3EFA9114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A9F3D-657D-D1C7-B427-053C1C951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A984-77D7-4105-A71F-53440E43CF2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50D4C-5380-E9FF-89DA-9BF364B6F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F82E1-18E6-7BBD-3D42-EB3FE62F3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5861-D696-4648-AF04-06148A81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5C861-CE07-7643-1004-B155A4F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6170F-707E-C8D0-F88C-0BD25236C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https://keras.io/api/models/model_training_apis/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65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BE18-9D02-A492-C60F-949EE4CA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A6AC5-D01A-269F-9ECF-D59830A15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B1939-DCAD-20CD-233B-040F1B37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93" y="757958"/>
            <a:ext cx="7087214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1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FD6C-749B-0416-5116-5735A39B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7212F-13AE-1A90-C96E-200328C7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436A2-A4F4-C7FF-3B1B-4771BB4B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38" y="1062785"/>
            <a:ext cx="7201524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2D2F-1D65-4229-38AE-D0CFA7BE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B722E-D920-EB94-CAA2-12CCA68D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Solve assignment#3 with </a:t>
            </a:r>
            <a:r>
              <a:rPr lang="en-US" altLang="ko-KR" dirty="0" err="1"/>
              <a:t>tensorflow</a:t>
            </a:r>
            <a:endParaRPr lang="en-US" altLang="ko-KR"/>
          </a:p>
          <a:p>
            <a:endParaRPr lang="en-US" altLang="ko-KR" dirty="0"/>
          </a:p>
          <a:p>
            <a:pPr lvl="1"/>
            <a:r>
              <a:rPr lang="en-US" altLang="ko-KR" dirty="0"/>
              <a:t>Activation </a:t>
            </a:r>
            <a:r>
              <a:rPr lang="en-US" altLang="ko-KR" dirty="0" err="1"/>
              <a:t>func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sigmoid →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en-US" altLang="ko-KR" dirty="0"/>
              <a:t>Loss </a:t>
            </a:r>
          </a:p>
          <a:p>
            <a:pPr lvl="2"/>
            <a:r>
              <a:rPr lang="en-US" altLang="ko-KR" dirty="0"/>
              <a:t>BCE → MSE</a:t>
            </a:r>
          </a:p>
          <a:p>
            <a:pPr lvl="1"/>
            <a:r>
              <a:rPr lang="en-US" altLang="ko-KR" dirty="0"/>
              <a:t>Optimizer</a:t>
            </a:r>
          </a:p>
          <a:p>
            <a:pPr lvl="2"/>
            <a:r>
              <a:rPr lang="en-US" altLang="ko-KR" dirty="0"/>
              <a:t>ADAM, RMSPROP, SGD</a:t>
            </a:r>
          </a:p>
          <a:p>
            <a:pPr lvl="1"/>
            <a:r>
              <a:rPr lang="en-US" altLang="ko-KR" dirty="0"/>
              <a:t>Mini-batch-size</a:t>
            </a:r>
          </a:p>
          <a:p>
            <a:pPr lvl="2"/>
            <a:r>
              <a:rPr lang="en-US" altLang="ko-KR" dirty="0"/>
              <a:t>Full (10000), 512, 128, 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4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C356F-05B4-CA3F-5084-E4C8ABA6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B4F590-2271-86D9-D880-082B47BD4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382166"/>
              </p:ext>
            </p:extLst>
          </p:nvPr>
        </p:nvGraphicFramePr>
        <p:xfrm>
          <a:off x="838200" y="1825625"/>
          <a:ext cx="10515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78915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 = 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tf.keras.models.Sequential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tf.keras.Input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(shape=(1,)),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tf.keras.layers.Dense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 activation='sigmoid'),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tf.keras.layers.Dense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 activation='sigmoid'),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2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29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105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Reference</vt:lpstr>
      <vt:lpstr>PowerPoint 프레젠테이션</vt:lpstr>
      <vt:lpstr>PowerPoint 프레젠테이션</vt:lpstr>
      <vt:lpstr>To do</vt:lpstr>
      <vt:lpstr>Code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</dc:title>
  <dc:creator>KimTae Hyun</dc:creator>
  <cp:lastModifiedBy>KimTae Hyun</cp:lastModifiedBy>
  <cp:revision>1</cp:revision>
  <dcterms:created xsi:type="dcterms:W3CDTF">2022-06-09T07:44:52Z</dcterms:created>
  <dcterms:modified xsi:type="dcterms:W3CDTF">2022-06-09T11:11:47Z</dcterms:modified>
</cp:coreProperties>
</file>