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201"/>
    <a:srgbClr val="FF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8077" y="4623946"/>
            <a:ext cx="444500" cy="4445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5537" y="4623946"/>
            <a:ext cx="444500" cy="44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01807" y="4623946"/>
            <a:ext cx="444500" cy="4445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8077" y="3896105"/>
            <a:ext cx="444500" cy="4445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/>
            </a:r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25537" y="3896105"/>
            <a:ext cx="444500" cy="4445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01807" y="3896105"/>
            <a:ext cx="444500" cy="4445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Eirini</dc:creator>
  <cp:lastModifiedBy>Eirini</cp:lastModifiedBy>
  <cp:revision>9</cp:revision>
  <dcterms:created xsi:type="dcterms:W3CDTF">2017-04-23T21:32:29Z</dcterms:created>
  <dcterms:modified xsi:type="dcterms:W3CDTF">2017-04-23T23:31:41Z</dcterms:modified>
</cp:coreProperties>
</file>