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201"/>
    <a:srgbClr val="FF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1565" y="3330497"/>
            <a:ext cx="2483905" cy="2380198"/>
            <a:chOff x="2011685" y="2294301"/>
            <a:chExt cx="2483905" cy="2380198"/>
          </a:xfrm>
        </p:grpSpPr>
        <p:sp>
          <p:nvSpPr>
            <p:cNvPr id="16" name="Freeform 15"/>
            <p:cNvSpPr/>
            <p:nvPr/>
          </p:nvSpPr>
          <p:spPr>
            <a:xfrm>
              <a:off x="2873069" y="2294301"/>
              <a:ext cx="775860" cy="2380198"/>
            </a:xfrm>
            <a:custGeom>
              <a:avLst/>
              <a:gdLst>
                <a:gd name="connsiteX0" fmla="*/ 131976 w 775860"/>
                <a:gd name="connsiteY0" fmla="*/ 157792 h 2380198"/>
                <a:gd name="connsiteX1" fmla="*/ 6242 w 775860"/>
                <a:gd name="connsiteY1" fmla="*/ 975156 h 2380198"/>
                <a:gd name="connsiteX2" fmla="*/ 257710 w 775860"/>
                <a:gd name="connsiteY2" fmla="*/ 2320663 h 2380198"/>
                <a:gd name="connsiteX3" fmla="*/ 710352 w 775860"/>
                <a:gd name="connsiteY3" fmla="*/ 1943418 h 2380198"/>
                <a:gd name="connsiteX4" fmla="*/ 710352 w 775860"/>
                <a:gd name="connsiteY4" fmla="*/ 170366 h 2380198"/>
                <a:gd name="connsiteX5" fmla="*/ 131976 w 775860"/>
                <a:gd name="connsiteY5" fmla="*/ 157792 h 238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5860" h="2380198">
                  <a:moveTo>
                    <a:pt x="131976" y="157792"/>
                  </a:moveTo>
                  <a:cubicBezTo>
                    <a:pt x="14624" y="291924"/>
                    <a:pt x="-14714" y="614678"/>
                    <a:pt x="6242" y="975156"/>
                  </a:cubicBezTo>
                  <a:cubicBezTo>
                    <a:pt x="27198" y="1335635"/>
                    <a:pt x="140358" y="2159286"/>
                    <a:pt x="257710" y="2320663"/>
                  </a:cubicBezTo>
                  <a:cubicBezTo>
                    <a:pt x="375062" y="2482040"/>
                    <a:pt x="634912" y="2301801"/>
                    <a:pt x="710352" y="1943418"/>
                  </a:cubicBezTo>
                  <a:cubicBezTo>
                    <a:pt x="785792" y="1585035"/>
                    <a:pt x="808844" y="463779"/>
                    <a:pt x="710352" y="170366"/>
                  </a:cubicBezTo>
                  <a:cubicBezTo>
                    <a:pt x="611861" y="-123047"/>
                    <a:pt x="249328" y="23660"/>
                    <a:pt x="131976" y="157792"/>
                  </a:cubicBez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solidFill>
                <a:srgbClr val="FFC56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338197" y="3587750"/>
              <a:ext cx="444500" cy="4445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/>
              </a:r>
            </a:p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785657" y="3587750"/>
              <a:ext cx="444500" cy="444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61927" y="3587750"/>
              <a:ext cx="4445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38197" y="2859909"/>
              <a:ext cx="444500" cy="444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/>
              </a:r>
            </a:p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85657" y="2859909"/>
              <a:ext cx="444500" cy="4445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1927" y="2859909"/>
              <a:ext cx="444500" cy="4445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11685" y="2633172"/>
              <a:ext cx="1616981" cy="1638989"/>
            </a:xfrm>
            <a:custGeom>
              <a:avLst/>
              <a:gdLst>
                <a:gd name="connsiteX0" fmla="*/ 138372 w 1616981"/>
                <a:gd name="connsiteY0" fmla="*/ 120717 h 1638989"/>
                <a:gd name="connsiteX1" fmla="*/ 138372 w 1616981"/>
                <a:gd name="connsiteY1" fmla="*/ 1516523 h 1638989"/>
                <a:gd name="connsiteX2" fmla="*/ 1521445 w 1616981"/>
                <a:gd name="connsiteY2" fmla="*/ 1491373 h 1638989"/>
                <a:gd name="connsiteX3" fmla="*/ 1420858 w 1616981"/>
                <a:gd name="connsiteY3" fmla="*/ 837482 h 1638989"/>
                <a:gd name="connsiteX4" fmla="*/ 804762 w 1616981"/>
                <a:gd name="connsiteY4" fmla="*/ 787183 h 1638989"/>
                <a:gd name="connsiteX5" fmla="*/ 930496 w 1616981"/>
                <a:gd name="connsiteY5" fmla="*/ 145866 h 1638989"/>
                <a:gd name="connsiteX6" fmla="*/ 138372 w 1616981"/>
                <a:gd name="connsiteY6" fmla="*/ 120717 h 16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981" h="1638989">
                  <a:moveTo>
                    <a:pt x="138372" y="120717"/>
                  </a:moveTo>
                  <a:cubicBezTo>
                    <a:pt x="6351" y="349160"/>
                    <a:pt x="-92140" y="1288080"/>
                    <a:pt x="138372" y="1516523"/>
                  </a:cubicBezTo>
                  <a:cubicBezTo>
                    <a:pt x="368884" y="1744966"/>
                    <a:pt x="1307697" y="1604547"/>
                    <a:pt x="1521445" y="1491373"/>
                  </a:cubicBezTo>
                  <a:cubicBezTo>
                    <a:pt x="1735193" y="1378200"/>
                    <a:pt x="1540305" y="954847"/>
                    <a:pt x="1420858" y="837482"/>
                  </a:cubicBezTo>
                  <a:cubicBezTo>
                    <a:pt x="1301411" y="720117"/>
                    <a:pt x="886489" y="902452"/>
                    <a:pt x="804762" y="787183"/>
                  </a:cubicBezTo>
                  <a:cubicBezTo>
                    <a:pt x="723035" y="671914"/>
                    <a:pt x="1045752" y="252752"/>
                    <a:pt x="930496" y="145866"/>
                  </a:cubicBezTo>
                  <a:cubicBezTo>
                    <a:pt x="815240" y="38980"/>
                    <a:pt x="270393" y="-107726"/>
                    <a:pt x="138372" y="120717"/>
                  </a:cubicBezTo>
                  <a:close/>
                </a:path>
              </a:pathLst>
            </a:custGeom>
            <a:noFill/>
            <a:ln w="25400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962909" y="2675276"/>
              <a:ext cx="1532681" cy="1596885"/>
            </a:xfrm>
            <a:custGeom>
              <a:avLst/>
              <a:gdLst>
                <a:gd name="connsiteX0" fmla="*/ 284864 w 1532681"/>
                <a:gd name="connsiteY0" fmla="*/ 68689 h 1596885"/>
                <a:gd name="connsiteX1" fmla="*/ 20823 w 1532681"/>
                <a:gd name="connsiteY1" fmla="*/ 621982 h 1596885"/>
                <a:gd name="connsiteX2" fmla="*/ 712360 w 1532681"/>
                <a:gd name="connsiteY2" fmla="*/ 735155 h 1596885"/>
                <a:gd name="connsiteX3" fmla="*/ 800373 w 1532681"/>
                <a:gd name="connsiteY3" fmla="*/ 1527370 h 1596885"/>
                <a:gd name="connsiteX4" fmla="*/ 1491910 w 1532681"/>
                <a:gd name="connsiteY4" fmla="*/ 1401622 h 1596885"/>
                <a:gd name="connsiteX5" fmla="*/ 1328456 w 1532681"/>
                <a:gd name="connsiteY5" fmla="*/ 156713 h 1596885"/>
                <a:gd name="connsiteX6" fmla="*/ 284864 w 1532681"/>
                <a:gd name="connsiteY6" fmla="*/ 68689 h 159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2681" h="1596885">
                  <a:moveTo>
                    <a:pt x="284864" y="68689"/>
                  </a:moveTo>
                  <a:cubicBezTo>
                    <a:pt x="66925" y="146234"/>
                    <a:pt x="-50426" y="510904"/>
                    <a:pt x="20823" y="621982"/>
                  </a:cubicBezTo>
                  <a:cubicBezTo>
                    <a:pt x="92072" y="733060"/>
                    <a:pt x="582435" y="584257"/>
                    <a:pt x="712360" y="735155"/>
                  </a:cubicBezTo>
                  <a:cubicBezTo>
                    <a:pt x="842285" y="886053"/>
                    <a:pt x="670448" y="1416292"/>
                    <a:pt x="800373" y="1527370"/>
                  </a:cubicBezTo>
                  <a:cubicBezTo>
                    <a:pt x="930298" y="1638448"/>
                    <a:pt x="1403896" y="1630065"/>
                    <a:pt x="1491910" y="1401622"/>
                  </a:cubicBezTo>
                  <a:cubicBezTo>
                    <a:pt x="1579924" y="1173179"/>
                    <a:pt x="1525439" y="378868"/>
                    <a:pt x="1328456" y="156713"/>
                  </a:cubicBezTo>
                  <a:cubicBezTo>
                    <a:pt x="1131473" y="-65442"/>
                    <a:pt x="502803" y="-8856"/>
                    <a:pt x="284864" y="68689"/>
                  </a:cubicBezTo>
                  <a:close/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8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Eirini</dc:creator>
  <cp:lastModifiedBy>Eirini</cp:lastModifiedBy>
  <cp:revision>8</cp:revision>
  <dcterms:created xsi:type="dcterms:W3CDTF">2017-04-23T21:32:29Z</dcterms:created>
  <dcterms:modified xsi:type="dcterms:W3CDTF">2017-04-23T23:30:31Z</dcterms:modified>
</cp:coreProperties>
</file>