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201"/>
    <a:srgbClr val="FF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565" y="3330497"/>
            <a:ext cx="2542708" cy="3479777"/>
            <a:chOff x="432134" y="2962286"/>
            <a:chExt cx="2542708" cy="3479777"/>
          </a:xfrm>
        </p:grpSpPr>
        <p:grpSp>
          <p:nvGrpSpPr>
            <p:cNvPr id="17" name="Group 16"/>
            <p:cNvGrpSpPr/>
            <p:nvPr/>
          </p:nvGrpSpPr>
          <p:grpSpPr>
            <a:xfrm>
              <a:off x="432134" y="2962286"/>
              <a:ext cx="2483905" cy="2380198"/>
              <a:chOff x="2011685" y="2294301"/>
              <a:chExt cx="2483905" cy="238019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873069" y="2294301"/>
                <a:ext cx="775860" cy="2380198"/>
              </a:xfrm>
              <a:custGeom>
                <a:avLst/>
                <a:gdLst>
                  <a:gd name="connsiteX0" fmla="*/ 131976 w 775860"/>
                  <a:gd name="connsiteY0" fmla="*/ 157792 h 2380198"/>
                  <a:gd name="connsiteX1" fmla="*/ 6242 w 775860"/>
                  <a:gd name="connsiteY1" fmla="*/ 975156 h 2380198"/>
                  <a:gd name="connsiteX2" fmla="*/ 257710 w 775860"/>
                  <a:gd name="connsiteY2" fmla="*/ 2320663 h 2380198"/>
                  <a:gd name="connsiteX3" fmla="*/ 710352 w 775860"/>
                  <a:gd name="connsiteY3" fmla="*/ 1943418 h 2380198"/>
                  <a:gd name="connsiteX4" fmla="*/ 710352 w 775860"/>
                  <a:gd name="connsiteY4" fmla="*/ 170366 h 2380198"/>
                  <a:gd name="connsiteX5" fmla="*/ 131976 w 775860"/>
                  <a:gd name="connsiteY5" fmla="*/ 157792 h 238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5860" h="2380198">
                    <a:moveTo>
                      <a:pt x="131976" y="157792"/>
                    </a:moveTo>
                    <a:cubicBezTo>
                      <a:pt x="14624" y="291924"/>
                      <a:pt x="-14714" y="614678"/>
                      <a:pt x="6242" y="975156"/>
                    </a:cubicBezTo>
                    <a:cubicBezTo>
                      <a:pt x="27198" y="1335635"/>
                      <a:pt x="140358" y="2159286"/>
                      <a:pt x="257710" y="2320663"/>
                    </a:cubicBezTo>
                    <a:cubicBezTo>
                      <a:pt x="375062" y="2482040"/>
                      <a:pt x="634912" y="2301801"/>
                      <a:pt x="710352" y="1943418"/>
                    </a:cubicBezTo>
                    <a:cubicBezTo>
                      <a:pt x="785792" y="1585035"/>
                      <a:pt x="808844" y="463779"/>
                      <a:pt x="710352" y="170366"/>
                    </a:cubicBezTo>
                    <a:cubicBezTo>
                      <a:pt x="611861" y="-123047"/>
                      <a:pt x="249328" y="23660"/>
                      <a:pt x="131976" y="157792"/>
                    </a:cubicBez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>
                <a:solidFill>
                  <a:srgbClr val="FFC56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38197" y="3587750"/>
                <a:ext cx="444500" cy="4445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/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85657" y="3587750"/>
                <a:ext cx="444500" cy="4445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61927" y="3587750"/>
                <a:ext cx="444500" cy="444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38197" y="2859909"/>
                <a:ext cx="444500" cy="4445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/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785657" y="2859909"/>
                <a:ext cx="444500" cy="4445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061927" y="2859909"/>
                <a:ext cx="444500" cy="4445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011685" y="2633172"/>
                <a:ext cx="1616981" cy="1638989"/>
              </a:xfrm>
              <a:custGeom>
                <a:avLst/>
                <a:gdLst>
                  <a:gd name="connsiteX0" fmla="*/ 138372 w 1616981"/>
                  <a:gd name="connsiteY0" fmla="*/ 120717 h 1638989"/>
                  <a:gd name="connsiteX1" fmla="*/ 138372 w 1616981"/>
                  <a:gd name="connsiteY1" fmla="*/ 1516523 h 1638989"/>
                  <a:gd name="connsiteX2" fmla="*/ 1521445 w 1616981"/>
                  <a:gd name="connsiteY2" fmla="*/ 1491373 h 1638989"/>
                  <a:gd name="connsiteX3" fmla="*/ 1420858 w 1616981"/>
                  <a:gd name="connsiteY3" fmla="*/ 837482 h 1638989"/>
                  <a:gd name="connsiteX4" fmla="*/ 804762 w 1616981"/>
                  <a:gd name="connsiteY4" fmla="*/ 787183 h 1638989"/>
                  <a:gd name="connsiteX5" fmla="*/ 930496 w 1616981"/>
                  <a:gd name="connsiteY5" fmla="*/ 145866 h 1638989"/>
                  <a:gd name="connsiteX6" fmla="*/ 138372 w 1616981"/>
                  <a:gd name="connsiteY6" fmla="*/ 120717 h 163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6981" h="1638989">
                    <a:moveTo>
                      <a:pt x="138372" y="120717"/>
                    </a:moveTo>
                    <a:cubicBezTo>
                      <a:pt x="6351" y="349160"/>
                      <a:pt x="-92140" y="1288080"/>
                      <a:pt x="138372" y="1516523"/>
                    </a:cubicBezTo>
                    <a:cubicBezTo>
                      <a:pt x="368884" y="1744966"/>
                      <a:pt x="1307697" y="1604547"/>
                      <a:pt x="1521445" y="1491373"/>
                    </a:cubicBezTo>
                    <a:cubicBezTo>
                      <a:pt x="1735193" y="1378200"/>
                      <a:pt x="1540305" y="954847"/>
                      <a:pt x="1420858" y="837482"/>
                    </a:cubicBezTo>
                    <a:cubicBezTo>
                      <a:pt x="1301411" y="720117"/>
                      <a:pt x="886489" y="902452"/>
                      <a:pt x="804762" y="787183"/>
                    </a:cubicBezTo>
                    <a:cubicBezTo>
                      <a:pt x="723035" y="671914"/>
                      <a:pt x="1045752" y="252752"/>
                      <a:pt x="930496" y="145866"/>
                    </a:cubicBezTo>
                    <a:cubicBezTo>
                      <a:pt x="815240" y="38980"/>
                      <a:pt x="270393" y="-107726"/>
                      <a:pt x="138372" y="120717"/>
                    </a:cubicBezTo>
                    <a:close/>
                  </a:path>
                </a:pathLst>
              </a:custGeom>
              <a:noFill/>
              <a:ln w="25400"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962909" y="2675276"/>
                <a:ext cx="1532681" cy="1596885"/>
              </a:xfrm>
              <a:custGeom>
                <a:avLst/>
                <a:gdLst>
                  <a:gd name="connsiteX0" fmla="*/ 284864 w 1532681"/>
                  <a:gd name="connsiteY0" fmla="*/ 68689 h 1596885"/>
                  <a:gd name="connsiteX1" fmla="*/ 20823 w 1532681"/>
                  <a:gd name="connsiteY1" fmla="*/ 621982 h 1596885"/>
                  <a:gd name="connsiteX2" fmla="*/ 712360 w 1532681"/>
                  <a:gd name="connsiteY2" fmla="*/ 735155 h 1596885"/>
                  <a:gd name="connsiteX3" fmla="*/ 800373 w 1532681"/>
                  <a:gd name="connsiteY3" fmla="*/ 1527370 h 1596885"/>
                  <a:gd name="connsiteX4" fmla="*/ 1491910 w 1532681"/>
                  <a:gd name="connsiteY4" fmla="*/ 1401622 h 1596885"/>
                  <a:gd name="connsiteX5" fmla="*/ 1328456 w 1532681"/>
                  <a:gd name="connsiteY5" fmla="*/ 156713 h 1596885"/>
                  <a:gd name="connsiteX6" fmla="*/ 284864 w 1532681"/>
                  <a:gd name="connsiteY6" fmla="*/ 68689 h 159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2681" h="1596885">
                    <a:moveTo>
                      <a:pt x="284864" y="68689"/>
                    </a:moveTo>
                    <a:cubicBezTo>
                      <a:pt x="66925" y="146234"/>
                      <a:pt x="-50426" y="510904"/>
                      <a:pt x="20823" y="621982"/>
                    </a:cubicBezTo>
                    <a:cubicBezTo>
                      <a:pt x="92072" y="733060"/>
                      <a:pt x="582435" y="584257"/>
                      <a:pt x="712360" y="735155"/>
                    </a:cubicBezTo>
                    <a:cubicBezTo>
                      <a:pt x="842285" y="886053"/>
                      <a:pt x="670448" y="1416292"/>
                      <a:pt x="800373" y="1527370"/>
                    </a:cubicBezTo>
                    <a:cubicBezTo>
                      <a:pt x="930298" y="1638448"/>
                      <a:pt x="1403896" y="1630065"/>
                      <a:pt x="1491910" y="1401622"/>
                    </a:cubicBezTo>
                    <a:cubicBezTo>
                      <a:pt x="1579924" y="1173179"/>
                      <a:pt x="1525439" y="378868"/>
                      <a:pt x="1328456" y="156713"/>
                    </a:cubicBezTo>
                    <a:cubicBezTo>
                      <a:pt x="1131473" y="-65442"/>
                      <a:pt x="502803" y="-8856"/>
                      <a:pt x="284864" y="6868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919" y="5957431"/>
              <a:ext cx="485663" cy="484632"/>
            </a:xfrm>
            <a:prstGeom prst="rect">
              <a:avLst/>
            </a:prstGeom>
          </p:spPr>
        </p:pic>
        <p:pic>
          <p:nvPicPr>
            <p:cNvPr id="23" name="Picture 22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24" y="5957431"/>
              <a:ext cx="485663" cy="484632"/>
            </a:xfrm>
            <a:prstGeom prst="rect">
              <a:avLst/>
            </a:prstGeom>
          </p:spPr>
        </p:pic>
        <p:pic>
          <p:nvPicPr>
            <p:cNvPr id="24" name="Picture 23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14" y="5957431"/>
              <a:ext cx="485663" cy="48463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7564" y="5404981"/>
              <a:ext cx="485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</a:rPr>
                <a:t>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7669" y="5404981"/>
              <a:ext cx="4856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B1B201"/>
                  </a:solidFill>
                </a:rPr>
                <a:t>3</a:t>
              </a:r>
              <a:endParaRPr lang="en-US" sz="3600" b="1" dirty="0">
                <a:solidFill>
                  <a:srgbClr val="B1B20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7511" y="5404981"/>
              <a:ext cx="687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6"/>
                  </a:solidFill>
                </a:rPr>
                <a:t>10</a:t>
              </a:r>
              <a:endParaRPr lang="en-US" sz="36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Picture 29" descr="g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5" y="2790316"/>
            <a:ext cx="484632" cy="484632"/>
          </a:xfrm>
          <a:prstGeom prst="rect">
            <a:avLst/>
          </a:prstGeom>
        </p:spPr>
      </p:pic>
      <p:pic>
        <p:nvPicPr>
          <p:cNvPr id="31" name="Picture 30" descr="g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55" y="2790316"/>
            <a:ext cx="484632" cy="484632"/>
          </a:xfrm>
          <a:prstGeom prst="rect">
            <a:avLst/>
          </a:prstGeom>
        </p:spPr>
      </p:pic>
      <p:pic>
        <p:nvPicPr>
          <p:cNvPr id="32" name="Picture 31" descr="coi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7" y="2863468"/>
            <a:ext cx="331280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Eirini</dc:creator>
  <cp:lastModifiedBy>Eirini</cp:lastModifiedBy>
  <cp:revision>11</cp:revision>
  <dcterms:created xsi:type="dcterms:W3CDTF">2017-04-23T21:32:29Z</dcterms:created>
  <dcterms:modified xsi:type="dcterms:W3CDTF">2017-04-24T00:27:06Z</dcterms:modified>
</cp:coreProperties>
</file>