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7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6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3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8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05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9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06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57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0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6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021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19FDF4E-6DA6-426D-96EE-45956E356BB5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B6D4ECF-8D75-40D7-A6B1-902EF4F8E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64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B13C5-FBBB-6876-600A-81F53558B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Объектно-ориентированное программирование</a:t>
            </a:r>
            <a:b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21402E-28E5-44B3-F2DF-5656E48AE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Козлов Кирилл</a:t>
            </a:r>
            <a:br>
              <a:rPr lang="ru-RU" dirty="0"/>
            </a:br>
            <a:r>
              <a:rPr lang="ru-RU" dirty="0"/>
              <a:t>ОЗИ 11</a:t>
            </a:r>
          </a:p>
        </p:txBody>
      </p:sp>
    </p:spTree>
    <p:extLst>
      <p:ext uri="{BB962C8B-B14F-4D97-AF65-F5344CB8AC3E}">
        <p14:creationId xmlns:p14="http://schemas.microsoft.com/office/powerpoint/2010/main" val="23731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EC0C5-821E-26F8-08AD-3F939518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96E1A-A4DC-499E-B232-2AF1345D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409560" cy="36365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ООП – методология разработки ПО, основанная на концепции объектов.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Объект – экземпляр класса, объединяющий данные и методы.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ООП делает ПО модульным, масштабируемым, гибким и безопасным.</a:t>
            </a:r>
          </a:p>
          <a:p>
            <a:endParaRPr lang="ru-RU" dirty="0"/>
          </a:p>
        </p:txBody>
      </p:sp>
      <p:sp>
        <p:nvSpPr>
          <p:cNvPr id="4" name="AutoShape 2" descr="Объектно ориентированное программирование - векторные ...">
            <a:extLst>
              <a:ext uri="{FF2B5EF4-FFF2-40B4-BE49-F238E27FC236}">
                <a16:creationId xmlns:a16="http://schemas.microsoft.com/office/drawing/2014/main" id="{4AC88C2B-8385-8A58-0ACE-44524322E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59192" cy="34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1B096C-7BD9-EE2D-A057-0A495B852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49" y="2715610"/>
            <a:ext cx="3617685" cy="23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3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B09E9-E8B2-CBA7-FFE1-3F15C90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3E3E3"/>
                </a:solidFill>
                <a:latin typeface="Google Sans"/>
              </a:rPr>
              <a:t>П</a:t>
            </a: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реимущества ООП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6E9A9-1DB6-E372-3F1A-859CA2C25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771869" cy="36365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Модульность: разбивка ПО на независимые модули.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Повторное использование кода: наследование и полиморфизм.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Инкапсуляция: скрытие деталей реализации объектов.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Упрощение анализа и проектирования.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Расширяемость и гибкость.</a:t>
            </a: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D6B225-0859-1C52-889A-B055B159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89" y="2222287"/>
            <a:ext cx="3897702" cy="399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45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A0250-32EC-5927-D2CA-2DE7E912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Объектно-ориентированные языки программирования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B57EA-299E-BF4F-08B2-FE241728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36" y="2394816"/>
            <a:ext cx="5047250" cy="363651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ООП-языки основаны на принципах ООП.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Основные элементы ООП-языков: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Абстракция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Инкапсуляция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Наследование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Полиморфизм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Примеры ООП-языков: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C++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Java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Python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C#</a:t>
            </a:r>
          </a:p>
          <a:p>
            <a:pPr marL="457200" lvl="1" indent="0" algn="l">
              <a:buNone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JavaScript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C3E5AA-3FCF-FD23-A7D6-1C33A1862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56" y="2394816"/>
            <a:ext cx="5354308" cy="35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A70F1-436E-D25B-BA18-616A05F5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3E3E3"/>
                </a:solidFill>
                <a:latin typeface="Google Sans"/>
              </a:rPr>
              <a:t>О</a:t>
            </a: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бъектно-ориентированного подход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1E485-A36F-84FD-64E2-B6A84F71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Программа – модель реального процесса.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Реальный мир – совокупность взаимодействующих объектов.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Объект: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Совокупность свойств и методов обработки.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Содержит код и обрабатываемые данные.</a:t>
            </a:r>
          </a:p>
          <a:p>
            <a:endParaRPr lang="ru-RU" dirty="0"/>
          </a:p>
        </p:txBody>
      </p:sp>
      <p:pic>
        <p:nvPicPr>
          <p:cNvPr id="4098" name="Picture 2" descr="Объектно-Ориентированное программрование - Основные понятия">
            <a:extLst>
              <a:ext uri="{FF2B5EF4-FFF2-40B4-BE49-F238E27FC236}">
                <a16:creationId xmlns:a16="http://schemas.microsoft.com/office/drawing/2014/main" id="{72ED2508-972D-9DAC-DC4E-75BE99B4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98" y="3016604"/>
            <a:ext cx="40576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0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C9710-043F-CCC9-919D-B2F9EFBD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Основные концепции ООП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8DB72-52FD-1904-EF23-DA4EC5F8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5200"/>
            <a:ext cx="5021371" cy="363651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Инкапсуляция:</a:t>
            </a:r>
            <a:endParaRPr lang="ru-RU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Объединение данных и методов в одном объекте.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Скрытие деталей реализации объекта.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Доступ к данным через методы.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Наследование:</a:t>
            </a:r>
            <a:endParaRPr lang="ru-RU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Создание новых классов на основе существующих.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Повторное использование кода.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Расширение функциональности.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Полиморфизм:</a:t>
            </a:r>
            <a:endParaRPr lang="ru-RU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Использование одного имени для разных действий.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Зависимость от типа данных.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E3E3E3"/>
                </a:solidFill>
                <a:effectLst/>
                <a:latin typeface="Google Sans"/>
              </a:rPr>
              <a:t>Упрощение кода.</a:t>
            </a:r>
          </a:p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9FBC54-58AE-0DDA-D0F1-57656CC44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" t="2858" r="2050" b="3295"/>
          <a:stretch/>
        </p:blipFill>
        <p:spPr bwMode="auto">
          <a:xfrm>
            <a:off x="6478438" y="2390978"/>
            <a:ext cx="5158596" cy="37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B13C5-FBBB-6876-600A-81F53558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52" y="3704040"/>
            <a:ext cx="10572000" cy="2971051"/>
          </a:xfrm>
        </p:spPr>
        <p:txBody>
          <a:bodyPr/>
          <a:lstStyle/>
          <a:p>
            <a: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  <a:t>Спасибо за внимание!</a:t>
            </a:r>
            <a:br>
              <a:rPr lang="ru-RU" b="1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6148" name="Picture 4" descr="Ваш ребёнок - программист? Как это определить?">
            <a:extLst>
              <a:ext uri="{FF2B5EF4-FFF2-40B4-BE49-F238E27FC236}">
                <a16:creationId xmlns:a16="http://schemas.microsoft.com/office/drawing/2014/main" id="{1D77740A-5755-FCAF-9362-2E2CF8F0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64" y="947360"/>
            <a:ext cx="5952405" cy="39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260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19</TotalTime>
  <Words>194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Google Sans</vt:lpstr>
      <vt:lpstr>Wingdings 2</vt:lpstr>
      <vt:lpstr>Цитаты</vt:lpstr>
      <vt:lpstr>Объектно-ориентированное программирование </vt:lpstr>
      <vt:lpstr>Объектно-ориентированное программирование</vt:lpstr>
      <vt:lpstr>Преимущества ООП</vt:lpstr>
      <vt:lpstr>Объектно-ориентированные языки программирования</vt:lpstr>
      <vt:lpstr>Объектно-ориентированного подход</vt:lpstr>
      <vt:lpstr>Основные концепции ООП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 </dc:title>
  <dc:creator>Кирилл Козлов</dc:creator>
  <cp:lastModifiedBy>Кирилл Козлов</cp:lastModifiedBy>
  <cp:revision>1</cp:revision>
  <dcterms:created xsi:type="dcterms:W3CDTF">2024-03-17T13:32:06Z</dcterms:created>
  <dcterms:modified xsi:type="dcterms:W3CDTF">2024-03-17T13:51:59Z</dcterms:modified>
</cp:coreProperties>
</file>