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b0be9b8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b0be9b8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b0be9b8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b0be9b8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b0be9b8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b0be9b8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4b0be9b8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4b0be9b8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4b0be9b8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4b0be9b8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b0be9b8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b0be9b8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b0be9b8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b0be9b8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b0be9b8b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b0be9b8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000">
                <a:solidFill>
                  <a:schemeClr val="accent2"/>
                </a:solidFill>
              </a:rPr>
              <a:t>Sistem Pemantauan Suhu Dan Kelembapan</a:t>
            </a:r>
            <a:endParaRPr b="1" sz="5000">
              <a:solidFill>
                <a:schemeClr val="accen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YUPANSA PUTRA UDI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21010064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PENDAHULUAN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chemeClr val="dk1"/>
                </a:solidFill>
              </a:rPr>
              <a:t>Apa itu Arduino?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Arduino adalah platform open-source untuk prototyping elektronik yang memungkinkan pengguna untuk membuat berbagai proyek.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chemeClr val="dk1"/>
                </a:solidFill>
              </a:rPr>
              <a:t>Tujuan Proyek: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Memonitor suhu dan kelembapan secara real-time menggunakan sensor.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ALAT DAN BAHAN-BAHAN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chemeClr val="dk1"/>
                </a:solidFill>
              </a:rPr>
              <a:t>Komponen yang Diperlukan: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Arduino Uno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Sensor DHT11 atau DHT22 (untuk suhu dan kelembapan)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Breadboard dan jumper wire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LED (opsional, untuk indikator)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Resistor (jika menggunakan LED)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RANGKAIAN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chemeClr val="dk1"/>
                </a:solidFill>
              </a:rPr>
              <a:t>Rangkaian Sederhana: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Hubungkan pin VCC dari sensor ke 5V di Arduino.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Hubungkan pin GND dari sensor ke GND di Arduino.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d" sz="1600">
                <a:solidFill>
                  <a:schemeClr val="dk1"/>
                </a:solidFill>
              </a:rPr>
              <a:t>Hubungkan pin DATA dari sensor ke salah satu pin digital di Arduino (misal pin 2).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3275"/>
            <a:ext cx="7017802" cy="25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06300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</a:rPr>
              <a:t>Berikut adalah contoh kode untuk membaca suhu dan kelembapan menggunakan sensor DHT11.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555500"/>
            <a:ext cx="5035061" cy="264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912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PENJELASAN KODE PROGRAM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7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d" sz="1600">
                <a:solidFill>
                  <a:schemeClr val="dk1"/>
                </a:solidFill>
              </a:rPr>
              <a:t>Library DHT:</a:t>
            </a:r>
            <a:r>
              <a:rPr lang="id" sz="1600">
                <a:solidFill>
                  <a:schemeClr val="dk1"/>
                </a:solidFill>
              </a:rPr>
              <a:t> Menggunakan library DHT untuk mempermudah pengambilan data dari sensor.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d" sz="1600">
                <a:solidFill>
                  <a:schemeClr val="dk1"/>
                </a:solidFill>
              </a:rPr>
              <a:t>Setup:</a:t>
            </a:r>
            <a:r>
              <a:rPr lang="id" sz="1600">
                <a:solidFill>
                  <a:schemeClr val="dk1"/>
                </a:solidFill>
              </a:rPr>
              <a:t> Menginisialisasi komunikasi serial dan sensor.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d" sz="1600">
                <a:solidFill>
                  <a:schemeClr val="dk1"/>
                </a:solidFill>
              </a:rPr>
              <a:t>Loop:</a:t>
            </a:r>
            <a:r>
              <a:rPr lang="id" sz="1600">
                <a:solidFill>
                  <a:schemeClr val="dk1"/>
                </a:solidFill>
              </a:rPr>
              <a:t> Membaca data suhu dan kelembapan setiap 2 detik dan menampilkannya di Serial Monitor.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DAN PENGUJIAN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d" sz="1600">
                <a:solidFill>
                  <a:schemeClr val="dk1"/>
                </a:solidFill>
              </a:rPr>
              <a:t>Menampilkan Data: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d" sz="1600">
                <a:solidFill>
                  <a:schemeClr val="dk1"/>
                </a:solidFill>
              </a:rPr>
              <a:t>Data suhu dan kelembapan akan ditampilkan di Serial Monitor.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d" sz="1600">
                <a:solidFill>
                  <a:schemeClr val="dk1"/>
                </a:solidFill>
              </a:rPr>
              <a:t>Contoh Output: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50" y="2239675"/>
            <a:ext cx="53149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</a:rPr>
              <a:t>Proyek ini menunjukkan cara sederhana untuk memantau suhu dan kelembapan menggunakan Arduino.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chemeClr val="dk1"/>
                </a:solidFill>
              </a:rPr>
              <a:t>Dapat dikembangkan lebih lanjut, misalnya dengan menambahkan tampilan LCD atau pengiriman data ke server.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