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76"/>
    <a:srgbClr val="1E3466"/>
    <a:srgbClr val="005CC0"/>
    <a:srgbClr val="006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7"/>
    <p:restoredTop sz="94720"/>
  </p:normalViewPr>
  <p:slideViewPr>
    <p:cSldViewPr snapToGrid="0">
      <p:cViewPr varScale="1">
        <p:scale>
          <a:sx n="133" d="100"/>
          <a:sy n="133" d="100"/>
        </p:scale>
        <p:origin x="2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42B-15F7-E84E-8337-3A9869660D59}" type="datetimeFigureOut">
              <a:rPr lang="en-KR" smtClean="0"/>
              <a:t>2/13/25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0895-1786-D442-AFC8-72FD8B6DC19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00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ECDB-F3C0-CE4B-AAD1-540B8E7186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999" y="2235200"/>
            <a:ext cx="10392000" cy="2387600"/>
          </a:xfr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TITLE HERE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D296-1F27-D453-F6CE-8AF2EE916A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1" y="4738782"/>
            <a:ext cx="10391998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 i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Here</a:t>
            </a:r>
            <a:endParaRPr lang="en-KR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A1FA365-F6CC-3DFF-5107-2A7DB2E18F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463456"/>
            <a:ext cx="1799291" cy="3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93F4-7F78-49F3-7780-71C0132B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806655" y="2974182"/>
            <a:ext cx="60404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Fancy Footer</a:t>
            </a:r>
            <a:endParaRPr lang="en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0D408-3D25-4491-B5C0-4DC2733A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HERE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B1E2-CC62-0185-633F-3FDAF12681A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E9DC-DDE2-B31D-6FF6-91ADF7EA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71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E3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317C7-2054-F6EF-0805-5A5699AB3E58}"/>
              </a:ext>
            </a:extLst>
          </p:cNvPr>
          <p:cNvSpPr/>
          <p:nvPr userDrawn="1"/>
        </p:nvSpPr>
        <p:spPr>
          <a:xfrm>
            <a:off x="11472000" y="0"/>
            <a:ext cx="72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81B0DF-3A23-0756-703A-62B696D629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999" y="2235200"/>
            <a:ext cx="10392000" cy="2387600"/>
          </a:xfr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endParaRPr lang="en-K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C7E4B6A-133E-B0BE-C3BA-2380144A3B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1" y="4738782"/>
            <a:ext cx="10391998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Here</a:t>
            </a:r>
            <a:endParaRPr lang="en-KR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F80B067-5726-2060-E5A9-2398EE2CA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834977" y="2994820"/>
            <a:ext cx="5999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rgbClr val="1E346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/>
              <a:t>Fancy Footer</a:t>
            </a:r>
            <a:endParaRPr lang="en-KR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82FF4-CBA4-9EAA-ADA6-77F75912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998" y="6356350"/>
            <a:ext cx="720000" cy="365125"/>
          </a:xfrm>
        </p:spPr>
        <p:txBody>
          <a:bodyPr/>
          <a:lstStyle>
            <a:lvl1pPr>
              <a:defRPr>
                <a:solidFill>
                  <a:srgbClr val="1E3466"/>
                </a:solidFill>
              </a:defRPr>
            </a:lvl1pPr>
          </a:lstStyle>
          <a:p>
            <a:fld id="{E2A2C783-67A1-D24F-91DF-306585BA3D37}" type="slidenum">
              <a:rPr lang="en-KR" smtClean="0"/>
              <a:pPr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869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37260-11AB-5C95-852C-B9837E7C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806655" y="2974182"/>
            <a:ext cx="60404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Fancy Footer</a:t>
            </a:r>
            <a:endParaRPr lang="en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0F2D0-AAFD-9ECC-83A9-8AF2DE5317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HERE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5956-B955-AC10-880A-3D4234EF39D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5126" y="1137958"/>
            <a:ext cx="5181600" cy="5354917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0A4D-A39A-29FA-97CF-325963B9CB9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5274" y="1137958"/>
            <a:ext cx="5181600" cy="5354917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057A4-EA2C-17AD-EA38-25CC61CB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7678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D82F-7090-6AB4-73E5-4CD20D8251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HERE</a:t>
            </a:r>
            <a:endParaRPr lang="en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B838E-D701-9D28-AC9F-CF9EDBE0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806655" y="2974182"/>
            <a:ext cx="60404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Fancy Footer</a:t>
            </a:r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D4B5B-D2C0-2F25-A1CD-7D49B4BE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170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182C-50CC-151C-3B52-C7384E6C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806655" y="2974182"/>
            <a:ext cx="60404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Fancy Footer</a:t>
            </a:r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AD9BF-5FFA-6A8D-735A-9B646AC7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767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FDFE-DFBD-EF0B-791E-DBFCE808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365126"/>
            <a:ext cx="3932237" cy="656850"/>
          </a:xfrm>
        </p:spPr>
        <p:txBody>
          <a:bodyPr anchor="t">
            <a:normAutofit/>
          </a:bodyPr>
          <a:lstStyle>
            <a:lvl1pPr>
              <a:defRPr sz="1500"/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6CC4-120F-EB44-A4C6-060F44CEF0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75910" y="365126"/>
            <a:ext cx="6430961" cy="61277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F46A6-055B-AA6F-1EC2-85A1112A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126" y="1137958"/>
            <a:ext cx="3932237" cy="5354916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D15E-E6DF-F8B5-F21B-D7E5A47C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806655" y="2974182"/>
            <a:ext cx="60404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Fancy Footer</a:t>
            </a:r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A679-F243-8865-3754-1D71756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61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26DBAC-1BBC-A1A3-CB0A-DD427A7C31E0}"/>
              </a:ext>
            </a:extLst>
          </p:cNvPr>
          <p:cNvSpPr/>
          <p:nvPr userDrawn="1"/>
        </p:nvSpPr>
        <p:spPr>
          <a:xfrm>
            <a:off x="11472000" y="0"/>
            <a:ext cx="720000" cy="6858000"/>
          </a:xfrm>
          <a:prstGeom prst="rect">
            <a:avLst/>
          </a:prstGeom>
          <a:solidFill>
            <a:srgbClr val="1E34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B8B3A-256B-0002-8291-B19DA6FA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365125"/>
            <a:ext cx="10741748" cy="656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TITLE HERE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8D91-22A7-0FD8-2824-6A26E49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6" y="1137958"/>
            <a:ext cx="10741748" cy="535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C131-8768-1424-C914-677403986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1998" y="6356350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E2A2C783-67A1-D24F-91DF-306585BA3D37}" type="slidenum">
              <a:rPr lang="en-KR" smtClean="0"/>
              <a:pPr/>
              <a:t>‹#›</a:t>
            </a:fld>
            <a:endParaRPr lang="en-K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19D0D86-8282-3FD0-CB3B-5EA2C7947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834977" y="2994820"/>
            <a:ext cx="5999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/>
              <a:t>Fancy Footer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382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500" b="1" i="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retendard Medium" panose="02000503000000020004" pitchFamily="2" charset="-127"/>
          <a:ea typeface="Pretendard Medium" panose="02000503000000020004" pitchFamily="2" charset="-127"/>
          <a:cs typeface="Pretendard Medium" panose="02000503000000020004" pitchFamily="2" charset="-12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DF00-2432-C8E1-B8F1-61479172B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Fancy Template for</a:t>
            </a:r>
            <a:br>
              <a:rPr lang="en-KR" dirty="0"/>
            </a:br>
            <a:r>
              <a:rPr lang="en-KR" dirty="0"/>
              <a:t>MCML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40C1-3698-1B0E-109F-81C077FD1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Juyeop Kim</a:t>
            </a:r>
          </a:p>
          <a:p>
            <a:r>
              <a:rPr lang="en-KR" i="1" dirty="0"/>
              <a:t>Ph.D.wannabe@2025.02.13.02:22PM</a:t>
            </a:r>
          </a:p>
        </p:txBody>
      </p:sp>
    </p:spTree>
    <p:extLst>
      <p:ext uri="{BB962C8B-B14F-4D97-AF65-F5344CB8AC3E}">
        <p14:creationId xmlns:p14="http://schemas.microsoft.com/office/powerpoint/2010/main" val="943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1709-10E0-7375-D1EF-686562E4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EE933-DD51-CDB9-AF78-1A82B2E4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2</a:t>
            </a:fld>
            <a:endParaRPr lang="en-K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6E148C-607F-D98A-F688-B3B0A129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Introduction</a:t>
            </a:r>
          </a:p>
          <a:p>
            <a:pPr lvl="1"/>
            <a:r>
              <a:rPr lang="en-KR" dirty="0"/>
              <a:t>Motivation</a:t>
            </a:r>
          </a:p>
          <a:p>
            <a:pPr lvl="1"/>
            <a:r>
              <a:rPr lang="en-KR" dirty="0"/>
              <a:t>Contributions</a:t>
            </a:r>
          </a:p>
          <a:p>
            <a:r>
              <a:rPr lang="en-KR" dirty="0"/>
              <a:t>Related Work</a:t>
            </a:r>
          </a:p>
          <a:p>
            <a:r>
              <a:rPr lang="en-KR" dirty="0"/>
              <a:t>Method</a:t>
            </a:r>
          </a:p>
          <a:p>
            <a:pPr lvl="1"/>
            <a:r>
              <a:rPr lang="en-KR" dirty="0"/>
              <a:t>How</a:t>
            </a:r>
          </a:p>
          <a:p>
            <a:pPr lvl="1"/>
            <a:r>
              <a:rPr lang="en-KR" dirty="0"/>
              <a:t>I</a:t>
            </a:r>
          </a:p>
          <a:p>
            <a:pPr lvl="1"/>
            <a:r>
              <a:rPr lang="en-KR" dirty="0"/>
              <a:t>Solved</a:t>
            </a:r>
          </a:p>
          <a:p>
            <a:pPr lvl="1"/>
            <a:r>
              <a:rPr lang="en-KR" dirty="0"/>
              <a:t>This</a:t>
            </a:r>
          </a:p>
          <a:p>
            <a:pPr lvl="1"/>
            <a:r>
              <a:rPr lang="en-KR" i="1" dirty="0">
                <a:solidFill>
                  <a:schemeClr val="bg1">
                    <a:lumMod val="85000"/>
                  </a:schemeClr>
                </a:solidFill>
              </a:rPr>
              <a:t>Damn</a:t>
            </a:r>
          </a:p>
          <a:p>
            <a:pPr lvl="1"/>
            <a:r>
              <a:rPr lang="en-KR" dirty="0"/>
              <a:t>Problem</a:t>
            </a:r>
          </a:p>
          <a:p>
            <a:r>
              <a:rPr lang="en-KR" dirty="0"/>
              <a:t>...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59A411-4993-C4BA-DE61-B6AA064D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Fancy Footer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846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7035FE-2FAE-1BB2-3706-06663B1F5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Fancy Section Header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F331409-777A-7650-78E3-A7510E087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Fancy section sub?header</a:t>
            </a:r>
          </a:p>
          <a:p>
            <a:r>
              <a:rPr lang="en-KR" i="1" dirty="0"/>
              <a:t>blahblahblah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18B404-EF02-6844-5D89-09F8E4878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Fancy Footer</a:t>
            </a:r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6D336-CAE2-A211-81F3-492037F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076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227516-D0FE-B507-AAF7-64FBB42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Fancy Footer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E13C1-66F0-E07F-4503-90A83407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FANCY SECTION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C9D12-E027-36C8-3148-DBC40ABD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FANCY 1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Lorem ipsum dolor sit amet, consectetur adipiscing elit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Morbi consequat dolor eu rhoncus pulvinar</a:t>
            </a:r>
          </a:p>
          <a:p>
            <a:r>
              <a:rPr lang="en-KR" dirty="0"/>
              <a:t>FANCY 2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Curabitur et libero id massa suscipit pharetra sed sed nibh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Proin ultrices mattis nibh, a viverra elit ultricies nec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Maecenas pellentesque turpis pellentesque est semper, at ornare diam varius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Praesent sed volutpat quam, quis porta velit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Aenean tempus scelerisque urna ut efficitur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Donec in elit non massa consectetur pulvinar eget ut est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Nam blandit elit finibus rhoncus accumsan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Vivamus pulvinar rhoncus nisi id cursus</a:t>
            </a: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</a:rPr>
              <a:t>Nunc sit amet lacus vel *</a:t>
            </a:r>
            <a:r>
              <a:rPr lang="en-US" b="1" i="1" dirty="0">
                <a:solidFill>
                  <a:srgbClr val="000000"/>
                </a:solidFill>
                <a:effectLst/>
              </a:rPr>
              <a:t>magna</a:t>
            </a:r>
            <a:r>
              <a:rPr lang="en-US" b="0" i="1" dirty="0">
                <a:solidFill>
                  <a:srgbClr val="000000"/>
                </a:solidFill>
                <a:effectLst/>
              </a:rPr>
              <a:t> semper finibus</a:t>
            </a:r>
            <a:endParaRPr lang="en-KR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9812C-A95B-B5DF-2639-F90CB72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4</a:t>
            </a:fld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46588-A8D1-79FF-8094-D015C7B62EF4}"/>
              </a:ext>
            </a:extLst>
          </p:cNvPr>
          <p:cNvSpPr txBox="1"/>
          <p:nvPr/>
        </p:nvSpPr>
        <p:spPr>
          <a:xfrm>
            <a:off x="365126" y="6415801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*I have no idea what magna is</a:t>
            </a:r>
          </a:p>
        </p:txBody>
      </p:sp>
    </p:spTree>
    <p:extLst>
      <p:ext uri="{BB962C8B-B14F-4D97-AF65-F5344CB8AC3E}">
        <p14:creationId xmlns:p14="http://schemas.microsoft.com/office/powerpoint/2010/main" val="247984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53EF4-6CFB-826E-E0AF-0BB8CE5D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Fancy Footer</a:t>
            </a:r>
            <a:endParaRPr lang="en-K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8664B9-0149-4898-47BF-B05507DC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FANCY SECTION TITLE FOR DOUBLE!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9F2B-F261-C55C-53CA-CCA01309B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KR" dirty="0"/>
              <a:t>You</a:t>
            </a:r>
          </a:p>
          <a:p>
            <a:pPr lvl="1"/>
            <a:r>
              <a:rPr lang="en-US" dirty="0"/>
              <a:t>know</a:t>
            </a:r>
          </a:p>
          <a:p>
            <a:pPr lvl="1"/>
            <a:r>
              <a:rPr lang="en-US" dirty="0"/>
              <a:t>what</a:t>
            </a:r>
          </a:p>
          <a:p>
            <a:pPr lvl="2"/>
            <a:r>
              <a:rPr lang="en-US" dirty="0"/>
              <a:t>to</a:t>
            </a:r>
          </a:p>
          <a:p>
            <a:pPr lvl="2"/>
            <a:r>
              <a:rPr lang="en-US" dirty="0"/>
              <a:t>do</a:t>
            </a:r>
          </a:p>
          <a:p>
            <a:pPr lvl="3"/>
            <a:r>
              <a:rPr lang="en-US" dirty="0"/>
              <a:t>right?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FB7145-539E-FDB7-94E3-AEC3A540D8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KR" dirty="0"/>
              <a:t>You</a:t>
            </a:r>
          </a:p>
          <a:p>
            <a:pPr lvl="1"/>
            <a:r>
              <a:rPr lang="en-US" dirty="0"/>
              <a:t>know</a:t>
            </a:r>
          </a:p>
          <a:p>
            <a:pPr lvl="1"/>
            <a:r>
              <a:rPr lang="en-US" dirty="0"/>
              <a:t>what</a:t>
            </a:r>
          </a:p>
          <a:p>
            <a:pPr lvl="2"/>
            <a:r>
              <a:rPr lang="en-US" dirty="0"/>
              <a:t>to</a:t>
            </a:r>
          </a:p>
          <a:p>
            <a:pPr lvl="2"/>
            <a:r>
              <a:rPr lang="en-US" dirty="0"/>
              <a:t>do</a:t>
            </a:r>
          </a:p>
          <a:p>
            <a:pPr lvl="3"/>
            <a:r>
              <a:rPr lang="en-US" dirty="0"/>
              <a:t>right?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35E62-9BB4-F364-7D74-7E08C9D1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78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510FD3-D6EC-FE35-59CA-17487A1B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FANCY SECTION TITLE FOR 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AA2E6-4672-45F5-F54E-65BFB3D0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Fancy Footer</a:t>
            </a:r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81354-AF87-C278-908E-8218D137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6</a:t>
            </a:fld>
            <a:endParaRPr lang="en-KR" dirty="0"/>
          </a:p>
        </p:txBody>
      </p:sp>
      <p:pic>
        <p:nvPicPr>
          <p:cNvPr id="6148" name="Picture 4" descr="Crying Cat | Crying Cat">
            <a:extLst>
              <a:ext uri="{FF2B5EF4-FFF2-40B4-BE49-F238E27FC236}">
                <a16:creationId xmlns:a16="http://schemas.microsoft.com/office/drawing/2014/main" id="{754DAC5B-9A08-9B27-9DE8-13CA0C0C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6" y="785812"/>
            <a:ext cx="76708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88F6E-EC05-4A9B-2F52-E626D8EB8882}"/>
              </a:ext>
            </a:extLst>
          </p:cNvPr>
          <p:cNvSpPr txBox="1"/>
          <p:nvPr/>
        </p:nvSpPr>
        <p:spPr>
          <a:xfrm>
            <a:off x="8203251" y="3139142"/>
            <a:ext cx="310142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“Maybe insert some photos,</a:t>
            </a:r>
            <a:br>
              <a:rPr lang="en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whatever”</a:t>
            </a:r>
            <a:endParaRPr lang="en-KR" sz="1000" dirty="0">
              <a:latin typeface="Times New Roman" panose="02020603050405020304" pitchFamily="18" charset="0"/>
              <a:ea typeface="Pretendard" panose="02000503000000020004" pitchFamily="2" charset="-127"/>
              <a:cs typeface="Times New Roman" panose="02020603050405020304" pitchFamily="18" charset="0"/>
            </a:endParaRPr>
          </a:p>
          <a:p>
            <a:pPr algn="r"/>
            <a:endParaRPr lang="en-KR" sz="1000" dirty="0">
              <a:latin typeface="Times New Roman" panose="02020603050405020304" pitchFamily="18" charset="0"/>
              <a:ea typeface="Pretendard" panose="02000503000000020004" pitchFamily="2" charset="-127"/>
              <a:cs typeface="Times New Roman" panose="02020603050405020304" pitchFamily="18" charset="0"/>
            </a:endParaRPr>
          </a:p>
          <a:p>
            <a:pPr algn="r"/>
            <a:r>
              <a:rPr lang="en-KR" sz="1200" dirty="0">
                <a:latin typeface="Times New Roman" panose="02020603050405020304" pitchFamily="18" charset="0"/>
                <a:ea typeface="Pretendard" panose="02000503000000020004" pitchFamily="2" charset="-127"/>
                <a:cs typeface="Times New Roman" panose="02020603050405020304" pitchFamily="18" charset="0"/>
              </a:rPr>
              <a:t>- Juyeop Kim, Yonsei Univ.</a:t>
            </a:r>
          </a:p>
        </p:txBody>
      </p:sp>
    </p:spTree>
    <p:extLst>
      <p:ext uri="{BB962C8B-B14F-4D97-AF65-F5344CB8AC3E}">
        <p14:creationId xmlns:p14="http://schemas.microsoft.com/office/powerpoint/2010/main" val="297389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5274A-0A58-7974-766A-2E9E9C6B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blank slide so clean there is nothing to see</a:t>
            </a:r>
            <a:endParaRPr lang="en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B258-23EB-4EEC-EBE9-9E733706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58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15D84-7FA2-BD05-A402-AB89230A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FANCY SECTION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C6F3A0-9DED-6F0C-F235-E814ABF3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Fancy whatever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D297F8-ADB9-1B73-4CBC-D689010D1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KR" dirty="0"/>
              <a:t>Fancy section info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4D85F6-3C3B-1D7A-D622-3CB9037E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Fancy Footer</a:t>
            </a:r>
            <a:endParaRPr lang="en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1152B-7E02-7787-33E5-08A91DB8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94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22534-B6D5-06FA-4B31-5F611D7CA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96A7F-7256-AD3A-3564-F7B6CF45D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Thanks!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A065E15-72C3-ECF0-20E3-976C598AF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>
                <a:sym typeface="Wingdings" pitchFamily="2" charset="2"/>
              </a:rPr>
              <a:t>Happy MCMLing!</a:t>
            </a:r>
          </a:p>
          <a:p>
            <a:r>
              <a:rPr lang="en-KR" sz="1000" dirty="0">
                <a:solidFill>
                  <a:schemeClr val="tx1"/>
                </a:solidFill>
                <a:sym typeface="Wingdings" pitchFamily="2" charset="2"/>
              </a:rPr>
              <a:t>whatever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418C91-EA3B-50BC-BA6D-1C2F55E58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Fancy Footer</a:t>
            </a:r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0C85D-6AFE-F389-487B-1768A43D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C783-67A1-D24F-91DF-306585BA3D37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236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234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Pretendard</vt:lpstr>
      <vt:lpstr>Pretendard Medium</vt:lpstr>
      <vt:lpstr>Pretendard SemiBold</vt:lpstr>
      <vt:lpstr>Aptos</vt:lpstr>
      <vt:lpstr>Arial</vt:lpstr>
      <vt:lpstr>Times New Roman</vt:lpstr>
      <vt:lpstr>Wingdings</vt:lpstr>
      <vt:lpstr>Office Theme</vt:lpstr>
      <vt:lpstr>Fancy Template for MCML Students</vt:lpstr>
      <vt:lpstr>TABLE OF CONTENTS</vt:lpstr>
      <vt:lpstr>Fancy Section Header</vt:lpstr>
      <vt:lpstr>FANCY SECTION TITLE</vt:lpstr>
      <vt:lpstr>FANCY SECTION TITLE FOR DOUBLE! CONTENTS</vt:lpstr>
      <vt:lpstr>FANCY SECTION TITLE FOR ?</vt:lpstr>
      <vt:lpstr>PowerPoint Presentation</vt:lpstr>
      <vt:lpstr>FANCY SECTION TITLE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김주엽</dc:creator>
  <cp:lastModifiedBy>김주엽</cp:lastModifiedBy>
  <cp:revision>27</cp:revision>
  <dcterms:created xsi:type="dcterms:W3CDTF">2025-02-13T04:01:40Z</dcterms:created>
  <dcterms:modified xsi:type="dcterms:W3CDTF">2025-02-13T05:59:48Z</dcterms:modified>
</cp:coreProperties>
</file>