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60" r:id="rId5"/>
    <p:sldId id="259" r:id="rId6"/>
    <p:sldId id="291" r:id="rId7"/>
    <p:sldId id="263" r:id="rId8"/>
    <p:sldId id="293" r:id="rId9"/>
    <p:sldId id="294" r:id="rId10"/>
    <p:sldId id="295" r:id="rId11"/>
    <p:sldId id="292" r:id="rId12"/>
    <p:sldId id="286" r:id="rId13"/>
    <p:sldId id="296" r:id="rId14"/>
    <p:sldId id="289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8C44F-33EA-2F4A-B8AE-E67B4DCF6EDE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C0D57-AC78-AF45-90F2-58DC255A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2DBA-8C97-CA42-B385-F2C89A8DB57A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8C0D-9DBD-3C4A-9B24-08B9D26DE2EA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3B97-BBD6-D440-B817-1742FF4E9B7E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879E-F27E-2D48-99AC-45AF80B40E4B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79E6-A582-C64C-8592-9F5092A4E845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1804-64CD-4849-ADA7-2FBAA788EFC8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66-3C79-8A4B-9863-2D1192BD4241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85AA-94B4-6A47-9FCE-2D4F9C78D0B4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6E85-32BC-3244-B6E6-C3C3EA15886A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ECFD-A4A0-334B-AC23-5E3CAEA61E89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8464-E197-1E4D-B37B-82204B6AF9A3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4E76-CCFF-B04F-B539-2372A4E4F232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8405-9E07-8444-AC65-E18644252834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69AF-C652-FF4E-982C-999B1D300155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20AC-E794-6942-8A8D-FB3951A55B14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615B-394F-3A40-8CD0-A1759C3A3774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83A2-D600-244C-ABB5-D7F422ED14CC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2A8E20-302E-284F-8FA9-C0B1245ED043}" type="datetime1">
              <a:rPr lang="en-US" smtClean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Smartphone 4:</a:t>
            </a:r>
            <a:br>
              <a:rPr lang="en-US" dirty="0" smtClean="0"/>
            </a:br>
            <a:r>
              <a:rPr lang="en-US" dirty="0" smtClean="0"/>
              <a:t>Pedometer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by: GROUP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mage result for wal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0" y="4319752"/>
            <a:ext cx="1501797" cy="25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93984"/>
            <a:ext cx="10018713" cy="4960883"/>
          </a:xfrm>
        </p:spPr>
        <p:txBody>
          <a:bodyPr anchor="t"/>
          <a:lstStyle/>
          <a:p>
            <a:r>
              <a:rPr lang="en-US" dirty="0" smtClean="0"/>
              <a:t>The last sensor included took us some time because we were unsure of which to utilize</a:t>
            </a:r>
          </a:p>
          <a:p>
            <a:r>
              <a:rPr lang="en-US" dirty="0" smtClean="0"/>
              <a:t>We ultimately chose using the </a:t>
            </a:r>
            <a:r>
              <a:rPr lang="en-US" dirty="0"/>
              <a:t>pressure </a:t>
            </a:r>
            <a:r>
              <a:rPr lang="en-US" dirty="0" smtClean="0"/>
              <a:t>sensor.</a:t>
            </a:r>
          </a:p>
          <a:p>
            <a:r>
              <a:rPr lang="en-US" dirty="0" smtClean="0"/>
              <a:t>The reading from this sensor displays on the smartphone screens while in the application</a:t>
            </a:r>
          </a:p>
          <a:p>
            <a:r>
              <a:rPr lang="en-US" dirty="0" smtClean="0"/>
              <a:t>This is particularly useful for hiking at higher altitude elevations such as mountains (higher altitude </a:t>
            </a:r>
            <a:r>
              <a:rPr lang="en-US" dirty="0" smtClean="0">
                <a:sym typeface="Wingdings"/>
              </a:rPr>
              <a:t> less air pressure  more difficult time breathing)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 descr="mage result for breathing press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2" t="21826" r="2843" b="3527"/>
          <a:stretch/>
        </p:blipFill>
        <p:spPr bwMode="auto">
          <a:xfrm>
            <a:off x="4109545" y="4026027"/>
            <a:ext cx="4088523" cy="262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4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1566"/>
          </a:xfrm>
        </p:spPr>
        <p:txBody>
          <a:bodyPr/>
          <a:lstStyle/>
          <a:p>
            <a:pPr marL="0" indent="0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02676"/>
            <a:ext cx="10018713" cy="4172228"/>
          </a:xfrm>
        </p:spPr>
        <p:txBody>
          <a:bodyPr>
            <a:normAutofit/>
          </a:bodyPr>
          <a:lstStyle/>
          <a:p>
            <a:r>
              <a:rPr lang="en-US" dirty="0" smtClean="0"/>
              <a:t>A potential idea we had that we dropped due to time constraints was utilizing the gravity sensor. A nice feature would have been the application interface change between landscape and portrait modes while the phone rotates</a:t>
            </a:r>
          </a:p>
          <a:p>
            <a:r>
              <a:rPr lang="en-US" dirty="0" smtClean="0"/>
              <a:t>A second potential idea is also the possibility of logging the daily steps in a dated database with access to this log through the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mage result for gravity sens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37" y="231393"/>
            <a:ext cx="1758114" cy="186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8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 dirty="0" smtClean="0"/>
              <a:t>Responsibilities</a:t>
            </a:r>
            <a:endParaRPr lang="en-US" sz="7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Breakdown of how we split our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6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9" t="8905" r="16049" b="7828"/>
          <a:stretch/>
        </p:blipFill>
        <p:spPr bwMode="auto">
          <a:xfrm>
            <a:off x="7441401" y="384644"/>
            <a:ext cx="3510455" cy="28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2543"/>
            <a:ext cx="10018713" cy="4548353"/>
          </a:xfrm>
        </p:spPr>
        <p:txBody>
          <a:bodyPr anchor="t"/>
          <a:lstStyle/>
          <a:p>
            <a:r>
              <a:rPr lang="en-US" dirty="0" smtClean="0"/>
              <a:t>We collectively worked together when it came to deciding and thinking of  which ideas and functions were to be used but we also did have individual tasks</a:t>
            </a:r>
          </a:p>
          <a:p>
            <a:r>
              <a:rPr lang="en-US" dirty="0" smtClean="0"/>
              <a:t>Individual responsibilities were broken down as the following:</a:t>
            </a:r>
          </a:p>
          <a:p>
            <a:pPr lvl="1"/>
            <a:r>
              <a:rPr lang="en-US" dirty="0" smtClean="0"/>
              <a:t>Thomas – User interface, documentation processes</a:t>
            </a:r>
          </a:p>
          <a:p>
            <a:pPr lvl="1"/>
            <a:r>
              <a:rPr lang="en-US" dirty="0" err="1" smtClean="0"/>
              <a:t>Haijun</a:t>
            </a:r>
            <a:r>
              <a:rPr lang="en-US" dirty="0" smtClean="0"/>
              <a:t> –</a:t>
            </a:r>
          </a:p>
          <a:p>
            <a:pPr lvl="1"/>
            <a:r>
              <a:rPr lang="en-US" dirty="0" err="1" smtClean="0"/>
              <a:t>Yupei</a:t>
            </a:r>
            <a:r>
              <a:rPr lang="en-US" dirty="0" smtClean="0"/>
              <a:t> –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194" name="Picture 2" descr="mage result for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649" y="91965"/>
            <a:ext cx="1274207" cy="135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9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 dirty="0" smtClean="0"/>
              <a:t>Demonstration</a:t>
            </a:r>
            <a:endParaRPr lang="en-US" sz="7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now demonstrate the projects functions and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3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 dirty="0" smtClean="0"/>
              <a:t>Questions?</a:t>
            </a:r>
            <a:endParaRPr lang="en-US" sz="7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222" name="Picture 6" descr="mage result for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31" y="1366345"/>
            <a:ext cx="2111911" cy="341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Presentation by: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 smtClean="0"/>
              <a:t>Thomas </a:t>
            </a:r>
            <a:r>
              <a:rPr lang="en-US" sz="3500" dirty="0" err="1" smtClean="0"/>
              <a:t>Carbonaro</a:t>
            </a:r>
            <a:r>
              <a:rPr lang="en-US" sz="3500" dirty="0" smtClean="0"/>
              <a:t> (</a:t>
            </a:r>
            <a:r>
              <a:rPr lang="en-US" sz="3500" dirty="0" err="1" smtClean="0"/>
              <a:t>Tcarbona@Stevens.edu</a:t>
            </a:r>
            <a:r>
              <a:rPr lang="en-US" sz="3500" dirty="0" smtClean="0"/>
              <a:t>)</a:t>
            </a:r>
          </a:p>
          <a:p>
            <a:pPr algn="ctr"/>
            <a:r>
              <a:rPr lang="en-US" sz="3500" dirty="0" err="1" smtClean="0"/>
              <a:t>Haijun</a:t>
            </a:r>
            <a:r>
              <a:rPr lang="en-US" sz="3500" dirty="0" smtClean="0"/>
              <a:t> Huang()</a:t>
            </a:r>
          </a:p>
          <a:p>
            <a:pPr algn="ctr"/>
            <a:r>
              <a:rPr lang="en-US" sz="3500" dirty="0" err="1" smtClean="0"/>
              <a:t>Yupei</a:t>
            </a:r>
            <a:r>
              <a:rPr lang="en-US" sz="3500" dirty="0" smtClean="0"/>
              <a:t> Liang()</a:t>
            </a:r>
            <a:endParaRPr lang="en-US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21130"/>
          </a:xfrm>
        </p:spPr>
        <p:txBody>
          <a:bodyPr/>
          <a:lstStyle/>
          <a:p>
            <a:r>
              <a:rPr lang="en-US" sz="5000" dirty="0" smtClean="0"/>
              <a:t>Agenda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06929"/>
            <a:ext cx="10018713" cy="3784271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SzPct val="100000"/>
            </a:pPr>
            <a:r>
              <a:rPr lang="en-US" dirty="0" smtClean="0"/>
              <a:t>Overview and Introduction</a:t>
            </a:r>
            <a:endParaRPr lang="en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-US" dirty="0" smtClean="0"/>
              <a:t>Code Changes/Future Work</a:t>
            </a:r>
            <a:endParaRPr lang="en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-US" dirty="0" smtClean="0"/>
              <a:t>Team Input</a:t>
            </a:r>
            <a:endParaRPr lang="en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-US" dirty="0" smtClean="0"/>
              <a:t>Demonstration</a:t>
            </a:r>
            <a:endParaRPr lang="en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-US" dirty="0" smtClean="0"/>
              <a:t>Questions</a:t>
            </a:r>
            <a:endParaRPr lang="e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mage result for wal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56" y="2765456"/>
            <a:ext cx="4166883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8000" dirty="0"/>
              <a:t>Overview and </a:t>
            </a:r>
            <a:r>
              <a:rPr lang="en-US" sz="8000" dirty="0" smtClean="0"/>
              <a:t>Introduction</a:t>
            </a:r>
            <a:endParaRPr lang="en-US" sz="75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motives and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7507"/>
            <a:ext cx="10018713" cy="5553694"/>
          </a:xfrm>
        </p:spPr>
        <p:txBody>
          <a:bodyPr>
            <a:normAutofit/>
          </a:bodyPr>
          <a:lstStyle/>
          <a:p>
            <a:r>
              <a:rPr lang="en-US" dirty="0" smtClean="0"/>
              <a:t>What is a pedometer?</a:t>
            </a:r>
          </a:p>
          <a:p>
            <a:pPr lvl="1"/>
            <a:r>
              <a:rPr lang="en-US" dirty="0"/>
              <a:t>A pedometer is a device, usually portable and </a:t>
            </a:r>
            <a:r>
              <a:rPr lang="en-US" dirty="0" smtClean="0"/>
              <a:t>electronic</a:t>
            </a:r>
            <a:r>
              <a:rPr lang="en-US" dirty="0"/>
              <a:t> or </a:t>
            </a:r>
            <a:r>
              <a:rPr lang="en-US" dirty="0" smtClean="0"/>
              <a:t>electromechanical, </a:t>
            </a:r>
            <a:r>
              <a:rPr lang="en-US" dirty="0"/>
              <a:t>that counts each step a person takes by detecting the </a:t>
            </a:r>
            <a:r>
              <a:rPr lang="en-US" dirty="0" smtClean="0"/>
              <a:t>motion</a:t>
            </a:r>
            <a:r>
              <a:rPr lang="en-US" dirty="0"/>
              <a:t> of the person's hands or </a:t>
            </a:r>
            <a:r>
              <a:rPr lang="en-US" dirty="0" smtClean="0"/>
              <a:t>hips.</a:t>
            </a:r>
          </a:p>
          <a:p>
            <a:r>
              <a:rPr lang="en-US" dirty="0" smtClean="0"/>
              <a:t>Health Benefits of walking including:</a:t>
            </a:r>
          </a:p>
          <a:p>
            <a:pPr lvl="1"/>
            <a:r>
              <a:rPr lang="en-US" dirty="0"/>
              <a:t>increased cardiovascular and pulmonary (heart and lung) fitness</a:t>
            </a:r>
          </a:p>
          <a:p>
            <a:pPr lvl="1"/>
            <a:r>
              <a:rPr lang="en-US" dirty="0"/>
              <a:t>reduced risk of heart disease and stroke</a:t>
            </a:r>
          </a:p>
          <a:p>
            <a:pPr lvl="1"/>
            <a:r>
              <a:rPr lang="en-US" dirty="0"/>
              <a:t>improved management of conditions such as hypertension (high blood pressure), high cholesterol, joint and muscular pain or stiffness, and diabetes</a:t>
            </a:r>
          </a:p>
          <a:p>
            <a:pPr lvl="1"/>
            <a:r>
              <a:rPr lang="en-US" dirty="0"/>
              <a:t>stronger bones and improved balance</a:t>
            </a:r>
          </a:p>
          <a:p>
            <a:pPr lvl="1"/>
            <a:r>
              <a:rPr lang="en-US" dirty="0" smtClean="0"/>
              <a:t>reduced </a:t>
            </a:r>
            <a:r>
              <a:rPr lang="en-US" dirty="0"/>
              <a:t>body </a:t>
            </a:r>
            <a:r>
              <a:rPr lang="en-US" dirty="0" smtClean="0"/>
              <a:t>fat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mage result for counter numb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6" t="36207" r="14223" b="36207"/>
          <a:stretch/>
        </p:blipFill>
        <p:spPr bwMode="auto">
          <a:xfrm>
            <a:off x="3587555" y="5370786"/>
            <a:ext cx="5202621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1566"/>
          </a:xfrm>
        </p:spPr>
        <p:txBody>
          <a:bodyPr/>
          <a:lstStyle/>
          <a:p>
            <a:pPr marL="0" indent="0"/>
            <a:r>
              <a:rPr lang="en-US"/>
              <a:t>Timeline: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3283"/>
            <a:ext cx="10018713" cy="49289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Chose </a:t>
            </a:r>
            <a:r>
              <a:rPr lang="en-US" dirty="0"/>
              <a:t>the smartphone as our preference of project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Discussed as group that we would choose the pedometer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Divided tasks among </a:t>
            </a:r>
            <a:r>
              <a:rPr lang="en-US" dirty="0" smtClean="0"/>
              <a:t>ourselves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Started </a:t>
            </a:r>
            <a:r>
              <a:rPr lang="en-US" dirty="0"/>
              <a:t>to bring together our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Debugging phase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Demonstration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318" name="Picture 6" descr="mage result for app cell phone clip 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766"/>
          <a:stretch/>
        </p:blipFill>
        <p:spPr bwMode="auto">
          <a:xfrm>
            <a:off x="8040414" y="3273649"/>
            <a:ext cx="1443543" cy="268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0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500" dirty="0" smtClean="0"/>
              <a:t>Code Progress/</a:t>
            </a:r>
            <a:br>
              <a:rPr lang="en-US" sz="7500" dirty="0" smtClean="0"/>
            </a:br>
            <a:r>
              <a:rPr lang="en-US" sz="7500" dirty="0" smtClean="0"/>
              <a:t>Future Work</a:t>
            </a:r>
            <a:endParaRPr lang="en-US" sz="7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 of getting to our final product with thoughts on future enhancement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0316"/>
            <a:ext cx="10018713" cy="4960883"/>
          </a:xfrm>
        </p:spPr>
        <p:txBody>
          <a:bodyPr anchor="t"/>
          <a:lstStyle/>
          <a:p>
            <a:r>
              <a:rPr lang="en-US" dirty="0" smtClean="0"/>
              <a:t>We created and coded the pedometer application using a program called Android Studio</a:t>
            </a:r>
          </a:p>
          <a:p>
            <a:r>
              <a:rPr lang="en-US" dirty="0" smtClean="0"/>
              <a:t>Our highest priority was to first make sure that we were able to do the main functionality of tracking a step</a:t>
            </a:r>
          </a:p>
          <a:p>
            <a:r>
              <a:rPr lang="en-US" dirty="0" smtClean="0"/>
              <a:t>For this, we needed to calibrate the accelerometer and set the proper threshold for the app to make a count for the specific motion of a step</a:t>
            </a:r>
          </a:p>
          <a:p>
            <a:r>
              <a:rPr lang="en-US" dirty="0" smtClean="0"/>
              <a:t>Once the step is registered, it will show on the display of the app as the counter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6" name="Picture 6" descr="mage result for foot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343">
            <a:off x="8696988" y="5622757"/>
            <a:ext cx="896773" cy="8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age result for foot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343">
            <a:off x="9298058" y="4990156"/>
            <a:ext cx="896773" cy="8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age result for foot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62343">
            <a:off x="9870870" y="4354648"/>
            <a:ext cx="896773" cy="8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7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30316"/>
            <a:ext cx="10018713" cy="4960883"/>
          </a:xfrm>
        </p:spPr>
        <p:txBody>
          <a:bodyPr anchor="t"/>
          <a:lstStyle/>
          <a:p>
            <a:r>
              <a:rPr lang="en-US" dirty="0" smtClean="0"/>
              <a:t>After brainstorming ideas and taking consideration of the class’s feedback, we decided to use the smartphone’s light sensor as our second sensor used</a:t>
            </a:r>
          </a:p>
          <a:p>
            <a:r>
              <a:rPr lang="en-US" dirty="0" smtClean="0"/>
              <a:t>The light sensor is used in a function that controls the brightness of the smartphone’s screen while in differently lit environments</a:t>
            </a:r>
          </a:p>
          <a:p>
            <a:r>
              <a:rPr lang="en-US" dirty="0" smtClean="0"/>
              <a:t>The reading from the light sensor is also displayed on screen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 descr="mage result for light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23" y="3720092"/>
            <a:ext cx="2147039" cy="214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age result for light 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42" y="3289688"/>
            <a:ext cx="4412473" cy="29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76108</TotalTime>
  <Words>444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Wingdings</vt:lpstr>
      <vt:lpstr>Arial</vt:lpstr>
      <vt:lpstr>Parallax</vt:lpstr>
      <vt:lpstr>Smartphone 4: Pedometer</vt:lpstr>
      <vt:lpstr>Presentation by:</vt:lpstr>
      <vt:lpstr>Agenda</vt:lpstr>
      <vt:lpstr>Overview and Introduction</vt:lpstr>
      <vt:lpstr>PowerPoint Presentation</vt:lpstr>
      <vt:lpstr>Timeline:</vt:lpstr>
      <vt:lpstr>Code Progress/ Future Work</vt:lpstr>
      <vt:lpstr>PowerPoint Presentation</vt:lpstr>
      <vt:lpstr>PowerPoint Presentation</vt:lpstr>
      <vt:lpstr>PowerPoint Presentation</vt:lpstr>
      <vt:lpstr>Future Work</vt:lpstr>
      <vt:lpstr>Responsibilities</vt:lpstr>
      <vt:lpstr>PowerPoint Presentation</vt:lpstr>
      <vt:lpstr>Demonstration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BigRoad: Scaling Road Data Acquisition for Dependable Self-Driving</dc:title>
  <dc:creator>Anthony Compitello</dc:creator>
  <cp:lastModifiedBy>Anthony Compitello</cp:lastModifiedBy>
  <cp:revision>16</cp:revision>
  <dcterms:created xsi:type="dcterms:W3CDTF">2018-10-18T00:47:57Z</dcterms:created>
  <dcterms:modified xsi:type="dcterms:W3CDTF">2018-12-09T21:16:19Z</dcterms:modified>
</cp:coreProperties>
</file>