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88735" y="4193619"/>
            <a:ext cx="1415513" cy="172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t</a:t>
            </a:r>
            <a:r>
              <a:rPr lang="en-US" altLang="zh-CN" sz="1000" dirty="0" smtClean="0">
                <a:solidFill>
                  <a:schemeClr val="tx1"/>
                </a:solidFill>
              </a:rPr>
              <a:t>r_breadfirst_values7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5896" y="3098458"/>
            <a:ext cx="1656184" cy="1785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tr_related_value_search8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7824" y="2649141"/>
            <a:ext cx="2947457" cy="178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Tablerelate.py,  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get_relat_tbl_relat_vals</a:t>
            </a:r>
            <a:r>
              <a:rPr lang="en-US" altLang="zh-CN" sz="1000" dirty="0" smtClean="0">
                <a:solidFill>
                  <a:schemeClr val="tx1"/>
                </a:solidFill>
              </a:rPr>
              <a:t> 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3808" y="1772816"/>
            <a:ext cx="3245511" cy="178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Table_op.py,    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search_align_rows_op</a:t>
            </a:r>
            <a:r>
              <a:rPr lang="en-US" altLang="zh-CN" sz="1000" dirty="0" smtClean="0">
                <a:solidFill>
                  <a:schemeClr val="tx1"/>
                </a:solidFill>
              </a:rPr>
              <a:t> (action, r, c, txt)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0" idx="2"/>
            <a:endCxn id="9" idx="0"/>
          </p:cNvCxnSpPr>
          <p:nvPr/>
        </p:nvCxnSpPr>
        <p:spPr>
          <a:xfrm flipH="1">
            <a:off x="4461553" y="1951380"/>
            <a:ext cx="5011" cy="697761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4461553" y="2827705"/>
            <a:ext cx="2435" cy="270753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7" idx="0"/>
          </p:cNvCxnSpPr>
          <p:nvPr/>
        </p:nvCxnSpPr>
        <p:spPr>
          <a:xfrm>
            <a:off x="4463988" y="3277022"/>
            <a:ext cx="1632504" cy="916597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79511" y="2649141"/>
            <a:ext cx="2557441" cy="102223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</a:rPr>
              <a:t>Create table 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tr_value_tmp_info</a:t>
            </a:r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Tabl_info</a:t>
            </a:r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Exec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sys.sp_pkeys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  @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tblnm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pk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valuelist</a:t>
            </a:r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Call tr_breadfirst_schema_relate6 (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db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tbl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, col)</a:t>
            </a: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/>
          <p:cNvCxnSpPr>
            <a:stCxn id="8" idx="1"/>
            <a:endCxn id="27" idx="3"/>
          </p:cNvCxnSpPr>
          <p:nvPr/>
        </p:nvCxnSpPr>
        <p:spPr>
          <a:xfrm flipH="1" flipV="1">
            <a:off x="2736952" y="3160259"/>
            <a:ext cx="898944" cy="2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489726" y="3861048"/>
            <a:ext cx="1778221" cy="172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tr_breadfirst_schema_relate6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8" idx="2"/>
            <a:endCxn id="34" idx="0"/>
          </p:cNvCxnSpPr>
          <p:nvPr/>
        </p:nvCxnSpPr>
        <p:spPr>
          <a:xfrm flipH="1">
            <a:off x="4378837" y="3277022"/>
            <a:ext cx="85151" cy="584026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79512" y="3861048"/>
            <a:ext cx="2968117" cy="273630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  <a:sym typeface="Wingdings" pitchFamily="2" charset="2"/>
              </a:rPr>
              <a:t>tblid1, colid1, tblid2, colid2  from  </a:t>
            </a:r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tr_column_cross</a:t>
            </a:r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tblnm</a:t>
            </a:r>
            <a:r>
              <a:rPr lang="en-US" altLang="zh-CN" sz="1000" dirty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tblid</a:t>
            </a:r>
            <a:r>
              <a:rPr lang="en-US" altLang="zh-CN" sz="1000" dirty="0">
                <a:solidFill>
                  <a:schemeClr val="tx1"/>
                </a:solidFill>
                <a:sym typeface="Wingdings" pitchFamily="2" charset="2"/>
              </a:rPr>
              <a:t>  (from </a:t>
            </a:r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tr_allcols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Colnm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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colid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(from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tr_allcols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Return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d</a:t>
            </a:r>
            <a:r>
              <a:rPr lang="en-US" altLang="zh-CN" sz="1000" dirty="0" smtClean="0">
                <a:solidFill>
                  <a:schemeClr val="tx1"/>
                </a:solidFill>
              </a:rPr>
              <a:t>bnm1,  tblnm1,  colnm1, 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dbnm2,  tblnm2,  colnm2, dbnm3,  tblnm3,  colnm3, 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dbnm4,  tblnm4,  colnm4, dbnm5,  tblnm5,  colnm5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Tblid1, colid1, tblid2, colid2,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Tblid3, colid3, tblid4, colid4,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Tblid5, colid5,  level, leaf, chain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u</a:t>
            </a:r>
            <a:r>
              <a:rPr lang="en-US" altLang="zh-CN" sz="1000" dirty="0" smtClean="0">
                <a:solidFill>
                  <a:schemeClr val="tx1"/>
                </a:solidFill>
              </a:rPr>
              <a:t>se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tr_column_cross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u</a:t>
            </a:r>
            <a:r>
              <a:rPr lang="en-US" altLang="zh-CN" sz="1000" dirty="0" smtClean="0">
                <a:solidFill>
                  <a:schemeClr val="tx1"/>
                </a:solidFill>
              </a:rPr>
              <a:t>se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tr_allexactnumcols</a:t>
            </a:r>
            <a:endParaRPr lang="en-US" altLang="zh-CN" sz="1000" dirty="0" smtClean="0">
              <a:solidFill>
                <a:schemeClr val="tx1"/>
              </a:solidFill>
            </a:endParaRP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Result explain:</a:t>
            </a:r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>
                <a:solidFill>
                  <a:schemeClr val="tx1"/>
                </a:solidFill>
              </a:rPr>
              <a:t>n</a:t>
            </a:r>
            <a:r>
              <a:rPr lang="en-US" altLang="zh-CN" sz="1000" dirty="0" smtClean="0">
                <a:solidFill>
                  <a:schemeClr val="tx1"/>
                </a:solidFill>
              </a:rPr>
              <a:t>ext row tblnm2 ,3 == previous row tblnm4, 5</a:t>
            </a:r>
          </a:p>
          <a:p>
            <a:r>
              <a:rPr lang="en-US" altLang="zh-CN" sz="1000" dirty="0">
                <a:solidFill>
                  <a:schemeClr val="tx1"/>
                </a:solidFill>
              </a:rPr>
              <a:t>n</a:t>
            </a:r>
            <a:r>
              <a:rPr lang="en-US" altLang="zh-CN" sz="1000" dirty="0" smtClean="0">
                <a:solidFill>
                  <a:schemeClr val="tx1"/>
                </a:solidFill>
              </a:rPr>
              <a:t>ext row colnm2,3 == previous row colnm4, 5</a:t>
            </a: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/>
          <p:cNvCxnSpPr>
            <a:stCxn id="34" idx="1"/>
            <a:endCxn id="49" idx="3"/>
          </p:cNvCxnSpPr>
          <p:nvPr/>
        </p:nvCxnSpPr>
        <p:spPr>
          <a:xfrm flipH="1">
            <a:off x="3147629" y="3947345"/>
            <a:ext cx="342097" cy="128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312894" y="3501008"/>
            <a:ext cx="1547138" cy="13948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dbnm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tblnm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colnm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46412" y="404664"/>
            <a:ext cx="2258036" cy="5680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endParaRPr lang="en-US" altLang="zh-CN" sz="1000" dirty="0" smtClean="0">
              <a:solidFill>
                <a:schemeClr val="tx1"/>
              </a:solidFill>
            </a:endParaRPr>
          </a:p>
          <a:p>
            <a:endParaRPr lang="en-US" altLang="zh-CN" sz="1000" dirty="0">
              <a:solidFill>
                <a:schemeClr val="tx1"/>
              </a:solidFill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tableview.py,   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addCustomActionSlot</a:t>
            </a:r>
            <a:r>
              <a:rPr lang="en-US" altLang="zh-CN" sz="1000" dirty="0" smtClean="0">
                <a:solidFill>
                  <a:schemeClr val="tx1"/>
                </a:solidFill>
              </a:rPr>
              <a:t>(event)</a:t>
            </a:r>
          </a:p>
          <a:p>
            <a:r>
              <a:rPr lang="en-US" altLang="zh-CN" sz="1000" dirty="0" smtClean="0">
                <a:solidFill>
                  <a:schemeClr val="tx1"/>
                </a:solidFill>
              </a:rPr>
              <a:t>   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search_align</a:t>
            </a:r>
            <a:r>
              <a:rPr lang="en-US" altLang="zh-CN" sz="1000" dirty="0" smtClean="0">
                <a:solidFill>
                  <a:schemeClr val="tx1"/>
                </a:solidFill>
              </a:rPr>
              <a:t> _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rows_tv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(event)</a:t>
            </a:r>
          </a:p>
          <a:p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</p:txBody>
      </p:sp>
      <p:cxnSp>
        <p:nvCxnSpPr>
          <p:cNvPr id="74" name="直接箭头连接符 73"/>
          <p:cNvCxnSpPr>
            <a:stCxn id="73" idx="2"/>
            <a:endCxn id="10" idx="0"/>
          </p:cNvCxnSpPr>
          <p:nvPr/>
        </p:nvCxnSpPr>
        <p:spPr>
          <a:xfrm flipH="1">
            <a:off x="4466564" y="972753"/>
            <a:ext cx="3008866" cy="800063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8388424" y="968902"/>
            <a:ext cx="0" cy="4692346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4922272" y="5661248"/>
            <a:ext cx="3960440" cy="172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Tableview.py,     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setRows</a:t>
            </a:r>
            <a:r>
              <a:rPr lang="en-US" altLang="zh-CN" sz="1000" dirty="0" smtClean="0">
                <a:solidFill>
                  <a:schemeClr val="tx1"/>
                </a:solidFill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tbls</a:t>
            </a:r>
            <a:r>
              <a:rPr lang="en-US" altLang="zh-CN" sz="1000" dirty="0" smtClean="0">
                <a:solidFill>
                  <a:schemeClr val="tx1"/>
                </a:solidFill>
              </a:rPr>
              <a:t>, rows,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hds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col_grps</a:t>
            </a:r>
            <a:r>
              <a:rPr lang="en-US" altLang="zh-CN" sz="1000" dirty="0" smtClean="0">
                <a:solidFill>
                  <a:schemeClr val="tx1"/>
                </a:solidFill>
              </a:rPr>
              <a:t>, r, c,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c_min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c_max</a:t>
            </a:r>
            <a:r>
              <a:rPr lang="en-US" altLang="zh-CN" sz="1000" dirty="0" smtClean="0">
                <a:solidFill>
                  <a:schemeClr val="tx1"/>
                </a:solidFill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86368" y="6093296"/>
            <a:ext cx="1868046" cy="1725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Tableview.py,  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rows_shift</a:t>
            </a:r>
            <a:r>
              <a:rPr lang="en-US" altLang="zh-CN" sz="1000" dirty="0" smtClean="0">
                <a:solidFill>
                  <a:schemeClr val="tx1"/>
                </a:solidFill>
              </a:rPr>
              <a:t>()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6691447" y="5834740"/>
            <a:ext cx="8937" cy="272831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489726" y="4189015"/>
            <a:ext cx="1778221" cy="1725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tr_breadfirst_schema_relate8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3848" y="2161424"/>
            <a:ext cx="2506881" cy="22537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</a:rPr>
              <a:t>Params</a:t>
            </a:r>
            <a:r>
              <a:rPr lang="en-US" altLang="zh-CN" sz="1000" dirty="0" smtClean="0">
                <a:solidFill>
                  <a:schemeClr val="tx1"/>
                </a:solidFill>
              </a:rPr>
              <a:t>=(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dbnm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tblnm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>
                <a:solidFill>
                  <a:schemeClr val="tx1"/>
                </a:solidFill>
              </a:rPr>
              <a:t>r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owlimit</a:t>
            </a:r>
            <a:r>
              <a:rPr lang="en-US" altLang="zh-CN" sz="1000" dirty="0" smtClean="0">
                <a:solidFill>
                  <a:schemeClr val="tx1"/>
                </a:solidFill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colnm</a:t>
            </a:r>
            <a:r>
              <a:rPr lang="en-US" altLang="zh-CN" sz="1000" dirty="0" smtClean="0">
                <a:solidFill>
                  <a:schemeClr val="tx1"/>
                </a:solidFill>
              </a:rPr>
              <a:t>,  txt)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09899" y="556137"/>
            <a:ext cx="1253440" cy="2606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Search alignment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6" idx="3"/>
            <a:endCxn id="73" idx="1"/>
          </p:cNvCxnSpPr>
          <p:nvPr/>
        </p:nvCxnSpPr>
        <p:spPr>
          <a:xfrm>
            <a:off x="5763339" y="686484"/>
            <a:ext cx="583073" cy="2225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15616" y="332656"/>
            <a:ext cx="3240360" cy="273630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mainwindow_menu.py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Self.treeDBTable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 \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tmp_files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\tree_dbtable.txt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Self.treeDBProc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    \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tmp_files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\tree_dbproc.txt</a:t>
            </a:r>
          </a:p>
          <a:p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Tree2   Bytes2  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travelTreeDBTable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 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treeDBTable</a:t>
            </a:r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Tree3   Bytes3  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travelTreeDBProc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    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treeDBProc</a:t>
            </a:r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“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DBTableTree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” -&gt; self.tree2, “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DBProcTree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” -&gt; self.tree3</a:t>
            </a:r>
          </a:p>
          <a:p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lo.db_tbl_lst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     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tblcolumns.a_query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tbl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g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lo.db_proc_lst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  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storedproc.a_query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DBObject2TreeFile().table2treefile()     tree_dbtable.txt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DBObject2TreeFile().proc2treefile()      tree_dbproc.txt</a:t>
            </a:r>
          </a:p>
          <a:p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Tables_TRO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().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reset_count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(‘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TR_Table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’,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self.glo.dbserver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_[0])</a:t>
            </a:r>
          </a:p>
          <a:p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Tables_TRO</a:t>
            </a:r>
            <a:r>
              <a:rPr lang="en-US" altLang="zh-CN" sz="1000" dirty="0">
                <a:solidFill>
                  <a:schemeClr val="tx1"/>
                </a:solidFill>
                <a:sym typeface="Wingdings" pitchFamily="2" charset="2"/>
              </a:rPr>
              <a:t>().</a:t>
            </a:r>
            <a:r>
              <a:rPr lang="en-US" altLang="zh-CN" sz="1000" dirty="0" err="1">
                <a:solidFill>
                  <a:schemeClr val="tx1"/>
                </a:solidFill>
                <a:sym typeface="Wingdings" pitchFamily="2" charset="2"/>
              </a:rPr>
              <a:t>reset_count</a:t>
            </a:r>
            <a:r>
              <a:rPr lang="en-US" altLang="zh-CN" sz="1000" dirty="0">
                <a:solidFill>
                  <a:schemeClr val="tx1"/>
                </a:solidFill>
                <a:sym typeface="Wingdings" pitchFamily="2" charset="2"/>
              </a:rPr>
              <a:t>(‘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TR_Proc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’, 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self.glo.dbserver</a:t>
            </a:r>
            <a:r>
              <a:rPr lang="en-US" altLang="zh-CN" sz="1000" dirty="0">
                <a:solidFill>
                  <a:schemeClr val="tx1"/>
                </a:solidFill>
                <a:sym typeface="Wingdings" pitchFamily="2" charset="2"/>
              </a:rPr>
              <a:t>_[0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])</a:t>
            </a:r>
            <a:endParaRPr lang="en-US" altLang="zh-CN" sz="1000" dirty="0" smtClean="0">
              <a:solidFill>
                <a:schemeClr val="tx1"/>
              </a:solidFill>
              <a:sym typeface="Wingdings" pitchFamily="2" charset="2"/>
            </a:endParaRPr>
          </a:p>
        </p:txBody>
      </p:sp>
      <p:cxnSp>
        <p:nvCxnSpPr>
          <p:cNvPr id="6" name="直接箭头连接符 5"/>
          <p:cNvCxnSpPr>
            <a:endCxn id="8" idx="1"/>
          </p:cNvCxnSpPr>
          <p:nvPr/>
        </p:nvCxnSpPr>
        <p:spPr>
          <a:xfrm>
            <a:off x="3635896" y="1988840"/>
            <a:ext cx="1296144" cy="533189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32040" y="2197993"/>
            <a:ext cx="3744416" cy="64807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Storedproc.py (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conn_db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glo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Select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routine_definition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from xxx where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routine_name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_[1]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_=[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ID,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name,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db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ID, time, content]</a:t>
            </a:r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1124744"/>
            <a:ext cx="3744416" cy="64807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Travel_db.py (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conn_db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glo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Select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routine_name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from xxx</a:t>
            </a:r>
          </a:p>
          <a:p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_=[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ID,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proc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name,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db</a:t>
            </a:r>
            <a:r>
              <a:rPr lang="en-US" altLang="zh-CN" sz="1000" dirty="0" smtClean="0">
                <a:solidFill>
                  <a:schemeClr val="tx1"/>
                </a:solidFill>
                <a:sym typeface="Wingdings" pitchFamily="2" charset="2"/>
              </a:rPr>
              <a:t> ID, time]  </a:t>
            </a:r>
            <a:r>
              <a:rPr lang="en-US" altLang="zh-CN" sz="1000" dirty="0" err="1" smtClean="0">
                <a:solidFill>
                  <a:schemeClr val="tx1"/>
                </a:solidFill>
                <a:sym typeface="Wingdings" pitchFamily="2" charset="2"/>
              </a:rPr>
              <a:t>routine_name</a:t>
            </a:r>
            <a:endParaRPr lang="en-US" altLang="zh-CN" sz="1000" dirty="0">
              <a:solidFill>
                <a:schemeClr val="tx1"/>
              </a:solidFill>
              <a:sym typeface="Wingdings" pitchFamily="2" charset="2"/>
            </a:endParaRPr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 flipV="1">
            <a:off x="3635896" y="1448780"/>
            <a:ext cx="1296144" cy="540060"/>
          </a:xfrm>
          <a:prstGeom prst="straightConnector1">
            <a:avLst/>
          </a:prstGeom>
          <a:ln w="63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9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336</Words>
  <Application>Microsoft Office PowerPoint</Application>
  <PresentationFormat>全屏显示(4:3)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37</cp:revision>
  <dcterms:created xsi:type="dcterms:W3CDTF">2018-02-18T07:44:44Z</dcterms:created>
  <dcterms:modified xsi:type="dcterms:W3CDTF">2018-02-26T05:40:22Z</dcterms:modified>
</cp:coreProperties>
</file>