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775809-E80B-4117-A392-6EDDA3F3272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FD1FB1-9782-4EAD-A655-C9E17E9001F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818E59-9AD6-4FB0-9078-23A277DC6D1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13D464-E554-4D79-9FB8-0F2C3DC051B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0" algn="ctr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859205-D9B5-44F2-AD77-06B2D683137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7ECBF6-2ECB-4A18-AF8D-03C0A593B8E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7B9425-CE2B-4528-BEDB-00A6DF27018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9EE663-A65A-4EA7-A055-8FAC1C66EB3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algn="ctr">
              <a:spcBef>
                <a:spcPts val="814"/>
              </a:spcBef>
              <a:spcAft>
                <a:spcPts val="1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117868-5D25-43B7-961E-B61FB0E74EB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4F3055-FCF5-4A56-A634-8931CBC4066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1ECDAA-F790-4AC7-9B8F-3F444BD087E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44D6B2-9CD1-4DE3-9BA5-6F15211A030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0">
              <a:spcBef>
                <a:spcPts val="814"/>
              </a:spcBef>
              <a:spcAft>
                <a:spcPts val="1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343080" indent="-343080"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343080" indent="-343080"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3" marL="343080" indent="-343080"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4" marL="343080" indent="-343080"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5" marL="343080" indent="-343080"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6" marL="343080" indent="-343080"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457200" y="6245280"/>
            <a:ext cx="213372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3124080" y="6245280"/>
            <a:ext cx="289584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6587640" y="6237360"/>
            <a:ext cx="2132280" cy="47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  <a:defRPr b="0" lang="en-US" sz="2400" spc="-1" strike="noStrike">
                <a:solidFill>
                  <a:srgbClr val="0066cc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fld id="{F6145533-7199-42A1-AF40-7E5542BAD8A1}" type="slidenum">
              <a:rPr b="0" lang="en-US" sz="2400" spc="-1" strike="noStrike">
                <a:solidFill>
                  <a:srgbClr val="0066cc"/>
                </a:solid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6588000" y="6237360"/>
            <a:ext cx="213372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fld id="{436040B8-7174-4479-80C7-BBE4692EE56F}" type="slidenum">
              <a:rPr b="0" lang="en-US" sz="2400" spc="-1" strike="noStrike">
                <a:solidFill>
                  <a:srgbClr val="0066cc"/>
                </a:solid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224000" y="907920"/>
            <a:ext cx="59403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spcBef>
                <a:spcPts val="3387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1" lang="zh-TW" sz="5400" spc="-1" strike="noStrike">
                <a:solidFill>
                  <a:srgbClr val="ffff00"/>
                </a:solidFill>
                <a:latin typeface="標楷體"/>
                <a:ea typeface="標楷體"/>
              </a:rPr>
              <a:t>讚美之泉 </a:t>
            </a:r>
            <a:r>
              <a:rPr b="1" lang="en-US" sz="5400" spc="-1" strike="noStrike">
                <a:solidFill>
                  <a:srgbClr val="ffff00"/>
                </a:solidFill>
                <a:latin typeface="標楷體"/>
                <a:ea typeface="標楷體"/>
              </a:rPr>
              <a:t>22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68360" y="2349360"/>
            <a:ext cx="8207280" cy="15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9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1" lang="zh-TW" sz="10600" spc="-1" strike="noStrike">
                <a:solidFill>
                  <a:srgbClr val="ffcc00"/>
                </a:solidFill>
                <a:latin typeface="標楷體"/>
                <a:ea typeface="標楷體"/>
              </a:rPr>
              <a:t>標題</a:t>
            </a:r>
            <a:endParaRPr b="0" lang="en-US" sz="10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0" y="4070520"/>
            <a:ext cx="91440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1" lang="en-US" sz="4800" spc="-1" strike="noStrike">
                <a:solidFill>
                  <a:srgbClr val="ffcc00"/>
                </a:solidFill>
                <a:latin typeface="Times New Roman"/>
                <a:ea typeface="標楷體"/>
              </a:rPr>
              <a:t>Title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5589720"/>
            <a:ext cx="91440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515600"/>
              </a:tabLst>
            </a:pPr>
            <a:r>
              <a:rPr b="0" lang="zh-TW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詞</a:t>
            </a: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:  /  </a:t>
            </a:r>
            <a:r>
              <a:rPr b="0" lang="zh-TW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曲</a:t>
            </a: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標楷體"/>
              </a:rPr>
              <a:t>: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LibreOffice/7.4.2.3$Linux_X86_64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2016-02-01T17:30:41Z</dcterms:created>
  <dc:creator>emlu</dc:creator>
  <dc:description/>
  <dc:language>en-US</dc:language>
  <cp:lastModifiedBy/>
  <dcterms:modified xsi:type="dcterms:W3CDTF">2023-08-25T17:55:11Z</dcterms:modified>
  <cp:revision>84</cp:revision>
  <dc:subject/>
  <dc:title>投影片 1</dc:title>
</cp:coreProperties>
</file>