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15263D-E7ED-41B2-9334-64A82C7C452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2110AB-98BD-4014-A118-2BC5C8736C9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0B8570-2ED4-4906-9EFD-8DE74E9637D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D32DE9-D71E-4366-9F33-7623CEE9F7B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7C0FCE-2B79-4EEC-9728-2C595B30204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CA806C-C601-4FB0-A5A3-07D04E05B2D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74C28B-5BFB-488E-B86A-77AEA0A652F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857015-E1EC-44FB-840E-9C0A5489516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FF4FC6-1639-419E-9D09-5EBD90D5207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EA2E6D-16EC-4287-992C-84CB9A9AA45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B2B09A-6ECF-4717-B901-359EDE06D22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D9B94C-3AB7-4807-AD31-809F7FC5D7A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3124080" y="6245280"/>
            <a:ext cx="28954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6587640" y="6237360"/>
            <a:ext cx="2131920" cy="47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</a:tabLst>
              <a:defRPr b="0" lang="en-US" sz="2400" spc="-1" strike="noStrike">
                <a:solidFill>
                  <a:srgbClr val="0066cc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</a:tabLst>
            </a:pPr>
            <a:fld id="{9B6B231A-8558-41F5-ADEC-BCD05DE8705A}" type="slidenum">
              <a:rPr b="0" lang="en-US" sz="2400" spc="-1" strike="noStrike">
                <a:solidFill>
                  <a:srgbClr val="0066cc"/>
                </a:solid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6588000" y="6237360"/>
            <a:ext cx="21333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fld id="{F111531D-02C4-4288-9CCC-642DD858DD17}" type="slidenum">
              <a:rPr b="0" lang="en-US" sz="2400" spc="-1" strike="noStrike">
                <a:solidFill>
                  <a:srgbClr val="0066cc"/>
                </a:solid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224000" y="907920"/>
            <a:ext cx="5940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387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r>
              <a:rPr b="1" lang="zh-TW" sz="5400" spc="-1" strike="noStrike">
                <a:solidFill>
                  <a:srgbClr val="ffff00"/>
                </a:solidFill>
                <a:latin typeface="標楷體"/>
                <a:ea typeface="標楷體"/>
              </a:rPr>
              <a:t>讚美之泉 </a:t>
            </a:r>
            <a:r>
              <a:rPr b="1" lang="en-US" sz="5400" spc="-1" strike="noStrike">
                <a:solidFill>
                  <a:srgbClr val="ffff00"/>
                </a:solidFill>
                <a:latin typeface="標楷體"/>
                <a:ea typeface="標楷體"/>
              </a:rPr>
              <a:t>22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68360" y="2349360"/>
            <a:ext cx="8206920" cy="15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r>
              <a:rPr b="1" lang="zh-TW" sz="10600" spc="-1" strike="noStrike">
                <a:solidFill>
                  <a:srgbClr val="ffcc00"/>
                </a:solidFill>
                <a:latin typeface="標楷體"/>
                <a:ea typeface="標楷體"/>
              </a:rPr>
              <a:t>標題</a:t>
            </a:r>
            <a:endParaRPr b="0" lang="en-US" sz="10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0" y="4070520"/>
            <a:ext cx="91436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r>
              <a:rPr b="1" lang="en-US" sz="4800" spc="-1" strike="noStrike">
                <a:solidFill>
                  <a:srgbClr val="ffcc00"/>
                </a:solidFill>
                <a:latin typeface="Times New Roman"/>
                <a:ea typeface="標楷體"/>
              </a:rPr>
              <a:t>Title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0" y="5589720"/>
            <a:ext cx="9143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r>
              <a:rPr b="0" lang="zh-TW" sz="4000" spc="-1" strike="noStrike">
                <a:solidFill>
                  <a:srgbClr val="ffffff"/>
                </a:solidFill>
                <a:latin typeface="Times New Roman"/>
                <a:ea typeface="標楷體"/>
              </a:rPr>
              <a:t>詞</a:t>
            </a:r>
            <a:r>
              <a:rPr b="0" lang="zh-TW" sz="4000" spc="-1" strike="noStrike">
                <a:solidFill>
                  <a:srgbClr val="ffffff"/>
                </a:solidFill>
                <a:latin typeface="Times New Roman"/>
                <a:ea typeface="標楷體"/>
              </a:rPr>
              <a:t>： </a:t>
            </a:r>
            <a:r>
              <a:rPr b="0" lang="en-US" sz="4000" spc="-1" strike="noStrike">
                <a:solidFill>
                  <a:srgbClr val="ffffff"/>
                </a:solidFill>
                <a:latin typeface="Times New Roman"/>
                <a:ea typeface="標楷體"/>
              </a:rPr>
              <a:t>/ </a:t>
            </a:r>
            <a:r>
              <a:rPr b="0" lang="zh-TW" sz="4000" spc="-1" strike="noStrike">
                <a:solidFill>
                  <a:srgbClr val="ffffff"/>
                </a:solidFill>
                <a:latin typeface="Times New Roman"/>
                <a:ea typeface="標楷體"/>
              </a:rPr>
              <a:t>曲：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LibreOffice/7.4.2.3$Linux_X86_64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2016-02-01T17:30:41Z</dcterms:created>
  <dc:creator>emlu</dc:creator>
  <dc:description/>
  <dc:language>en-US</dc:language>
  <cp:lastModifiedBy/>
  <dcterms:modified xsi:type="dcterms:W3CDTF">2024-02-28T18:39:39Z</dcterms:modified>
  <cp:revision>85</cp:revision>
  <dc:subject/>
  <dc:title>投影片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