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6858000" cy="9144000"/>
          </a:xfrm>
          <a:custGeom>
            <a:avLst/>
            <a:gdLst>
              <a:gd name="textAreaLeft" fmla="*/ 360 w 6858000"/>
              <a:gd name="textAreaRight" fmla="*/ 6857640 w 6858000"/>
              <a:gd name="textAreaTop" fmla="*/ 360 h 9144000"/>
              <a:gd name="textAreaBottom" fmla="*/ 9143640 h 9144000"/>
            </a:gdLst>
            <a:ahLst/>
            <a:rect l="textAreaLeft" t="textAreaTop" r="textAreaRight" b="textAreaBottom"/>
            <a:pathLst>
              <a:path w="21600" h="28800">
                <a:moveTo>
                  <a:pt x="5" y="0"/>
                </a:moveTo>
                <a:arcTo wR="5" hR="5" stAng="16200000" swAng="-5400000"/>
                <a:lnTo>
                  <a:pt x="0" y="28795"/>
                </a:lnTo>
                <a:arcTo wR="5" hR="5" stAng="10800000" swAng="-5400000"/>
                <a:lnTo>
                  <a:pt x="21595" y="28800"/>
                </a:lnTo>
                <a:arcTo wR="5" hR="5" stAng="5400000" swAng="-5400000"/>
                <a:lnTo>
                  <a:pt x="21600" y="5"/>
                </a:lnTo>
                <a:arcTo wR="5" hR="5" stAng="0" swAng="-5400000"/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4948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4"/>
          </p:nvPr>
        </p:nvSpPr>
        <p:spPr>
          <a:xfrm>
            <a:off x="3884400" y="0"/>
            <a:ext cx="294948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49680" cy="3406680"/>
          </a:xfrm>
          <a:prstGeom prst="rect">
            <a:avLst/>
          </a:pr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</a:rPr>
              <a:t>Click to move the slide</a:t>
            </a: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4080" cy="409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5"/>
          </p:nvPr>
        </p:nvSpPr>
        <p:spPr>
          <a:xfrm>
            <a:off x="-360" y="8685360"/>
            <a:ext cx="294948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0" lang="zh-TW" sz="12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6"/>
          </p:nvPr>
        </p:nvSpPr>
        <p:spPr>
          <a:xfrm>
            <a:off x="3884400" y="8685360"/>
            <a:ext cx="294948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fld id="{23D3FA26-52DA-4958-AA4A-20958CE8DA99}" type="slidenum">
              <a:rPr b="0" lang="zh-TW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03128C-7788-4EE8-8FF7-4BBE9EB06D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775008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5800" y="4118400"/>
            <a:ext cx="775008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A68153-3313-46EF-8743-AA2430BBC6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5696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85800" y="411840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56960" y="411840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0B276-17FB-4AD5-8A80-63B3AF13BD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06240" y="198072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26320" y="198072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85800" y="411840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06240" y="411840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26320" y="4118400"/>
            <a:ext cx="249516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A3519C-05F1-444B-87BB-67FE42D5C1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980720"/>
            <a:ext cx="7750080" cy="409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0" algn="ctr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B4BBD-59B1-4C1B-9184-0C5E4BDED8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775008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89F543-1743-44B5-907D-D94E24D74C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378180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56960" y="1980720"/>
            <a:ext cx="378180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56B29-9E3E-43FE-B084-9B06001DA2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FC05FF-99D8-4007-870D-BA4602C912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50080" cy="519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algn="ctr">
              <a:spcBef>
                <a:spcPts val="836"/>
              </a:spcBef>
              <a:spcAft>
                <a:spcPts val="37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65F0E-D8DB-411E-952B-0D255D8586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56960" y="1980720"/>
            <a:ext cx="378180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85800" y="411840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35813-0BF3-4C40-818F-06006EE9E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378180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5696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56960" y="411840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497981-D5EF-4158-ADFE-69C720DB9A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56960" y="1980720"/>
            <a:ext cx="378180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85800" y="4118400"/>
            <a:ext cx="7750080" cy="195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88497-A395-430B-98A1-5375D8449F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50080" cy="112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85800" y="1980720"/>
            <a:ext cx="7750080" cy="4092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343080" indent="0">
              <a:spcBef>
                <a:spcPts val="836"/>
              </a:spcBef>
              <a:spcAft>
                <a:spcPts val="37"/>
              </a:spcAft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1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Second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2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Third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3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Fourth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4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Fifth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5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Sixth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  <a:p>
            <a:pPr lvl="6" marL="343080" indent="-343080">
              <a:spcBef>
                <a:spcPts val="836"/>
              </a:spcBef>
              <a:spcAft>
                <a:spcPts val="37"/>
              </a:spcAft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imes New Roman"/>
              </a:rPr>
              <a:t>Seventh Outline Level</a:t>
            </a:r>
            <a:endParaRPr b="0" lang="en-US" sz="3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85800" y="6248520"/>
            <a:ext cx="1882800" cy="43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0" lang="zh-TW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248520"/>
            <a:ext cx="2873520" cy="43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0" lang="zh-TW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244920"/>
            <a:ext cx="2111400" cy="45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  <a:defRPr b="0" lang="zh-TW" sz="2400" spc="-1" strike="noStrike">
                <a:solidFill>
                  <a:srgbClr val="0066cc"/>
                </a:solidFill>
                <a:latin typeface="Times New Roman"/>
              </a:defRPr>
            </a:lvl1pPr>
          </a:lstStyle>
          <a:p>
            <a:pPr indent="0" algn="r">
              <a:spcBef>
                <a:spcPts val="37"/>
              </a:spcBef>
              <a:spcAft>
                <a:spcPts val="37"/>
              </a:spcAft>
              <a:buNone/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fld id="{7F7D2FDC-967D-40E7-ADB9-E91A27597AE8}" type="slidenum">
              <a:rPr b="0" lang="zh-TW" sz="2400" spc="-1" strike="noStrike">
                <a:solidFill>
                  <a:srgbClr val="0066cc"/>
                </a:solidFill>
                <a:latin typeface="Times New Roman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1224000" y="907920"/>
            <a:ext cx="594036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spcBef>
                <a:spcPts val="3413"/>
              </a:spcBef>
              <a:spcAft>
                <a:spcPts val="37"/>
              </a:spcAft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1" lang="zh-TW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讚美之泉 </a:t>
            </a:r>
            <a:r>
              <a:rPr b="1" lang="zh-TW" sz="5400" spc="-1" strike="noStrike">
                <a:solidFill>
                  <a:srgbClr val="ffff00"/>
                </a:solidFill>
                <a:latin typeface="標楷體"/>
                <a:ea typeface="標楷體"/>
              </a:rPr>
              <a:t>22</a:t>
            </a:r>
            <a:endParaRPr b="0" lang="en-US" sz="5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468360" y="2647800"/>
            <a:ext cx="820728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90000"/>
              </a:lnSpc>
              <a:spcBef>
                <a:spcPts val="37"/>
              </a:spcBef>
              <a:spcAft>
                <a:spcPts val="37"/>
              </a:spcAft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1" lang="zh-TW" sz="8800" spc="-1" strike="noStrike">
                <a:solidFill>
                  <a:srgbClr val="ffcc00"/>
                </a:solidFill>
                <a:latin typeface="標楷體"/>
                <a:ea typeface="標楷體"/>
              </a:rPr>
              <a:t>標題</a:t>
            </a:r>
            <a:endParaRPr b="0" lang="en-US" sz="8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65080" y="4549680"/>
            <a:ext cx="75646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spcBef>
                <a:spcPts val="37"/>
              </a:spcBef>
              <a:spcAft>
                <a:spcPts val="37"/>
              </a:spcAft>
              <a:tabLst>
                <a:tab algn="l" pos="0"/>
                <a:tab algn="l" pos="444600"/>
                <a:tab algn="l" pos="893880"/>
                <a:tab algn="l" pos="1343160"/>
                <a:tab algn="l" pos="1792440"/>
                <a:tab algn="l" pos="2241720"/>
                <a:tab algn="l" pos="2690640"/>
                <a:tab algn="l" pos="3139920"/>
                <a:tab algn="l" pos="3589200"/>
                <a:tab algn="l" pos="4038480"/>
                <a:tab algn="l" pos="4487760"/>
                <a:tab algn="l" pos="4937040"/>
                <a:tab algn="l" pos="5386320"/>
                <a:tab algn="l" pos="5835600"/>
                <a:tab algn="l" pos="6284880"/>
                <a:tab algn="l" pos="6734160"/>
                <a:tab algn="l" pos="7183440"/>
                <a:tab algn="l" pos="7632720"/>
                <a:tab algn="l" pos="8082000"/>
                <a:tab algn="l" pos="8531280"/>
                <a:tab algn="l" pos="8980560"/>
                <a:tab algn="l" pos="8982000"/>
                <a:tab algn="l" pos="9431280"/>
                <a:tab algn="l" pos="9880560"/>
                <a:tab algn="l" pos="10329840"/>
                <a:tab algn="l" pos="10779120"/>
                <a:tab algn="l" pos="10780560"/>
                <a:tab algn="l" pos="10782360"/>
              </a:tabLst>
            </a:pPr>
            <a:r>
              <a:rPr b="1" lang="en-US" sz="4400" spc="-1" strike="noStrike">
                <a:solidFill>
                  <a:srgbClr val="ffcc00"/>
                </a:solidFill>
                <a:latin typeface="Arial"/>
                <a:ea typeface="標楷體"/>
              </a:rPr>
              <a:t>Title</a:t>
            </a:r>
            <a:endParaRPr b="0" lang="en-US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940AC-CC81-4AC7-93D6-05D04F68DA7C}" type="slidenum">
              <a:t>1</a:t>
            </a:fld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2641</TotalTime>
  <Application>LibreOffice/7.4.2.3$Linux_X86_64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2001-12-15T20:29:34Z</dcterms:created>
  <dc:creator/>
  <dc:description/>
  <dc:language>en-US</dc:language>
  <cp:lastModifiedBy/>
  <dcterms:modified xsi:type="dcterms:W3CDTF">2022-12-29T09:47:14Z</dcterms:modified>
  <cp:revision>638</cp:revision>
  <dc:subject/>
  <dc:title>PowerPoint 簡報</dc:title>
</cp:coreProperties>
</file>