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64" r:id="rId5"/>
    <p:sldId id="276" r:id="rId6"/>
    <p:sldId id="262" r:id="rId7"/>
    <p:sldId id="278" r:id="rId8"/>
    <p:sldId id="280" r:id="rId9"/>
    <p:sldId id="279" r:id="rId10"/>
    <p:sldId id="281" r:id="rId11"/>
    <p:sldId id="269" r:id="rId12"/>
    <p:sldId id="270" r:id="rId13"/>
    <p:sldId id="271" r:id="rId14"/>
    <p:sldId id="272" r:id="rId15"/>
    <p:sldId id="275" r:id="rId1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940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896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1572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7130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9520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0907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9792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565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772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776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980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878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798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229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690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399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127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431801" y="1720273"/>
            <a:ext cx="10299700" cy="3302000"/>
          </a:xfrm>
          <a:noFill/>
          <a:ln>
            <a:noFill/>
          </a:ln>
        </p:spPr>
        <p:txBody>
          <a:bodyPr>
            <a:noAutofit/>
          </a:bodyPr>
          <a:lstStyle/>
          <a:p>
            <a:pPr lvl="0" algn="ctr"/>
            <a:r>
              <a:rPr lang="th-TH" sz="4400" b="1" dirty="0" smtClean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ชื่อ</a:t>
            </a:r>
            <a:r>
              <a:rPr lang="th-TH" sz="4400" b="1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เรื่อง</a:t>
            </a:r>
            <a: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b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เกมผจญภัยสัตว์ป่าสำหรับระบบปฏิบัติการแอน</a:t>
            </a:r>
            <a:r>
              <a:rPr lang="th-TH" sz="4400" dirty="0" err="1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ดรอยด์</a:t>
            </a:r>
            <a: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(Wildlife Adventure Game for Android Operating System) </a:t>
            </a:r>
            <a:b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b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th-TH" sz="4400" dirty="0">
              <a:solidFill>
                <a:schemeClr val="bg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4561898"/>
            <a:ext cx="1428750" cy="1428750"/>
          </a:xfrm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1" y="4771448"/>
            <a:ext cx="1219200" cy="1219200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7" y="4643871"/>
            <a:ext cx="1428750" cy="1428750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729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สิ่งที่จะทำในอนาคต</a:t>
            </a:r>
            <a:endParaRPr lang="en-US" b="1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ทำวิดีโอสำหรับเกริ่นนำเนื้อหาในแต่ละด่าน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เชื่อมโยง</a:t>
            </a:r>
            <a:r>
              <a:rPr lang="th-TH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เกมแต่ละด่านเข้า</a:t>
            </a:r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ด้วยกัน</a:t>
            </a:r>
          </a:p>
          <a:p>
            <a:r>
              <a:rPr lang="th-TH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ทดสอบระบบเกม </a:t>
            </a:r>
          </a:p>
          <a:p>
            <a:r>
              <a:rPr lang="th-TH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ปรับปรุงระบบหลังจากทดสอบแล้วนำไป</a:t>
            </a:r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เผยแพร่</a:t>
            </a:r>
          </a:p>
          <a:p>
            <a:r>
              <a:rPr lang="th-TH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สรุปผลการดำเนินงานและจัดทำเอกสาร</a:t>
            </a:r>
          </a:p>
          <a:p>
            <a:endParaRPr lang="th-TH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2870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th-TH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วิธีการดำเนินการ </a:t>
            </a:r>
            <a:endParaRPr lang="en-US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677334" y="1611087"/>
            <a:ext cx="8596668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8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9.1   ศึกษารวบรวมข้อมูลที่จำเป็นในการจัดทำเกม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ศึกษาการเขียนโปรแกรมภาษา </a:t>
            </a:r>
            <a:r>
              <a:rPr lang="en-US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C#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ศึกษาการทำเกมสองมิติด้วยโปรแกรมยู</a:t>
            </a:r>
            <a:r>
              <a:rPr lang="th-TH" sz="2800" dirty="0" err="1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นิตี้</a:t>
            </a:r>
            <a:endParaRPr lang="th-TH" sz="28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ศึกษาขั้นตอนการพัฒนาเกมบนระบบปฏิบัติการแอน</a:t>
            </a:r>
            <a:r>
              <a:rPr lang="th-TH" sz="2800" dirty="0" err="1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ดรอยด์</a:t>
            </a:r>
            <a:endParaRPr lang="th-TH" sz="28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ศึกษาประเภทของสัตว์ป่าไปใช้ในการออกแบบฉากและตัวละครในเกม</a:t>
            </a:r>
          </a:p>
          <a:p>
            <a:endParaRPr lang="th-TH" sz="28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57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623455" y="706583"/>
            <a:ext cx="8650547" cy="5334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28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9.2 วิเคราะห์เนื้อหาที่จะนำมาสร้างเกม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การวิเคราะห์รูปแบบเนื้อเรื่องและกฎกติกาในเกม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การวางแผนการพัฒนาเนื้อหาของเรื่อง</a:t>
            </a:r>
          </a:p>
          <a:p>
            <a:pPr marL="0" indent="0">
              <a:buNone/>
            </a:pPr>
            <a:endParaRPr lang="th-TH" sz="28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th-TH" sz="28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9.3 การออกแบบและพัฒนาเกม 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การออกแบบตัวละครและฉากสำหรับใช้ในการพัฒนา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พัฒนาเกมในแต่ละด่าน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ทำวิดีโอสำหรับเกริ่นนำเนื้อหาในแต่ละด่าน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เชื่อมโยงเกมแต่ละด่านเข้าด้วยกัน</a:t>
            </a:r>
            <a:endParaRPr lang="th-TH" sz="28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66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944034" y="10429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8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9.4 การทดสอบและปรับปรุงเกม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ทดสอบระบบเกม 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ปรับปรุงระบบหลังจากทดสอบแล้วนำไปเผยแพร่</a:t>
            </a:r>
          </a:p>
          <a:p>
            <a:pPr marL="0" indent="0">
              <a:buNone/>
            </a:pPr>
            <a:endParaRPr lang="th-TH" sz="2800" b="1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th-TH" sz="28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9.5 สรุปผลการดำเนินงานและจัดทำเอกสาร</a:t>
            </a:r>
            <a:endParaRPr lang="th-TH" sz="2800" b="1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87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 dir="in"/>
      </p:transition>
    </mc:Choice>
    <mc:Fallback>
      <p:transition spd="slow">
        <p:zoom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ระยะเวลาและแผนการดำเนินงาน</a:t>
            </a:r>
            <a:r>
              <a:rPr lang="en-US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ระยะเวลาตั้งแต่เดือนกันยายน </a:t>
            </a:r>
            <a:r>
              <a:rPr lang="en-US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2558 – </a:t>
            </a:r>
            <a:r>
              <a:rPr lang="th-TH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เมษายน </a:t>
            </a:r>
            <a:r>
              <a:rPr lang="en-US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2559</a:t>
            </a:r>
            <a:br>
              <a:rPr lang="en-US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th-TH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5" name="ตัวแทนเนื้อหา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0567"/>
              </p:ext>
            </p:extLst>
          </p:nvPr>
        </p:nvGraphicFramePr>
        <p:xfrm>
          <a:off x="1288472" y="1930400"/>
          <a:ext cx="7494643" cy="416304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744279"/>
                <a:gridCol w="479197"/>
                <a:gridCol w="479197"/>
                <a:gridCol w="479197"/>
                <a:gridCol w="479197"/>
                <a:gridCol w="479197"/>
                <a:gridCol w="479197"/>
                <a:gridCol w="479197"/>
                <a:gridCol w="479197"/>
                <a:gridCol w="479197"/>
                <a:gridCol w="479197"/>
                <a:gridCol w="479197"/>
                <a:gridCol w="479197"/>
              </a:tblGrid>
              <a:tr h="32023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กิจกรรม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สัปดาห์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2023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0234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9.1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234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9.2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234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9.3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2023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กิจกรรม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สัปดาห์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2023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0234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9.3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234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9.4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2023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กิจกรรม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สัปดาห์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2023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0234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9.4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234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9.5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7031260" y="443076"/>
            <a:ext cx="418255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3600" b="1" cap="none" spc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จากแผน ตอนนี้ 23 </a:t>
            </a:r>
            <a:r>
              <a:rPr lang="th-TH" sz="3600" b="1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สัปดาห์แล้ว</a:t>
            </a:r>
          </a:p>
          <a:p>
            <a:pPr algn="ctr"/>
            <a:r>
              <a:rPr lang="th-TH" sz="3600" b="1" cap="none" spc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ผลคือ ทำงานช้ากว่าแผน</a:t>
            </a:r>
            <a:endParaRPr lang="th-TH" sz="3600" b="1" cap="none" spc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H Sarabun New" pitchFamily="34" charset="-34"/>
              <a:cs typeface="TH Sarabun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63093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59934" y="1968500"/>
            <a:ext cx="8596668" cy="3124200"/>
          </a:xfrm>
        </p:spPr>
        <p:txBody>
          <a:bodyPr>
            <a:normAutofit/>
          </a:bodyPr>
          <a:lstStyle/>
          <a:p>
            <a:pPr algn="ctr"/>
            <a:r>
              <a:rPr lang="th-TH" sz="72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จบการนำเสนอ</a:t>
            </a:r>
            <a:br>
              <a:rPr lang="th-TH" sz="72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72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ขอบคุณค่ะ</a:t>
            </a:r>
            <a:endParaRPr lang="th-TH" sz="72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8577">
            <a:off x="1441450" y="3178922"/>
            <a:ext cx="2228850" cy="2644028"/>
          </a:xfrm>
          <a:prstGeom prst="rect">
            <a:avLst/>
          </a:prstGeom>
        </p:spPr>
      </p:pic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9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64370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th-TH" sz="48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ผู้จัดทำ</a:t>
            </a:r>
            <a:endParaRPr lang="th-TH" sz="48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07779" y="774700"/>
            <a:ext cx="10087649" cy="44680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b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นางสาว</a:t>
            </a:r>
            <a:r>
              <a:rPr lang="th-TH" sz="3600" dirty="0" err="1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ยุพินพร</a:t>
            </a: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ผลสวิง</a:t>
            </a:r>
            <a:endParaRPr lang="th-TH" sz="36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ctr">
              <a:buNone/>
            </a:pP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นางสาว</a:t>
            </a:r>
            <a:r>
              <a:rPr lang="th-TH" sz="3600" dirty="0" err="1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ฉัตฑ</a:t>
            </a: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ริกา  ไชยขาว</a:t>
            </a:r>
            <a:endParaRPr lang="en-US" sz="36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สาขาวิชาเทคโนโลยีสารสนเทศ ภาควิชาคณิตศาสตร์ สถิติและคอมพิวเตอร์ </a:t>
            </a:r>
            <a: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คณะวิทยาศาสตร์ มหาวิทยาลัยอุบลราชธานี</a:t>
            </a:r>
            <a:endParaRPr lang="en-US" sz="36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ctr">
              <a:buNone/>
            </a:pPr>
            <a:r>
              <a:rPr lang="th-TH" sz="36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อาจารย์ที่ปรึกษา</a:t>
            </a: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ดร.อนุสรณ์ </a:t>
            </a:r>
            <a:r>
              <a:rPr lang="th-TH" sz="3600" dirty="0" err="1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บรรเทิง</a:t>
            </a: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36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th-TH" sz="36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00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677334" y="2160590"/>
            <a:ext cx="9200762" cy="1419738"/>
          </a:xfrm>
        </p:spPr>
        <p:txBody>
          <a:bodyPr>
            <a:normAutofit/>
          </a:bodyPr>
          <a:lstStyle/>
          <a:p>
            <a:r>
              <a:rPr lang="th-TH" sz="32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เพื่อพัฒนาเกมสองมิติเรื่องผจญภัยสัตว์ป่าบนระบบปฏิบัติการแอน</a:t>
            </a:r>
            <a:r>
              <a:rPr lang="th-TH" sz="3200" dirty="0" err="1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ดรอยด์</a:t>
            </a:r>
            <a:r>
              <a:rPr lang="th-TH" sz="32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endParaRPr lang="en-US" sz="3200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430237" y="783121"/>
            <a:ext cx="17860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36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วัตถุประสงค์</a:t>
            </a:r>
            <a:endParaRPr lang="th-TH" sz="3600" cap="none" spc="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15921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th-TH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เครื่องมือที่ใช้ในการพัฒนา</a:t>
            </a:r>
            <a:r>
              <a:rPr lang="en-US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th-TH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90297" y="1270000"/>
            <a:ext cx="10087648" cy="5255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6.1 ฮาร์ดแวร์ (</a:t>
            </a:r>
            <a:r>
              <a:rPr lang="en-US" sz="36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Hardware) : </a:t>
            </a:r>
          </a:p>
          <a:p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เครื่องคอมพิวเตอร์ 1 เครื่อง</a:t>
            </a:r>
          </a:p>
          <a:p>
            <a:pPr marL="0" indent="0">
              <a:buNone/>
            </a:pPr>
            <a:endParaRPr lang="th-TH" sz="36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600" dirty="0" err="1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แท็บเล็ต</a:t>
            </a: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ระบบปฏิบัติการแอน</a:t>
            </a:r>
            <a:r>
              <a:rPr lang="th-TH" sz="3600" dirty="0" err="1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ดรอยด์เวอร์ชั่น</a:t>
            </a: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4.0 ขึ้นไป  1 เครื่อง</a:t>
            </a:r>
          </a:p>
          <a:p>
            <a:pPr>
              <a:buFontTx/>
              <a:buChar char="-"/>
            </a:pPr>
            <a:endParaRPr lang="th-TH" sz="32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buFontTx/>
              <a:buChar char="-"/>
            </a:pPr>
            <a:endParaRPr lang="th-TH" sz="32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804" y="4022559"/>
            <a:ext cx="2133600" cy="2133600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078" y="1270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85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86498" y="1409701"/>
            <a:ext cx="8295601" cy="4183285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Windows </a:t>
            </a:r>
            <a:r>
              <a:rPr lang="en-US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8 (UBU License) </a:t>
            </a:r>
          </a:p>
          <a:p>
            <a:r>
              <a:rPr lang="en-US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Unity 5 Personal Edition</a:t>
            </a:r>
          </a:p>
          <a:p>
            <a:r>
              <a:rPr lang="en-US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Android SDK</a:t>
            </a:r>
          </a:p>
          <a:p>
            <a:r>
              <a:rPr lang="en-US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Adobe Flash CS6 (Free trial)</a:t>
            </a:r>
          </a:p>
          <a:p>
            <a:r>
              <a:rPr lang="en-US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Adobe Illustrator CS6  (Free trial)</a:t>
            </a:r>
          </a:p>
          <a:p>
            <a:r>
              <a:rPr lang="en-US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Adobe Photoshop CS6 (Free trial)</a:t>
            </a:r>
          </a:p>
          <a:p>
            <a:r>
              <a:rPr lang="en-US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Adobe Audition CS6 (Free trial)</a:t>
            </a:r>
          </a:p>
          <a:p>
            <a:endParaRPr lang="th-TH" sz="2800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6.2 ซอฟต์แวร์ (</a:t>
            </a:r>
            <a:r>
              <a:rPr lang="en-US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Software) : </a:t>
            </a:r>
            <a:br>
              <a:rPr lang="en-US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th-TH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1026" name="Picture 2" descr="https://encrypted-tbn3.gstatic.com/images?q=tbn:ANd9GcRnub6PE7oSf_VZlz3OnlkxBI2cae9vYdMtTkPWFL-oU5Si7Sf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33" y="1409701"/>
            <a:ext cx="1275073" cy="127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  <p:pic>
        <p:nvPicPr>
          <p:cNvPr id="1028" name="Picture 4" descr="http://www.file-extensions.org/imgs/app-picture/8275/google-android-sd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727" y="1679369"/>
            <a:ext cx="1307373" cy="125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telier04.at/wp-content/uploads/flash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698" y="4023511"/>
            <a:ext cx="814515" cy="79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9/92/Adobe_Photoshop_CS6_icon.svg/2000px-Adobe_Photoshop_CS6_icon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231" y="4259261"/>
            <a:ext cx="804991" cy="79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dn1.iconfinder.com/data/icons/adobe-3/512/Illustrato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67" y="3735906"/>
            <a:ext cx="791709" cy="79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cdn1.iconfinder.com/data/icons/adobe-3/512/Auditi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601" y="3735906"/>
            <a:ext cx="791709" cy="79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41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th-TH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สิ่งที่ทำแล้ว</a:t>
            </a:r>
            <a:endParaRPr lang="th-TH" b="1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57362" y="1018736"/>
            <a:ext cx="9163352" cy="677330"/>
          </a:xfrm>
        </p:spPr>
        <p:txBody>
          <a:bodyPr>
            <a:noAutofit/>
          </a:bodyPr>
          <a:lstStyle/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ออกแบบหน้าจอเมนู</a:t>
            </a:r>
          </a:p>
          <a:p>
            <a:endParaRPr lang="th-TH" sz="28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28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28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28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28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28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th-TH" sz="28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th-TH" sz="28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  <p:pic>
        <p:nvPicPr>
          <p:cNvPr id="2050" name="Picture 2" descr="D:\IT\4\term2\Project_animal\ppt\รูปใช้สอบก้าวหน้า\ออกแบบหน้าจอ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50" y="1612767"/>
            <a:ext cx="3488175" cy="238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IT\4\term2\Project_animal\ppt\รูปใช้สอบก้าวหน้า\ออกแบบหน้าจอ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011" y="1612767"/>
            <a:ext cx="4109859" cy="229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IT\4\term2\Project_animal\ppt\รูปใช้สอบก้าวหน้า\ออกแบบหน้าจอ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870" y="1869710"/>
            <a:ext cx="3566211" cy="203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IT\4\term2\Project_animal\ppt\รูปใช้สอบก้าวหน้า\ออกแบบหน้าจอ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85" y="4147264"/>
            <a:ext cx="3467722" cy="226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IT\4\term2\Project_animal\ppt\รูปใช้สอบก้าวหน้า\ออกแบบหน้าจอ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425" y="4167643"/>
            <a:ext cx="3024286" cy="209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IT\4\term2\Project_animal\ppt\รูปใช้สอบก้าวหน้า\ออกแบบหน้าจอ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551" y="4141029"/>
            <a:ext cx="3264848" cy="225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670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16117" y="352023"/>
            <a:ext cx="8596668" cy="716924"/>
          </a:xfrm>
        </p:spPr>
        <p:txBody>
          <a:bodyPr/>
          <a:lstStyle/>
          <a:p>
            <a:pPr algn="ctr"/>
            <a:r>
              <a:rPr lang="th-TH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สิ่งที่ทำ</a:t>
            </a:r>
            <a:r>
              <a:rPr lang="th-TH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แล้ว (ต่อ)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724037" y="841698"/>
            <a:ext cx="8580828" cy="693173"/>
          </a:xfrm>
        </p:spPr>
        <p:txBody>
          <a:bodyPr>
            <a:normAutofit/>
          </a:bodyPr>
          <a:lstStyle/>
          <a:p>
            <a:r>
              <a:rPr lang="th-TH" sz="28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ออกแบบด่านทั้ง 5 ด่าน</a:t>
            </a:r>
          </a:p>
          <a:p>
            <a:endParaRPr lang="th-TH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dirty="0"/>
          </a:p>
        </p:txBody>
      </p:sp>
      <p:pic>
        <p:nvPicPr>
          <p:cNvPr id="3074" name="Picture 2" descr="D:\IT\4\term2\Project_animal\ppt\รูปใช้สอบก้าวหน้า\ด่าน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92" y="1379951"/>
            <a:ext cx="4534057" cy="242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IT\4\term2\Project_animal\ppt\รูปใช้สอบก้าวหน้า\ด่าน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186" y="1253635"/>
            <a:ext cx="4270600" cy="252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IT\4\term2\Project_animal\ppt\รูปใช้สอบก้าวหน้า\ด่าน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7" y="3796779"/>
            <a:ext cx="4105957" cy="25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IT\4\term2\Project_animal\ppt\รูปใช้สอบก้าวหน้า\ด่าน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241" y="3864700"/>
            <a:ext cx="4069723" cy="242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IT\4\term2\Project_animal\ppt\รูปใช้สอบก้าวหน้า\ด่าน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250" y="3801426"/>
            <a:ext cx="3828202" cy="24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สี่เหลี่ยมผืนผ้า 8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37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สิ่งที่ทำแล้ว (ต่อ)</a:t>
            </a:r>
            <a:endParaRPr lang="en-US" b="1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ออกแบบลักษณะ ท่าทางของสัตว์ป่า 3 ตัว</a:t>
            </a:r>
            <a:endParaRPr lang="en-US" sz="2800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04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สิ่ง</a:t>
            </a:r>
            <a:r>
              <a:rPr lang="th-TH" b="1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ที่กำลังทำ</a:t>
            </a:r>
            <a:endParaRPr lang="en-US" b="1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ออกแบบลักษณะ ท่าทางของสัตว์ป่า 3 </a:t>
            </a:r>
            <a:r>
              <a:rPr lang="th-TH" sz="28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ตัว</a:t>
            </a:r>
            <a:r>
              <a:rPr lang="en-US" sz="28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AI</a:t>
            </a:r>
            <a:endParaRPr lang="th-TH" sz="2800" dirty="0" smtClean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  <a:p>
            <a:pPr lvl="1"/>
            <a:r>
              <a:rPr lang="th-TH" sz="28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พัฒนาเกมในแต่ละด่าน</a:t>
            </a:r>
            <a:endParaRPr lang="en-US" sz="2800" dirty="0" smtClean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  <a:p>
            <a:pPr lvl="1"/>
            <a:r>
              <a:rPr lang="en-US" sz="36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Go to unity</a:t>
            </a:r>
          </a:p>
          <a:p>
            <a:endParaRPr lang="en-US" sz="2400" dirty="0" smtClean="0"/>
          </a:p>
          <a:p>
            <a:endParaRPr lang="th-TH" sz="2400" dirty="0"/>
          </a:p>
          <a:p>
            <a:endParaRPr lang="en-US" sz="2400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6089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เหลี่ยมเพชร">
  <a:themeElements>
    <a:clrScheme name="กำหนดเอง 17">
      <a:dk1>
        <a:srgbClr val="002060"/>
      </a:dk1>
      <a:lt1>
        <a:srgbClr val="FFFFFF"/>
      </a:lt1>
      <a:dk2>
        <a:srgbClr val="FFFFFF"/>
      </a:dk2>
      <a:lt2>
        <a:srgbClr val="000000"/>
      </a:lt2>
      <a:accent1>
        <a:srgbClr val="66CC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A5A5A5"/>
      </a:accent5>
      <a:accent6>
        <a:srgbClr val="D5E3FF"/>
      </a:accent6>
      <a:hlink>
        <a:srgbClr val="F2F2F2"/>
      </a:hlink>
      <a:folHlink>
        <a:srgbClr val="D5E3FF"/>
      </a:folHlink>
    </a:clrScheme>
    <a:fontScheme name="เหลี่ยมเพชร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หลี่ยมเพชร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943</TotalTime>
  <Words>365</Words>
  <Application>Microsoft Office PowerPoint</Application>
  <PresentationFormat>กำหนดเอง</PresentationFormat>
  <Paragraphs>216</Paragraphs>
  <Slides>15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15</vt:i4>
      </vt:variant>
    </vt:vector>
  </HeadingPairs>
  <TitlesOfParts>
    <vt:vector size="16" baseType="lpstr">
      <vt:lpstr>เหลี่ยมเพชร</vt:lpstr>
      <vt:lpstr>ชื่อเรื่อง   เกมผจญภัยสัตว์ป่าสำหรับระบบปฏิบัติการแอนดรอยด์ (Wildlife Adventure Game for Android Operating System)    </vt:lpstr>
      <vt:lpstr>ผู้จัดทำ</vt:lpstr>
      <vt:lpstr>งานนำเสนอ PowerPoint</vt:lpstr>
      <vt:lpstr>เครื่องมือที่ใช้ในการพัฒนา </vt:lpstr>
      <vt:lpstr>6.2 ซอฟต์แวร์ (Software) :  </vt:lpstr>
      <vt:lpstr>สิ่งที่ทำแล้ว</vt:lpstr>
      <vt:lpstr>สิ่งที่ทำแล้ว (ต่อ)</vt:lpstr>
      <vt:lpstr>สิ่งที่ทำแล้ว (ต่อ)</vt:lpstr>
      <vt:lpstr>สิ่งที่กำลังทำ</vt:lpstr>
      <vt:lpstr>สิ่งที่จะทำในอนาคต</vt:lpstr>
      <vt:lpstr>วิธีการดำเนินการ </vt:lpstr>
      <vt:lpstr>งานนำเสนอ PowerPoint</vt:lpstr>
      <vt:lpstr>งานนำเสนอ PowerPoint</vt:lpstr>
      <vt:lpstr>ระยะเวลาและแผนการดำเนินงาน ระยะเวลาตั้งแต่เดือนกันยายน 2558 – เมษายน 2559 </vt:lpstr>
      <vt:lpstr>จบการนำเสนอ ขอบคุณค่ะ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ชื่อเรื่อง   เกมผจญภัยสัตว์ป่าสำหรับระบบปฏิบัติการแอนดรอยด์ (Wildlife Adventure Game for Android Operating System)</dc:title>
  <dc:creator>user</dc:creator>
  <cp:lastModifiedBy>Mama</cp:lastModifiedBy>
  <cp:revision>79</cp:revision>
  <dcterms:created xsi:type="dcterms:W3CDTF">2015-10-15T08:21:48Z</dcterms:created>
  <dcterms:modified xsi:type="dcterms:W3CDTF">2016-02-04T04:59:31Z</dcterms:modified>
</cp:coreProperties>
</file>